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3D_39AF3AC6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7"/>
  </p:notesMasterIdLst>
  <p:sldIdLst>
    <p:sldId id="256" r:id="rId2"/>
    <p:sldId id="258" r:id="rId3"/>
    <p:sldId id="260" r:id="rId4"/>
    <p:sldId id="317" r:id="rId5"/>
    <p:sldId id="320" r:id="rId6"/>
    <p:sldId id="279" r:id="rId7"/>
    <p:sldId id="321" r:id="rId8"/>
    <p:sldId id="318" r:id="rId9"/>
    <p:sldId id="319" r:id="rId10"/>
    <p:sldId id="322" r:id="rId11"/>
    <p:sldId id="314" r:id="rId12"/>
    <p:sldId id="313" r:id="rId13"/>
    <p:sldId id="315" r:id="rId14"/>
    <p:sldId id="316" r:id="rId15"/>
    <p:sldId id="312" r:id="rId16"/>
  </p:sldIdLst>
  <p:sldSz cx="9144000" cy="5143500" type="screen16x9"/>
  <p:notesSz cx="6858000" cy="9144000"/>
  <p:embeddedFontLst>
    <p:embeddedFont>
      <p:font typeface="Arvo" panose="020B0604020202020204" charset="0"/>
      <p:regular r:id="rId18"/>
      <p:bold r:id="rId19"/>
      <p:italic r:id="rId20"/>
      <p:boldItalic r:id="rId21"/>
    </p:embeddedFont>
    <p:embeddedFont>
      <p:font typeface="Encode Sans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F3B85C6-9DC5-7AA7-7AE1-6A06612673C4}" name="Martim Gil" initials="" userId="S::martimgil@ua.pt::a4824111-b682-4a41-83f2-99953bfd5b51" providerId="AD"/>
  <p188:author id="{8FF1A9E3-959A-A26E-BCC5-7C595143B366}" name="Daniel Duque" initials="DD" userId="S::daniel.duque@ua.pt::df7492b2-90e1-4fe1-a951-34705269b88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289EB-A856-2ED4-0C4A-E1E7DB99847B}" v="120" dt="2024-12-19T13:09:44.756"/>
    <p1510:client id="{1F88B9F3-9B41-07FF-1C07-8D67DE307195}" v="368" dt="2024-12-19T16:29:33.261"/>
    <p1510:client id="{30EA2BA9-6455-4859-9B96-49624A2B938E}" v="29" dt="2024-12-19T18:51:48.221"/>
  </p1510:revLst>
</p1510:revInfo>
</file>

<file path=ppt/tableStyles.xml><?xml version="1.0" encoding="utf-8"?>
<a:tblStyleLst xmlns:a="http://schemas.openxmlformats.org/drawingml/2006/main" def="{6AB1448D-F7F3-4930-B9AF-E91995E25898}">
  <a:tblStyle styleId="{6AB1448D-F7F3-4930-B9AF-E91995E258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Duque" userId="S::daniel.duque@ua.pt::df7492b2-90e1-4fe1-a951-34705269b88d" providerId="AD" clId="Web-{E8B3310A-B973-603F-4EAF-D8994BE147A7}"/>
    <pc:docChg chg="mod addSld delSld modSld">
      <pc:chgData name="Daniel Duque" userId="S::daniel.duque@ua.pt::df7492b2-90e1-4fe1-a951-34705269b88d" providerId="AD" clId="Web-{E8B3310A-B973-603F-4EAF-D8994BE147A7}" dt="2024-12-18T18:15:43.834" v="225"/>
      <pc:docMkLst>
        <pc:docMk/>
      </pc:docMkLst>
      <pc:sldChg chg="del">
        <pc:chgData name="Daniel Duque" userId="S::daniel.duque@ua.pt::df7492b2-90e1-4fe1-a951-34705269b88d" providerId="AD" clId="Web-{E8B3310A-B973-603F-4EAF-D8994BE147A7}" dt="2024-12-18T17:31:57.747" v="17"/>
        <pc:sldMkLst>
          <pc:docMk/>
          <pc:sldMk cId="0" sldId="261"/>
        </pc:sldMkLst>
      </pc:sldChg>
      <pc:sldChg chg="del">
        <pc:chgData name="Daniel Duque" userId="S::daniel.duque@ua.pt::df7492b2-90e1-4fe1-a951-34705269b88d" providerId="AD" clId="Web-{E8B3310A-B973-603F-4EAF-D8994BE147A7}" dt="2024-12-18T17:31:57.747" v="16"/>
        <pc:sldMkLst>
          <pc:docMk/>
          <pc:sldMk cId="0" sldId="262"/>
        </pc:sldMkLst>
      </pc:sldChg>
      <pc:sldChg chg="del">
        <pc:chgData name="Daniel Duque" userId="S::daniel.duque@ua.pt::df7492b2-90e1-4fe1-a951-34705269b88d" providerId="AD" clId="Web-{E8B3310A-B973-603F-4EAF-D8994BE147A7}" dt="2024-12-18T17:31:57.731" v="15"/>
        <pc:sldMkLst>
          <pc:docMk/>
          <pc:sldMk cId="0" sldId="263"/>
        </pc:sldMkLst>
      </pc:sldChg>
      <pc:sldChg chg="del">
        <pc:chgData name="Daniel Duque" userId="S::daniel.duque@ua.pt::df7492b2-90e1-4fe1-a951-34705269b88d" providerId="AD" clId="Web-{E8B3310A-B973-603F-4EAF-D8994BE147A7}" dt="2024-12-18T17:31:57.731" v="14"/>
        <pc:sldMkLst>
          <pc:docMk/>
          <pc:sldMk cId="0" sldId="264"/>
        </pc:sldMkLst>
      </pc:sldChg>
      <pc:sldChg chg="del">
        <pc:chgData name="Daniel Duque" userId="S::daniel.duque@ua.pt::df7492b2-90e1-4fe1-a951-34705269b88d" providerId="AD" clId="Web-{E8B3310A-B973-603F-4EAF-D8994BE147A7}" dt="2024-12-18T17:31:57.716" v="13"/>
        <pc:sldMkLst>
          <pc:docMk/>
          <pc:sldMk cId="0" sldId="265"/>
        </pc:sldMkLst>
      </pc:sldChg>
      <pc:sldChg chg="del">
        <pc:chgData name="Daniel Duque" userId="S::daniel.duque@ua.pt::df7492b2-90e1-4fe1-a951-34705269b88d" providerId="AD" clId="Web-{E8B3310A-B973-603F-4EAF-D8994BE147A7}" dt="2024-12-18T17:31:57.716" v="12"/>
        <pc:sldMkLst>
          <pc:docMk/>
          <pc:sldMk cId="0" sldId="266"/>
        </pc:sldMkLst>
      </pc:sldChg>
      <pc:sldChg chg="del">
        <pc:chgData name="Daniel Duque" userId="S::daniel.duque@ua.pt::df7492b2-90e1-4fe1-a951-34705269b88d" providerId="AD" clId="Web-{E8B3310A-B973-603F-4EAF-D8994BE147A7}" dt="2024-12-18T17:31:57.716" v="11"/>
        <pc:sldMkLst>
          <pc:docMk/>
          <pc:sldMk cId="0" sldId="267"/>
        </pc:sldMkLst>
      </pc:sldChg>
      <pc:sldChg chg="del">
        <pc:chgData name="Daniel Duque" userId="S::daniel.duque@ua.pt::df7492b2-90e1-4fe1-a951-34705269b88d" providerId="AD" clId="Web-{E8B3310A-B973-603F-4EAF-D8994BE147A7}" dt="2024-12-18T17:31:57.700" v="10"/>
        <pc:sldMkLst>
          <pc:docMk/>
          <pc:sldMk cId="0" sldId="268"/>
        </pc:sldMkLst>
      </pc:sldChg>
      <pc:sldChg chg="del">
        <pc:chgData name="Daniel Duque" userId="S::daniel.duque@ua.pt::df7492b2-90e1-4fe1-a951-34705269b88d" providerId="AD" clId="Web-{E8B3310A-B973-603F-4EAF-D8994BE147A7}" dt="2024-12-18T17:31:57.700" v="9"/>
        <pc:sldMkLst>
          <pc:docMk/>
          <pc:sldMk cId="0" sldId="269"/>
        </pc:sldMkLst>
      </pc:sldChg>
      <pc:sldChg chg="del">
        <pc:chgData name="Daniel Duque" userId="S::daniel.duque@ua.pt::df7492b2-90e1-4fe1-a951-34705269b88d" providerId="AD" clId="Web-{E8B3310A-B973-603F-4EAF-D8994BE147A7}" dt="2024-12-18T17:31:57.700" v="8"/>
        <pc:sldMkLst>
          <pc:docMk/>
          <pc:sldMk cId="0" sldId="270"/>
        </pc:sldMkLst>
      </pc:sldChg>
      <pc:sldChg chg="del">
        <pc:chgData name="Daniel Duque" userId="S::daniel.duque@ua.pt::df7492b2-90e1-4fe1-a951-34705269b88d" providerId="AD" clId="Web-{E8B3310A-B973-603F-4EAF-D8994BE147A7}" dt="2024-12-18T17:31:57.700" v="7"/>
        <pc:sldMkLst>
          <pc:docMk/>
          <pc:sldMk cId="0" sldId="271"/>
        </pc:sldMkLst>
      </pc:sldChg>
      <pc:sldChg chg="del">
        <pc:chgData name="Daniel Duque" userId="S::daniel.duque@ua.pt::df7492b2-90e1-4fe1-a951-34705269b88d" providerId="AD" clId="Web-{E8B3310A-B973-603F-4EAF-D8994BE147A7}" dt="2024-12-18T17:31:57.684" v="6"/>
        <pc:sldMkLst>
          <pc:docMk/>
          <pc:sldMk cId="0" sldId="272"/>
        </pc:sldMkLst>
      </pc:sldChg>
      <pc:sldChg chg="del">
        <pc:chgData name="Daniel Duque" userId="S::daniel.duque@ua.pt::df7492b2-90e1-4fe1-a951-34705269b88d" providerId="AD" clId="Web-{E8B3310A-B973-603F-4EAF-D8994BE147A7}" dt="2024-12-18T17:31:57.684" v="5"/>
        <pc:sldMkLst>
          <pc:docMk/>
          <pc:sldMk cId="0" sldId="273"/>
        </pc:sldMkLst>
      </pc:sldChg>
      <pc:sldChg chg="del">
        <pc:chgData name="Daniel Duque" userId="S::daniel.duque@ua.pt::df7492b2-90e1-4fe1-a951-34705269b88d" providerId="AD" clId="Web-{E8B3310A-B973-603F-4EAF-D8994BE147A7}" dt="2024-12-18T17:31:57.684" v="4"/>
        <pc:sldMkLst>
          <pc:docMk/>
          <pc:sldMk cId="0" sldId="274"/>
        </pc:sldMkLst>
      </pc:sldChg>
      <pc:sldChg chg="del">
        <pc:chgData name="Daniel Duque" userId="S::daniel.duque@ua.pt::df7492b2-90e1-4fe1-a951-34705269b88d" providerId="AD" clId="Web-{E8B3310A-B973-603F-4EAF-D8994BE147A7}" dt="2024-12-18T17:31:57.684" v="3"/>
        <pc:sldMkLst>
          <pc:docMk/>
          <pc:sldMk cId="0" sldId="275"/>
        </pc:sldMkLst>
      </pc:sldChg>
      <pc:sldChg chg="del">
        <pc:chgData name="Daniel Duque" userId="S::daniel.duque@ua.pt::df7492b2-90e1-4fe1-a951-34705269b88d" providerId="AD" clId="Web-{E8B3310A-B973-603F-4EAF-D8994BE147A7}" dt="2024-12-18T17:31:57.669" v="2"/>
        <pc:sldMkLst>
          <pc:docMk/>
          <pc:sldMk cId="0" sldId="276"/>
        </pc:sldMkLst>
      </pc:sldChg>
      <pc:sldChg chg="del">
        <pc:chgData name="Daniel Duque" userId="S::daniel.duque@ua.pt::df7492b2-90e1-4fe1-a951-34705269b88d" providerId="AD" clId="Web-{E8B3310A-B973-603F-4EAF-D8994BE147A7}" dt="2024-12-18T17:31:57.669" v="1"/>
        <pc:sldMkLst>
          <pc:docMk/>
          <pc:sldMk cId="0" sldId="277"/>
        </pc:sldMkLst>
      </pc:sldChg>
      <pc:sldChg chg="del">
        <pc:chgData name="Daniel Duque" userId="S::daniel.duque@ua.pt::df7492b2-90e1-4fe1-a951-34705269b88d" providerId="AD" clId="Web-{E8B3310A-B973-603F-4EAF-D8994BE147A7}" dt="2024-12-18T17:31:57.669" v="0"/>
        <pc:sldMkLst>
          <pc:docMk/>
          <pc:sldMk cId="0" sldId="278"/>
        </pc:sldMkLst>
      </pc:sldChg>
      <pc:sldChg chg="addSp modSp new">
        <pc:chgData name="Daniel Duque" userId="S::daniel.duque@ua.pt::df7492b2-90e1-4fe1-a951-34705269b88d" providerId="AD" clId="Web-{E8B3310A-B973-603F-4EAF-D8994BE147A7}" dt="2024-12-18T18:15:36.755" v="224" actId="1076"/>
        <pc:sldMkLst>
          <pc:docMk/>
          <pc:sldMk cId="967785158" sldId="317"/>
        </pc:sldMkLst>
        <pc:spChg chg="mod">
          <ac:chgData name="Daniel Duque" userId="S::daniel.duque@ua.pt::df7492b2-90e1-4fe1-a951-34705269b88d" providerId="AD" clId="Web-{E8B3310A-B973-603F-4EAF-D8994BE147A7}" dt="2024-12-18T18:11:27.441" v="202" actId="14100"/>
          <ac:spMkLst>
            <pc:docMk/>
            <pc:sldMk cId="967785158" sldId="317"/>
            <ac:spMk id="2" creationId="{280FCE5A-46A3-A5DD-1696-43AA060681CD}"/>
          </ac:spMkLst>
        </pc:spChg>
        <pc:spChg chg="mod">
          <ac:chgData name="Daniel Duque" userId="S::daniel.duque@ua.pt::df7492b2-90e1-4fe1-a951-34705269b88d" providerId="AD" clId="Web-{E8B3310A-B973-603F-4EAF-D8994BE147A7}" dt="2024-12-18T17:50:30.933" v="71" actId="20577"/>
          <ac:spMkLst>
            <pc:docMk/>
            <pc:sldMk cId="967785158" sldId="317"/>
            <ac:spMk id="3" creationId="{516D732C-C3DF-233B-B029-4F3250B8103F}"/>
          </ac:spMkLst>
        </pc:spChg>
        <pc:spChg chg="add mod">
          <ac:chgData name="Daniel Duque" userId="S::daniel.duque@ua.pt::df7492b2-90e1-4fe1-a951-34705269b88d" providerId="AD" clId="Web-{E8B3310A-B973-603F-4EAF-D8994BE147A7}" dt="2024-12-18T18:14:20.500" v="219" actId="20577"/>
          <ac:spMkLst>
            <pc:docMk/>
            <pc:sldMk cId="967785158" sldId="317"/>
            <ac:spMk id="5" creationId="{DD52B939-95DC-0DF4-A5C3-D0D8030CC203}"/>
          </ac:spMkLst>
        </pc:spChg>
        <pc:grpChg chg="add mod">
          <ac:chgData name="Daniel Duque" userId="S::daniel.duque@ua.pt::df7492b2-90e1-4fe1-a951-34705269b88d" providerId="AD" clId="Web-{E8B3310A-B973-603F-4EAF-D8994BE147A7}" dt="2024-12-18T18:15:21.676" v="222" actId="1076"/>
          <ac:grpSpMkLst>
            <pc:docMk/>
            <pc:sldMk cId="967785158" sldId="317"/>
            <ac:grpSpMk id="56" creationId="{032E5B45-6AE9-D42E-50F2-71161D3A5CAA}"/>
          </ac:grpSpMkLst>
        </pc:grpChg>
        <pc:grpChg chg="add mod">
          <ac:chgData name="Daniel Duque" userId="S::daniel.duque@ua.pt::df7492b2-90e1-4fe1-a951-34705269b88d" providerId="AD" clId="Web-{E8B3310A-B973-603F-4EAF-D8994BE147A7}" dt="2024-12-18T18:15:36.755" v="224" actId="1076"/>
          <ac:grpSpMkLst>
            <pc:docMk/>
            <pc:sldMk cId="967785158" sldId="317"/>
            <ac:grpSpMk id="80" creationId="{54C09483-7870-C669-79E6-DF4885AC29A5}"/>
          </ac:grpSpMkLst>
        </pc:grpChg>
      </pc:sldChg>
      <pc:sldChg chg="modSp new del">
        <pc:chgData name="Daniel Duque" userId="S::daniel.duque@ua.pt::df7492b2-90e1-4fe1-a951-34705269b88d" providerId="AD" clId="Web-{E8B3310A-B973-603F-4EAF-D8994BE147A7}" dt="2024-12-18T18:11:43.130" v="204"/>
        <pc:sldMkLst>
          <pc:docMk/>
          <pc:sldMk cId="3768891294" sldId="318"/>
        </pc:sldMkLst>
        <pc:spChg chg="mod">
          <ac:chgData name="Daniel Duque" userId="S::daniel.duque@ua.pt::df7492b2-90e1-4fe1-a951-34705269b88d" providerId="AD" clId="Web-{E8B3310A-B973-603F-4EAF-D8994BE147A7}" dt="2024-12-18T18:10:15.968" v="193" actId="20577"/>
          <ac:spMkLst>
            <pc:docMk/>
            <pc:sldMk cId="3768891294" sldId="318"/>
            <ac:spMk id="2" creationId="{53C6B95C-F6E0-B142-13CF-75194C50513A}"/>
          </ac:spMkLst>
        </pc:spChg>
        <pc:spChg chg="mod">
          <ac:chgData name="Daniel Duque" userId="S::daniel.duque@ua.pt::df7492b2-90e1-4fe1-a951-34705269b88d" providerId="AD" clId="Web-{E8B3310A-B973-603F-4EAF-D8994BE147A7}" dt="2024-12-18T17:51:18.858" v="74" actId="20577"/>
          <ac:spMkLst>
            <pc:docMk/>
            <pc:sldMk cId="3768891294" sldId="318"/>
            <ac:spMk id="3" creationId="{6ED69A46-209D-CD02-8ACF-6294CFE1D353}"/>
          </ac:spMkLst>
        </pc:spChg>
      </pc:sldChg>
    </pc:docChg>
  </pc:docChgLst>
  <pc:docChgLst>
    <pc:chgData name="Martim Gil" userId="a4824111-b682-4a41-83f2-99953bfd5b51" providerId="ADAL" clId="{30EA2BA9-6455-4859-9B96-49624A2B938E}"/>
    <pc:docChg chg="undo custSel addSld delSld modSld sldOrd delMainMaster">
      <pc:chgData name="Martim Gil" userId="a4824111-b682-4a41-83f2-99953bfd5b51" providerId="ADAL" clId="{30EA2BA9-6455-4859-9B96-49624A2B938E}" dt="2024-12-19T18:56:17.698" v="885" actId="14100"/>
      <pc:docMkLst>
        <pc:docMk/>
      </pc:docMkLst>
      <pc:sldChg chg="addSp delSp modSp mod">
        <pc:chgData name="Martim Gil" userId="a4824111-b682-4a41-83f2-99953bfd5b51" providerId="ADAL" clId="{30EA2BA9-6455-4859-9B96-49624A2B938E}" dt="2024-12-18T12:23:49.869" v="24" actId="1076"/>
        <pc:sldMkLst>
          <pc:docMk/>
          <pc:sldMk cId="0" sldId="256"/>
        </pc:sldMkLst>
        <pc:spChg chg="add del mod">
          <ac:chgData name="Martim Gil" userId="a4824111-b682-4a41-83f2-99953bfd5b51" providerId="ADAL" clId="{30EA2BA9-6455-4859-9B96-49624A2B938E}" dt="2024-12-18T12:21:56.252" v="5" actId="478"/>
          <ac:spMkLst>
            <pc:docMk/>
            <pc:sldMk cId="0" sldId="256"/>
            <ac:spMk id="4" creationId="{D2393D45-8718-7C4F-7682-9C989FDC8995}"/>
          </ac:spMkLst>
        </pc:spChg>
        <pc:spChg chg="add mod">
          <ac:chgData name="Martim Gil" userId="a4824111-b682-4a41-83f2-99953bfd5b51" providerId="ADAL" clId="{30EA2BA9-6455-4859-9B96-49624A2B938E}" dt="2024-12-18T12:23:22.386" v="21"/>
          <ac:spMkLst>
            <pc:docMk/>
            <pc:sldMk cId="0" sldId="256"/>
            <ac:spMk id="6" creationId="{4B6563AE-3A0D-5294-6244-0622F00FCC46}"/>
          </ac:spMkLst>
        </pc:spChg>
        <pc:spChg chg="del">
          <ac:chgData name="Martim Gil" userId="a4824111-b682-4a41-83f2-99953bfd5b51" providerId="ADAL" clId="{30EA2BA9-6455-4859-9B96-49624A2B938E}" dt="2024-12-18T12:21:53.217" v="4" actId="478"/>
          <ac:spMkLst>
            <pc:docMk/>
            <pc:sldMk cId="0" sldId="256"/>
            <ac:spMk id="436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3:14.919" v="17" actId="1076"/>
          <ac:spMkLst>
            <pc:docMk/>
            <pc:sldMk cId="0" sldId="256"/>
            <ac:spMk id="437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2:49.872" v="14" actId="1076"/>
          <ac:spMkLst>
            <pc:docMk/>
            <pc:sldMk cId="0" sldId="256"/>
            <ac:spMk id="438" creationId="{00000000-0000-0000-0000-000000000000}"/>
          </ac:spMkLst>
        </pc:spChg>
        <pc:picChg chg="add mod">
          <ac:chgData name="Martim Gil" userId="a4824111-b682-4a41-83f2-99953bfd5b51" providerId="ADAL" clId="{30EA2BA9-6455-4859-9B96-49624A2B938E}" dt="2024-12-18T12:22:49.872" v="14" actId="1076"/>
          <ac:picMkLst>
            <pc:docMk/>
            <pc:sldMk cId="0" sldId="256"/>
            <ac:picMk id="2" creationId="{A7B618E4-87DA-A14F-5F82-82AC96450D80}"/>
          </ac:picMkLst>
        </pc:picChg>
        <pc:picChg chg="add mod">
          <ac:chgData name="Martim Gil" userId="a4824111-b682-4a41-83f2-99953bfd5b51" providerId="ADAL" clId="{30EA2BA9-6455-4859-9B96-49624A2B938E}" dt="2024-12-18T12:23:49.869" v="24" actId="1076"/>
          <ac:picMkLst>
            <pc:docMk/>
            <pc:sldMk cId="0" sldId="256"/>
            <ac:picMk id="5" creationId="{A4E172DB-41BB-397B-0F4A-74AB6C757DA7}"/>
          </ac:picMkLst>
        </pc:picChg>
        <pc:picChg chg="add mod">
          <ac:chgData name="Martim Gil" userId="a4824111-b682-4a41-83f2-99953bfd5b51" providerId="ADAL" clId="{30EA2BA9-6455-4859-9B96-49624A2B938E}" dt="2024-12-18T12:23:22.130" v="20" actId="1076"/>
          <ac:picMkLst>
            <pc:docMk/>
            <pc:sldMk cId="0" sldId="256"/>
            <ac:picMk id="7" creationId="{003FACA0-3623-B5B0-DCD8-E3CB16AB3A67}"/>
          </ac:picMkLst>
        </pc:picChg>
        <pc:picChg chg="add mod">
          <ac:chgData name="Martim Gil" userId="a4824111-b682-4a41-83f2-99953bfd5b51" providerId="ADAL" clId="{30EA2BA9-6455-4859-9B96-49624A2B938E}" dt="2024-12-18T12:23:22.130" v="20" actId="1076"/>
          <ac:picMkLst>
            <pc:docMk/>
            <pc:sldMk cId="0" sldId="256"/>
            <ac:picMk id="8" creationId="{560393C6-1223-B231-5967-3AE796F3F0F3}"/>
          </ac:picMkLst>
        </pc:picChg>
        <pc:picChg chg="add mod">
          <ac:chgData name="Martim Gil" userId="a4824111-b682-4a41-83f2-99953bfd5b51" providerId="ADAL" clId="{30EA2BA9-6455-4859-9B96-49624A2B938E}" dt="2024-12-18T12:23:31.461" v="23" actId="1076"/>
          <ac:picMkLst>
            <pc:docMk/>
            <pc:sldMk cId="0" sldId="256"/>
            <ac:picMk id="9" creationId="{427579C0-4663-4D8D-4539-3BEA892F60FE}"/>
          </ac:picMkLst>
        </pc:picChg>
        <pc:picChg chg="add mod">
          <ac:chgData name="Martim Gil" userId="a4824111-b682-4a41-83f2-99953bfd5b51" providerId="ADAL" clId="{30EA2BA9-6455-4859-9B96-49624A2B938E}" dt="2024-12-18T12:23:31.461" v="23" actId="1076"/>
          <ac:picMkLst>
            <pc:docMk/>
            <pc:sldMk cId="0" sldId="256"/>
            <ac:picMk id="10" creationId="{F3570E76-2B34-D6CA-2F61-E42EC3657BC7}"/>
          </ac:picMkLst>
        </pc:picChg>
      </pc:sldChg>
      <pc:sldChg chg="del">
        <pc:chgData name="Martim Gil" userId="a4824111-b682-4a41-83f2-99953bfd5b51" providerId="ADAL" clId="{30EA2BA9-6455-4859-9B96-49624A2B938E}" dt="2024-12-18T12:24:24.988" v="48" actId="47"/>
        <pc:sldMkLst>
          <pc:docMk/>
          <pc:sldMk cId="0" sldId="257"/>
        </pc:sldMkLst>
      </pc:sldChg>
      <pc:sldChg chg="addSp delSp modSp mod">
        <pc:chgData name="Martim Gil" userId="a4824111-b682-4a41-83f2-99953bfd5b51" providerId="ADAL" clId="{30EA2BA9-6455-4859-9B96-49624A2B938E}" dt="2024-12-18T12:25:49.609" v="144" actId="478"/>
        <pc:sldMkLst>
          <pc:docMk/>
          <pc:sldMk cId="0" sldId="258"/>
        </pc:sldMkLst>
        <pc:spChg chg="add del mod">
          <ac:chgData name="Martim Gil" userId="a4824111-b682-4a41-83f2-99953bfd5b51" providerId="ADAL" clId="{30EA2BA9-6455-4859-9B96-49624A2B938E}" dt="2024-12-18T12:24:56.866" v="73" actId="478"/>
          <ac:spMkLst>
            <pc:docMk/>
            <pc:sldMk cId="0" sldId="258"/>
            <ac:spMk id="3" creationId="{710AF926-E5A8-E1DA-7657-30B9D107E0CB}"/>
          </ac:spMkLst>
        </pc:spChg>
        <pc:spChg chg="add del mod">
          <ac:chgData name="Martim Gil" userId="a4824111-b682-4a41-83f2-99953bfd5b51" providerId="ADAL" clId="{30EA2BA9-6455-4859-9B96-49624A2B938E}" dt="2024-12-18T12:25:12.880" v="100" actId="478"/>
          <ac:spMkLst>
            <pc:docMk/>
            <pc:sldMk cId="0" sldId="258"/>
            <ac:spMk id="5" creationId="{F1F0685E-287C-F97F-145C-D313FDF7B056}"/>
          </ac:spMkLst>
        </pc:spChg>
        <pc:spChg chg="add del mod">
          <ac:chgData name="Martim Gil" userId="a4824111-b682-4a41-83f2-99953bfd5b51" providerId="ADAL" clId="{30EA2BA9-6455-4859-9B96-49624A2B938E}" dt="2024-12-18T12:25:29.270" v="125" actId="478"/>
          <ac:spMkLst>
            <pc:docMk/>
            <pc:sldMk cId="0" sldId="258"/>
            <ac:spMk id="7" creationId="{004F9624-64AC-F78F-F541-6E60FFEC7A13}"/>
          </ac:spMkLst>
        </pc:spChg>
        <pc:spChg chg="add del mod">
          <ac:chgData name="Martim Gil" userId="a4824111-b682-4a41-83f2-99953bfd5b51" providerId="ADAL" clId="{30EA2BA9-6455-4859-9B96-49624A2B938E}" dt="2024-12-18T12:25:49.609" v="144" actId="478"/>
          <ac:spMkLst>
            <pc:docMk/>
            <pc:sldMk cId="0" sldId="258"/>
            <ac:spMk id="9" creationId="{CC40716B-3828-6392-1046-2481847326C8}"/>
          </ac:spMkLst>
        </pc:spChg>
        <pc:spChg chg="mod">
          <ac:chgData name="Martim Gil" userId="a4824111-b682-4a41-83f2-99953bfd5b51" providerId="ADAL" clId="{30EA2BA9-6455-4859-9B96-49624A2B938E}" dt="2024-12-18T12:24:47.929" v="70" actId="14100"/>
          <ac:spMkLst>
            <pc:docMk/>
            <pc:sldMk cId="0" sldId="258"/>
            <ac:spMk id="565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4:53.993" v="71" actId="478"/>
          <ac:spMkLst>
            <pc:docMk/>
            <pc:sldMk cId="0" sldId="258"/>
            <ac:spMk id="567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5:06.752" v="98" actId="20577"/>
          <ac:spMkLst>
            <pc:docMk/>
            <pc:sldMk cId="0" sldId="258"/>
            <ac:spMk id="569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5:11.230" v="99" actId="478"/>
          <ac:spMkLst>
            <pc:docMk/>
            <pc:sldMk cId="0" sldId="258"/>
            <ac:spMk id="570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5:22.098" v="123" actId="20577"/>
          <ac:spMkLst>
            <pc:docMk/>
            <pc:sldMk cId="0" sldId="258"/>
            <ac:spMk id="572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5:26.624" v="124" actId="478"/>
          <ac:spMkLst>
            <pc:docMk/>
            <pc:sldMk cId="0" sldId="258"/>
            <ac:spMk id="573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5:44.828" v="142" actId="20577"/>
          <ac:spMkLst>
            <pc:docMk/>
            <pc:sldMk cId="0" sldId="258"/>
            <ac:spMk id="575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5:47.850" v="143" actId="478"/>
          <ac:spMkLst>
            <pc:docMk/>
            <pc:sldMk cId="0" sldId="258"/>
            <ac:spMk id="576" creationId="{00000000-0000-0000-0000-000000000000}"/>
          </ac:spMkLst>
        </pc:spChg>
      </pc:sldChg>
      <pc:sldChg chg="del">
        <pc:chgData name="Martim Gil" userId="a4824111-b682-4a41-83f2-99953bfd5b51" providerId="ADAL" clId="{30EA2BA9-6455-4859-9B96-49624A2B938E}" dt="2024-12-18T12:25:51.851" v="145" actId="47"/>
        <pc:sldMkLst>
          <pc:docMk/>
          <pc:sldMk cId="0" sldId="259"/>
        </pc:sldMkLst>
      </pc:sldChg>
      <pc:sldChg chg="addSp delSp modSp mod">
        <pc:chgData name="Martim Gil" userId="a4824111-b682-4a41-83f2-99953bfd5b51" providerId="ADAL" clId="{30EA2BA9-6455-4859-9B96-49624A2B938E}" dt="2024-12-18T12:26:08.749" v="171" actId="478"/>
        <pc:sldMkLst>
          <pc:docMk/>
          <pc:sldMk cId="0" sldId="260"/>
        </pc:sldMkLst>
        <pc:spChg chg="add del mod">
          <ac:chgData name="Martim Gil" userId="a4824111-b682-4a41-83f2-99953bfd5b51" providerId="ADAL" clId="{30EA2BA9-6455-4859-9B96-49624A2B938E}" dt="2024-12-18T12:26:08.749" v="171" actId="478"/>
          <ac:spMkLst>
            <pc:docMk/>
            <pc:sldMk cId="0" sldId="260"/>
            <ac:spMk id="3" creationId="{6D5DD6E8-08D2-88F8-7E4B-6B3BCE152FC3}"/>
          </ac:spMkLst>
        </pc:spChg>
        <pc:spChg chg="mod">
          <ac:chgData name="Martim Gil" userId="a4824111-b682-4a41-83f2-99953bfd5b51" providerId="ADAL" clId="{30EA2BA9-6455-4859-9B96-49624A2B938E}" dt="2024-12-18T12:26:03.698" v="169" actId="14100"/>
          <ac:spMkLst>
            <pc:docMk/>
            <pc:sldMk cId="0" sldId="260"/>
            <ac:spMk id="736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6:06.752" v="170" actId="478"/>
          <ac:spMkLst>
            <pc:docMk/>
            <pc:sldMk cId="0" sldId="260"/>
            <ac:spMk id="737" creationId="{00000000-0000-0000-0000-000000000000}"/>
          </ac:spMkLst>
        </pc:spChg>
      </pc:sldChg>
      <pc:sldChg chg="add del">
        <pc:chgData name="Martim Gil" userId="a4824111-b682-4a41-83f2-99953bfd5b51" providerId="ADAL" clId="{30EA2BA9-6455-4859-9B96-49624A2B938E}" dt="2024-12-19T11:32:59.950" v="234" actId="47"/>
        <pc:sldMkLst>
          <pc:docMk/>
          <pc:sldMk cId="0" sldId="280"/>
        </pc:sldMkLst>
      </pc:sldChg>
      <pc:sldChg chg="add del">
        <pc:chgData name="Martim Gil" userId="a4824111-b682-4a41-83f2-99953bfd5b51" providerId="ADAL" clId="{30EA2BA9-6455-4859-9B96-49624A2B938E}" dt="2024-12-19T11:33:00.484" v="235" actId="47"/>
        <pc:sldMkLst>
          <pc:docMk/>
          <pc:sldMk cId="0" sldId="281"/>
        </pc:sldMkLst>
      </pc:sldChg>
      <pc:sldChg chg="add del">
        <pc:chgData name="Martim Gil" userId="a4824111-b682-4a41-83f2-99953bfd5b51" providerId="ADAL" clId="{30EA2BA9-6455-4859-9B96-49624A2B938E}" dt="2024-12-19T11:33:01.010" v="236" actId="47"/>
        <pc:sldMkLst>
          <pc:docMk/>
          <pc:sldMk cId="0" sldId="282"/>
        </pc:sldMkLst>
      </pc:sldChg>
      <pc:sldChg chg="del">
        <pc:chgData name="Martim Gil" userId="a4824111-b682-4a41-83f2-99953bfd5b51" providerId="ADAL" clId="{30EA2BA9-6455-4859-9B96-49624A2B938E}" dt="2024-12-19T11:33:01.441" v="237" actId="47"/>
        <pc:sldMkLst>
          <pc:docMk/>
          <pc:sldMk cId="0" sldId="283"/>
        </pc:sldMkLst>
      </pc:sldChg>
      <pc:sldChg chg="add del">
        <pc:chgData name="Martim Gil" userId="a4824111-b682-4a41-83f2-99953bfd5b51" providerId="ADAL" clId="{30EA2BA9-6455-4859-9B96-49624A2B938E}" dt="2024-12-19T11:33:01.890" v="238" actId="47"/>
        <pc:sldMkLst>
          <pc:docMk/>
          <pc:sldMk cId="0" sldId="284"/>
        </pc:sldMkLst>
      </pc:sldChg>
      <pc:sldChg chg="add del">
        <pc:chgData name="Martim Gil" userId="a4824111-b682-4a41-83f2-99953bfd5b51" providerId="ADAL" clId="{30EA2BA9-6455-4859-9B96-49624A2B938E}" dt="2024-12-19T11:33:02.369" v="239" actId="47"/>
        <pc:sldMkLst>
          <pc:docMk/>
          <pc:sldMk cId="0" sldId="285"/>
        </pc:sldMkLst>
      </pc:sldChg>
      <pc:sldChg chg="add del">
        <pc:chgData name="Martim Gil" userId="a4824111-b682-4a41-83f2-99953bfd5b51" providerId="ADAL" clId="{30EA2BA9-6455-4859-9B96-49624A2B938E}" dt="2024-12-19T11:33:02.862" v="240" actId="47"/>
        <pc:sldMkLst>
          <pc:docMk/>
          <pc:sldMk cId="0" sldId="286"/>
        </pc:sldMkLst>
      </pc:sldChg>
      <pc:sldChg chg="add del">
        <pc:chgData name="Martim Gil" userId="a4824111-b682-4a41-83f2-99953bfd5b51" providerId="ADAL" clId="{30EA2BA9-6455-4859-9B96-49624A2B938E}" dt="2024-12-19T11:33:03.522" v="241" actId="47"/>
        <pc:sldMkLst>
          <pc:docMk/>
          <pc:sldMk cId="0" sldId="287"/>
        </pc:sldMkLst>
      </pc:sldChg>
      <pc:sldChg chg="add del">
        <pc:chgData name="Martim Gil" userId="a4824111-b682-4a41-83f2-99953bfd5b51" providerId="ADAL" clId="{30EA2BA9-6455-4859-9B96-49624A2B938E}" dt="2024-12-19T11:33:03.978" v="242" actId="47"/>
        <pc:sldMkLst>
          <pc:docMk/>
          <pc:sldMk cId="0" sldId="288"/>
        </pc:sldMkLst>
      </pc:sldChg>
      <pc:sldChg chg="del">
        <pc:chgData name="Martim Gil" userId="a4824111-b682-4a41-83f2-99953bfd5b51" providerId="ADAL" clId="{30EA2BA9-6455-4859-9B96-49624A2B938E}" dt="2024-12-19T11:33:04.485" v="243" actId="47"/>
        <pc:sldMkLst>
          <pc:docMk/>
          <pc:sldMk cId="0" sldId="289"/>
        </pc:sldMkLst>
      </pc:sldChg>
      <pc:sldChg chg="del">
        <pc:chgData name="Martim Gil" userId="a4824111-b682-4a41-83f2-99953bfd5b51" providerId="ADAL" clId="{30EA2BA9-6455-4859-9B96-49624A2B938E}" dt="2024-12-19T11:33:05.981" v="244" actId="47"/>
        <pc:sldMkLst>
          <pc:docMk/>
          <pc:sldMk cId="0" sldId="290"/>
        </pc:sldMkLst>
      </pc:sldChg>
      <pc:sldChg chg="del">
        <pc:chgData name="Martim Gil" userId="a4824111-b682-4a41-83f2-99953bfd5b51" providerId="ADAL" clId="{30EA2BA9-6455-4859-9B96-49624A2B938E}" dt="2024-12-19T11:33:06.816" v="245" actId="47"/>
        <pc:sldMkLst>
          <pc:docMk/>
          <pc:sldMk cId="0" sldId="291"/>
        </pc:sldMkLst>
      </pc:sldChg>
      <pc:sldChg chg="del">
        <pc:chgData name="Martim Gil" userId="a4824111-b682-4a41-83f2-99953bfd5b51" providerId="ADAL" clId="{30EA2BA9-6455-4859-9B96-49624A2B938E}" dt="2024-12-19T11:33:07.615" v="246" actId="47"/>
        <pc:sldMkLst>
          <pc:docMk/>
          <pc:sldMk cId="0" sldId="292"/>
        </pc:sldMkLst>
      </pc:sldChg>
      <pc:sldChg chg="del">
        <pc:chgData name="Martim Gil" userId="a4824111-b682-4a41-83f2-99953bfd5b51" providerId="ADAL" clId="{30EA2BA9-6455-4859-9B96-49624A2B938E}" dt="2024-12-19T11:33:10.357" v="247" actId="47"/>
        <pc:sldMkLst>
          <pc:docMk/>
          <pc:sldMk cId="0" sldId="293"/>
        </pc:sldMkLst>
      </pc:sldChg>
      <pc:sldChg chg="del">
        <pc:chgData name="Martim Gil" userId="a4824111-b682-4a41-83f2-99953bfd5b51" providerId="ADAL" clId="{30EA2BA9-6455-4859-9B96-49624A2B938E}" dt="2024-12-18T12:24:16.011" v="41" actId="47"/>
        <pc:sldMkLst>
          <pc:docMk/>
          <pc:sldMk cId="0" sldId="294"/>
        </pc:sldMkLst>
      </pc:sldChg>
      <pc:sldChg chg="del">
        <pc:chgData name="Martim Gil" userId="a4824111-b682-4a41-83f2-99953bfd5b51" providerId="ADAL" clId="{30EA2BA9-6455-4859-9B96-49624A2B938E}" dt="2024-12-18T12:24:16.325" v="42" actId="47"/>
        <pc:sldMkLst>
          <pc:docMk/>
          <pc:sldMk cId="0" sldId="295"/>
        </pc:sldMkLst>
      </pc:sldChg>
      <pc:sldChg chg="del">
        <pc:chgData name="Martim Gil" userId="a4824111-b682-4a41-83f2-99953bfd5b51" providerId="ADAL" clId="{30EA2BA9-6455-4859-9B96-49624A2B938E}" dt="2024-12-18T12:24:16.881" v="43" actId="47"/>
        <pc:sldMkLst>
          <pc:docMk/>
          <pc:sldMk cId="0" sldId="296"/>
        </pc:sldMkLst>
      </pc:sldChg>
      <pc:sldChg chg="del">
        <pc:chgData name="Martim Gil" userId="a4824111-b682-4a41-83f2-99953bfd5b51" providerId="ADAL" clId="{30EA2BA9-6455-4859-9B96-49624A2B938E}" dt="2024-12-18T12:24:17.705" v="44" actId="47"/>
        <pc:sldMkLst>
          <pc:docMk/>
          <pc:sldMk cId="0" sldId="297"/>
        </pc:sldMkLst>
      </pc:sldChg>
      <pc:sldChg chg="del">
        <pc:chgData name="Martim Gil" userId="a4824111-b682-4a41-83f2-99953bfd5b51" providerId="ADAL" clId="{30EA2BA9-6455-4859-9B96-49624A2B938E}" dt="2024-12-18T12:24:18.847" v="45" actId="47"/>
        <pc:sldMkLst>
          <pc:docMk/>
          <pc:sldMk cId="0" sldId="298"/>
        </pc:sldMkLst>
      </pc:sldChg>
      <pc:sldChg chg="del">
        <pc:chgData name="Martim Gil" userId="a4824111-b682-4a41-83f2-99953bfd5b51" providerId="ADAL" clId="{30EA2BA9-6455-4859-9B96-49624A2B938E}" dt="2024-12-18T12:24:19.543" v="46" actId="47"/>
        <pc:sldMkLst>
          <pc:docMk/>
          <pc:sldMk cId="0" sldId="299"/>
        </pc:sldMkLst>
      </pc:sldChg>
      <pc:sldChg chg="del">
        <pc:chgData name="Martim Gil" userId="a4824111-b682-4a41-83f2-99953bfd5b51" providerId="ADAL" clId="{30EA2BA9-6455-4859-9B96-49624A2B938E}" dt="2024-12-18T12:24:20.098" v="47" actId="47"/>
        <pc:sldMkLst>
          <pc:docMk/>
          <pc:sldMk cId="0" sldId="300"/>
        </pc:sldMkLst>
      </pc:sldChg>
      <pc:sldChg chg="del">
        <pc:chgData name="Martim Gil" userId="a4824111-b682-4a41-83f2-99953bfd5b51" providerId="ADAL" clId="{30EA2BA9-6455-4859-9B96-49624A2B938E}" dt="2024-12-18T12:24:09.067" v="38" actId="47"/>
        <pc:sldMkLst>
          <pc:docMk/>
          <pc:sldMk cId="0" sldId="301"/>
        </pc:sldMkLst>
      </pc:sldChg>
      <pc:sldChg chg="del">
        <pc:chgData name="Martim Gil" userId="a4824111-b682-4a41-83f2-99953bfd5b51" providerId="ADAL" clId="{30EA2BA9-6455-4859-9B96-49624A2B938E}" dt="2024-12-18T12:24:08.520" v="37" actId="47"/>
        <pc:sldMkLst>
          <pc:docMk/>
          <pc:sldMk cId="0" sldId="302"/>
        </pc:sldMkLst>
      </pc:sldChg>
      <pc:sldChg chg="del">
        <pc:chgData name="Martim Gil" userId="a4824111-b682-4a41-83f2-99953bfd5b51" providerId="ADAL" clId="{30EA2BA9-6455-4859-9B96-49624A2B938E}" dt="2024-12-18T12:24:07.901" v="36" actId="47"/>
        <pc:sldMkLst>
          <pc:docMk/>
          <pc:sldMk cId="0" sldId="303"/>
        </pc:sldMkLst>
      </pc:sldChg>
      <pc:sldChg chg="del">
        <pc:chgData name="Martim Gil" userId="a4824111-b682-4a41-83f2-99953bfd5b51" providerId="ADAL" clId="{30EA2BA9-6455-4859-9B96-49624A2B938E}" dt="2024-12-18T12:24:07.309" v="35" actId="47"/>
        <pc:sldMkLst>
          <pc:docMk/>
          <pc:sldMk cId="0" sldId="304"/>
        </pc:sldMkLst>
      </pc:sldChg>
      <pc:sldChg chg="del">
        <pc:chgData name="Martim Gil" userId="a4824111-b682-4a41-83f2-99953bfd5b51" providerId="ADAL" clId="{30EA2BA9-6455-4859-9B96-49624A2B938E}" dt="2024-12-18T12:24:06.732" v="34" actId="47"/>
        <pc:sldMkLst>
          <pc:docMk/>
          <pc:sldMk cId="0" sldId="305"/>
        </pc:sldMkLst>
      </pc:sldChg>
      <pc:sldChg chg="del">
        <pc:chgData name="Martim Gil" userId="a4824111-b682-4a41-83f2-99953bfd5b51" providerId="ADAL" clId="{30EA2BA9-6455-4859-9B96-49624A2B938E}" dt="2024-12-18T12:24:06.081" v="33" actId="47"/>
        <pc:sldMkLst>
          <pc:docMk/>
          <pc:sldMk cId="0" sldId="306"/>
        </pc:sldMkLst>
      </pc:sldChg>
      <pc:sldChg chg="del">
        <pc:chgData name="Martim Gil" userId="a4824111-b682-4a41-83f2-99953bfd5b51" providerId="ADAL" clId="{30EA2BA9-6455-4859-9B96-49624A2B938E}" dt="2024-12-18T12:24:05.370" v="32" actId="47"/>
        <pc:sldMkLst>
          <pc:docMk/>
          <pc:sldMk cId="0" sldId="307"/>
        </pc:sldMkLst>
      </pc:sldChg>
      <pc:sldChg chg="del">
        <pc:chgData name="Martim Gil" userId="a4824111-b682-4a41-83f2-99953bfd5b51" providerId="ADAL" clId="{30EA2BA9-6455-4859-9B96-49624A2B938E}" dt="2024-12-18T12:24:04.733" v="31" actId="47"/>
        <pc:sldMkLst>
          <pc:docMk/>
          <pc:sldMk cId="0" sldId="308"/>
        </pc:sldMkLst>
      </pc:sldChg>
      <pc:sldChg chg="del">
        <pc:chgData name="Martim Gil" userId="a4824111-b682-4a41-83f2-99953bfd5b51" providerId="ADAL" clId="{30EA2BA9-6455-4859-9B96-49624A2B938E}" dt="2024-12-18T12:24:03.992" v="30" actId="47"/>
        <pc:sldMkLst>
          <pc:docMk/>
          <pc:sldMk cId="0" sldId="309"/>
        </pc:sldMkLst>
      </pc:sldChg>
      <pc:sldChg chg="del">
        <pc:chgData name="Martim Gil" userId="a4824111-b682-4a41-83f2-99953bfd5b51" providerId="ADAL" clId="{30EA2BA9-6455-4859-9B96-49624A2B938E}" dt="2024-12-18T12:24:03.273" v="29" actId="47"/>
        <pc:sldMkLst>
          <pc:docMk/>
          <pc:sldMk cId="0" sldId="310"/>
        </pc:sldMkLst>
      </pc:sldChg>
      <pc:sldChg chg="del">
        <pc:chgData name="Martim Gil" userId="a4824111-b682-4a41-83f2-99953bfd5b51" providerId="ADAL" clId="{30EA2BA9-6455-4859-9B96-49624A2B938E}" dt="2024-12-18T12:24:02.388" v="28" actId="47"/>
        <pc:sldMkLst>
          <pc:docMk/>
          <pc:sldMk cId="0" sldId="311"/>
        </pc:sldMkLst>
      </pc:sldChg>
      <pc:sldChg chg="add del ord">
        <pc:chgData name="Martim Gil" userId="a4824111-b682-4a41-83f2-99953bfd5b51" providerId="ADAL" clId="{30EA2BA9-6455-4859-9B96-49624A2B938E}" dt="2024-12-18T12:24:10.995" v="40" actId="47"/>
        <pc:sldMkLst>
          <pc:docMk/>
          <pc:sldMk cId="2027319534" sldId="312"/>
        </pc:sldMkLst>
      </pc:sldChg>
      <pc:sldChg chg="modSp mod">
        <pc:chgData name="Martim Gil" userId="a4824111-b682-4a41-83f2-99953bfd5b51" providerId="ADAL" clId="{30EA2BA9-6455-4859-9B96-49624A2B938E}" dt="2024-12-18T15:46:05.510" v="174" actId="1076"/>
        <pc:sldMkLst>
          <pc:docMk/>
          <pc:sldMk cId="2421584660" sldId="313"/>
        </pc:sldMkLst>
        <pc:spChg chg="mod">
          <ac:chgData name="Martim Gil" userId="a4824111-b682-4a41-83f2-99953bfd5b51" providerId="ADAL" clId="{30EA2BA9-6455-4859-9B96-49624A2B938E}" dt="2024-12-18T15:46:05.510" v="174" actId="1076"/>
          <ac:spMkLst>
            <pc:docMk/>
            <pc:sldMk cId="2421584660" sldId="313"/>
            <ac:spMk id="3" creationId="{AC4EDF67-0785-68D1-FF48-655C7E390162}"/>
          </ac:spMkLst>
        </pc:spChg>
      </pc:sldChg>
      <pc:sldChg chg="modSp mod">
        <pc:chgData name="Martim Gil" userId="a4824111-b682-4a41-83f2-99953bfd5b51" providerId="ADAL" clId="{30EA2BA9-6455-4859-9B96-49624A2B938E}" dt="2024-12-18T15:46:08.461" v="175" actId="1076"/>
        <pc:sldMkLst>
          <pc:docMk/>
          <pc:sldMk cId="861617965" sldId="315"/>
        </pc:sldMkLst>
        <pc:spChg chg="mod">
          <ac:chgData name="Martim Gil" userId="a4824111-b682-4a41-83f2-99953bfd5b51" providerId="ADAL" clId="{30EA2BA9-6455-4859-9B96-49624A2B938E}" dt="2024-12-18T15:46:00.386" v="173" actId="14100"/>
          <ac:spMkLst>
            <pc:docMk/>
            <pc:sldMk cId="861617965" sldId="315"/>
            <ac:spMk id="2" creationId="{CC4F0500-13E9-84D4-E057-89025968E8B0}"/>
          </ac:spMkLst>
        </pc:spChg>
        <pc:spChg chg="mod">
          <ac:chgData name="Martim Gil" userId="a4824111-b682-4a41-83f2-99953bfd5b51" providerId="ADAL" clId="{30EA2BA9-6455-4859-9B96-49624A2B938E}" dt="2024-12-18T15:46:08.461" v="175" actId="1076"/>
          <ac:spMkLst>
            <pc:docMk/>
            <pc:sldMk cId="861617965" sldId="315"/>
            <ac:spMk id="3" creationId="{31F8139A-CC14-1F8C-3708-1DDEF8CB4FB2}"/>
          </ac:spMkLst>
        </pc:spChg>
      </pc:sldChg>
      <pc:sldChg chg="modSp mod">
        <pc:chgData name="Martim Gil" userId="a4824111-b682-4a41-83f2-99953bfd5b51" providerId="ADAL" clId="{30EA2BA9-6455-4859-9B96-49624A2B938E}" dt="2024-12-18T15:46:10.726" v="176" actId="1076"/>
        <pc:sldMkLst>
          <pc:docMk/>
          <pc:sldMk cId="3560058274" sldId="316"/>
        </pc:sldMkLst>
        <pc:spChg chg="mod">
          <ac:chgData name="Martim Gil" userId="a4824111-b682-4a41-83f2-99953bfd5b51" providerId="ADAL" clId="{30EA2BA9-6455-4859-9B96-49624A2B938E}" dt="2024-12-18T15:45:34.726" v="172" actId="14100"/>
          <ac:spMkLst>
            <pc:docMk/>
            <pc:sldMk cId="3560058274" sldId="316"/>
            <ac:spMk id="2" creationId="{803A11D0-6455-6350-1F6B-BDEA6432CDFE}"/>
          </ac:spMkLst>
        </pc:spChg>
        <pc:spChg chg="mod">
          <ac:chgData name="Martim Gil" userId="a4824111-b682-4a41-83f2-99953bfd5b51" providerId="ADAL" clId="{30EA2BA9-6455-4859-9B96-49624A2B938E}" dt="2024-12-18T15:46:10.726" v="176" actId="1076"/>
          <ac:spMkLst>
            <pc:docMk/>
            <pc:sldMk cId="3560058274" sldId="316"/>
            <ac:spMk id="3" creationId="{8DA55D2B-528A-B08B-48BE-34C96A9F79E9}"/>
          </ac:spMkLst>
        </pc:spChg>
      </pc:sldChg>
      <pc:sldChg chg="modSp add mod ord">
        <pc:chgData name="Martim Gil" userId="a4824111-b682-4a41-83f2-99953bfd5b51" providerId="ADAL" clId="{30EA2BA9-6455-4859-9B96-49624A2B938E}" dt="2024-12-18T20:19:37.967" v="217" actId="14100"/>
        <pc:sldMkLst>
          <pc:docMk/>
          <pc:sldMk cId="159877975" sldId="318"/>
        </pc:sldMkLst>
        <pc:spChg chg="mod">
          <ac:chgData name="Martim Gil" userId="a4824111-b682-4a41-83f2-99953bfd5b51" providerId="ADAL" clId="{30EA2BA9-6455-4859-9B96-49624A2B938E}" dt="2024-12-18T20:19:37.967" v="217" actId="14100"/>
          <ac:spMkLst>
            <pc:docMk/>
            <pc:sldMk cId="159877975" sldId="318"/>
            <ac:spMk id="1501" creationId="{07908A5C-1E87-052A-DB50-5D3ADB1A654F}"/>
          </ac:spMkLst>
        </pc:spChg>
        <pc:spChg chg="mod">
          <ac:chgData name="Martim Gil" userId="a4824111-b682-4a41-83f2-99953bfd5b51" providerId="ADAL" clId="{30EA2BA9-6455-4859-9B96-49624A2B938E}" dt="2024-12-18T20:19:20.626" v="181" actId="20577"/>
          <ac:spMkLst>
            <pc:docMk/>
            <pc:sldMk cId="159877975" sldId="318"/>
            <ac:spMk id="1503" creationId="{87CBF7DA-85C6-1903-42B7-22E6E5F569E9}"/>
          </ac:spMkLst>
        </pc:spChg>
      </pc:sldChg>
      <pc:sldChg chg="addSp delSp modSp add mod ord">
        <pc:chgData name="Martim Gil" userId="a4824111-b682-4a41-83f2-99953bfd5b51" providerId="ADAL" clId="{30EA2BA9-6455-4859-9B96-49624A2B938E}" dt="2024-12-19T18:56:17.698" v="885" actId="14100"/>
        <pc:sldMkLst>
          <pc:docMk/>
          <pc:sldMk cId="2590002355" sldId="319"/>
        </pc:sldMkLst>
        <pc:spChg chg="mod">
          <ac:chgData name="Martim Gil" userId="a4824111-b682-4a41-83f2-99953bfd5b51" providerId="ADAL" clId="{30EA2BA9-6455-4859-9B96-49624A2B938E}" dt="2024-12-19T12:00:02.939" v="285" actId="20577"/>
          <ac:spMkLst>
            <pc:docMk/>
            <pc:sldMk cId="2590002355" sldId="319"/>
            <ac:spMk id="2" creationId="{1DA7BCEE-CA30-7797-24E8-E29A96E94140}"/>
          </ac:spMkLst>
        </pc:spChg>
        <pc:spChg chg="mod">
          <ac:chgData name="Martim Gil" userId="a4824111-b682-4a41-83f2-99953bfd5b51" providerId="ADAL" clId="{30EA2BA9-6455-4859-9B96-49624A2B938E}" dt="2024-12-19T12:00:23.960" v="305" actId="1076"/>
          <ac:spMkLst>
            <pc:docMk/>
            <pc:sldMk cId="2590002355" sldId="319"/>
            <ac:spMk id="3" creationId="{8EFEB38C-A0A9-4746-5749-FD4F232A3324}"/>
          </ac:spMkLst>
        </pc:spChg>
        <pc:spChg chg="add del mod">
          <ac:chgData name="Martim Gil" userId="a4824111-b682-4a41-83f2-99953bfd5b51" providerId="ADAL" clId="{30EA2BA9-6455-4859-9B96-49624A2B938E}" dt="2024-12-19T12:01:43.695" v="308" actId="478"/>
          <ac:spMkLst>
            <pc:docMk/>
            <pc:sldMk cId="2590002355" sldId="319"/>
            <ac:spMk id="4" creationId="{7F092C82-9F3B-1D92-99F5-2664FF070A3E}"/>
          </ac:spMkLst>
        </pc:spChg>
        <pc:spChg chg="add mod">
          <ac:chgData name="Martim Gil" userId="a4824111-b682-4a41-83f2-99953bfd5b51" providerId="ADAL" clId="{30EA2BA9-6455-4859-9B96-49624A2B938E}" dt="2024-12-19T12:09:35.537" v="339" actId="1076"/>
          <ac:spMkLst>
            <pc:docMk/>
            <pc:sldMk cId="2590002355" sldId="319"/>
            <ac:spMk id="5" creationId="{03864B9B-546B-4B98-A34D-AF5F5CEB2DFE}"/>
          </ac:spMkLst>
        </pc:spChg>
        <pc:spChg chg="add del">
          <ac:chgData name="Martim Gil" userId="a4824111-b682-4a41-83f2-99953bfd5b51" providerId="ADAL" clId="{30EA2BA9-6455-4859-9B96-49624A2B938E}" dt="2024-12-19T12:03:31.923" v="317" actId="478"/>
          <ac:spMkLst>
            <pc:docMk/>
            <pc:sldMk cId="2590002355" sldId="319"/>
            <ac:spMk id="6" creationId="{942DA1CC-0CEC-32E3-32F7-E0098B930BE5}"/>
          </ac:spMkLst>
        </pc:spChg>
        <pc:spChg chg="add del">
          <ac:chgData name="Martim Gil" userId="a4824111-b682-4a41-83f2-99953bfd5b51" providerId="ADAL" clId="{30EA2BA9-6455-4859-9B96-49624A2B938E}" dt="2024-12-19T12:03:37.157" v="319" actId="478"/>
          <ac:spMkLst>
            <pc:docMk/>
            <pc:sldMk cId="2590002355" sldId="319"/>
            <ac:spMk id="7" creationId="{EB96E47A-BDF9-76B7-9EDB-077404A66B87}"/>
          </ac:spMkLst>
        </pc:spChg>
        <pc:spChg chg="add mod">
          <ac:chgData name="Martim Gil" userId="a4824111-b682-4a41-83f2-99953bfd5b51" providerId="ADAL" clId="{30EA2BA9-6455-4859-9B96-49624A2B938E}" dt="2024-12-19T12:22:30.136" v="521" actId="1076"/>
          <ac:spMkLst>
            <pc:docMk/>
            <pc:sldMk cId="2590002355" sldId="319"/>
            <ac:spMk id="8" creationId="{F5E97086-E2D5-45D6-B67B-BFBD58067BEE}"/>
          </ac:spMkLst>
        </pc:spChg>
        <pc:spChg chg="add mod">
          <ac:chgData name="Martim Gil" userId="a4824111-b682-4a41-83f2-99953bfd5b51" providerId="ADAL" clId="{30EA2BA9-6455-4859-9B96-49624A2B938E}" dt="2024-12-19T12:09:27.972" v="337" actId="14100"/>
          <ac:spMkLst>
            <pc:docMk/>
            <pc:sldMk cId="2590002355" sldId="319"/>
            <ac:spMk id="9" creationId="{EF013727-B441-E081-0A66-DC953B7BAF58}"/>
          </ac:spMkLst>
        </pc:spChg>
        <pc:spChg chg="add mod">
          <ac:chgData name="Martim Gil" userId="a4824111-b682-4a41-83f2-99953bfd5b51" providerId="ADAL" clId="{30EA2BA9-6455-4859-9B96-49624A2B938E}" dt="2024-12-19T12:15:09.440" v="391" actId="1076"/>
          <ac:spMkLst>
            <pc:docMk/>
            <pc:sldMk cId="2590002355" sldId="319"/>
            <ac:spMk id="10" creationId="{DD427134-322A-CA36-510E-FAEC66D76549}"/>
          </ac:spMkLst>
        </pc:spChg>
        <pc:spChg chg="add mod">
          <ac:chgData name="Martim Gil" userId="a4824111-b682-4a41-83f2-99953bfd5b51" providerId="ADAL" clId="{30EA2BA9-6455-4859-9B96-49624A2B938E}" dt="2024-12-19T18:56:17.698" v="885" actId="14100"/>
          <ac:spMkLst>
            <pc:docMk/>
            <pc:sldMk cId="2590002355" sldId="319"/>
            <ac:spMk id="11" creationId="{740A7760-BE74-598E-D8F2-2DB3F00B3BD1}"/>
          </ac:spMkLst>
        </pc:spChg>
        <pc:spChg chg="add mod">
          <ac:chgData name="Martim Gil" userId="a4824111-b682-4a41-83f2-99953bfd5b51" providerId="ADAL" clId="{30EA2BA9-6455-4859-9B96-49624A2B938E}" dt="2024-12-19T12:15:09.440" v="391" actId="1076"/>
          <ac:spMkLst>
            <pc:docMk/>
            <pc:sldMk cId="2590002355" sldId="319"/>
            <ac:spMk id="12" creationId="{357E7CC1-17E2-AF25-A739-3112F2093354}"/>
          </ac:spMkLst>
        </pc:spChg>
        <pc:spChg chg="add mod">
          <ac:chgData name="Martim Gil" userId="a4824111-b682-4a41-83f2-99953bfd5b51" providerId="ADAL" clId="{30EA2BA9-6455-4859-9B96-49624A2B938E}" dt="2024-12-19T12:24:08.365" v="560" actId="1076"/>
          <ac:spMkLst>
            <pc:docMk/>
            <pc:sldMk cId="2590002355" sldId="319"/>
            <ac:spMk id="25" creationId="{CBE7F1B2-D992-D0D7-AE55-684808075993}"/>
          </ac:spMkLst>
        </pc:spChg>
        <pc:spChg chg="add mod">
          <ac:chgData name="Martim Gil" userId="a4824111-b682-4a41-83f2-99953bfd5b51" providerId="ADAL" clId="{30EA2BA9-6455-4859-9B96-49624A2B938E}" dt="2024-12-19T12:24:08.365" v="560" actId="1076"/>
          <ac:spMkLst>
            <pc:docMk/>
            <pc:sldMk cId="2590002355" sldId="319"/>
            <ac:spMk id="26" creationId="{FBD6DD9F-1A7F-4F26-F6E7-38DE2FB3C85D}"/>
          </ac:spMkLst>
        </pc:spChg>
        <pc:spChg chg="add mod">
          <ac:chgData name="Martim Gil" userId="a4824111-b682-4a41-83f2-99953bfd5b51" providerId="ADAL" clId="{30EA2BA9-6455-4859-9B96-49624A2B938E}" dt="2024-12-19T12:24:14.058" v="561" actId="1076"/>
          <ac:spMkLst>
            <pc:docMk/>
            <pc:sldMk cId="2590002355" sldId="319"/>
            <ac:spMk id="29" creationId="{9956C8C3-AD4C-6F71-26A4-9B7C92F7CAE4}"/>
          </ac:spMkLst>
        </pc:spChg>
        <pc:spChg chg="add mod">
          <ac:chgData name="Martim Gil" userId="a4824111-b682-4a41-83f2-99953bfd5b51" providerId="ADAL" clId="{30EA2BA9-6455-4859-9B96-49624A2B938E}" dt="2024-12-19T12:24:14.058" v="561" actId="1076"/>
          <ac:spMkLst>
            <pc:docMk/>
            <pc:sldMk cId="2590002355" sldId="319"/>
            <ac:spMk id="30" creationId="{F29D9B1C-F0C9-AB9E-E6A1-131160DB9BA8}"/>
          </ac:spMkLst>
        </pc:spChg>
        <pc:spChg chg="add mod">
          <ac:chgData name="Martim Gil" userId="a4824111-b682-4a41-83f2-99953bfd5b51" providerId="ADAL" clId="{30EA2BA9-6455-4859-9B96-49624A2B938E}" dt="2024-12-19T12:24:14.058" v="561" actId="1076"/>
          <ac:spMkLst>
            <pc:docMk/>
            <pc:sldMk cId="2590002355" sldId="319"/>
            <ac:spMk id="31" creationId="{14B1C74C-C52D-3500-34ED-4CB18DC373CC}"/>
          </ac:spMkLst>
        </pc:spChg>
        <pc:cxnChg chg="add">
          <ac:chgData name="Martim Gil" userId="a4824111-b682-4a41-83f2-99953bfd5b51" providerId="ADAL" clId="{30EA2BA9-6455-4859-9B96-49624A2B938E}" dt="2024-12-19T12:15:20.082" v="392" actId="11529"/>
          <ac:cxnSpMkLst>
            <pc:docMk/>
            <pc:sldMk cId="2590002355" sldId="319"/>
            <ac:cxnSpMk id="14" creationId="{26CCB731-2C74-898C-928A-4AF9DC4FD4C2}"/>
          </ac:cxnSpMkLst>
        </pc:cxnChg>
        <pc:cxnChg chg="add">
          <ac:chgData name="Martim Gil" userId="a4824111-b682-4a41-83f2-99953bfd5b51" providerId="ADAL" clId="{30EA2BA9-6455-4859-9B96-49624A2B938E}" dt="2024-12-19T12:15:30.695" v="393" actId="11529"/>
          <ac:cxnSpMkLst>
            <pc:docMk/>
            <pc:sldMk cId="2590002355" sldId="319"/>
            <ac:cxnSpMk id="16" creationId="{981D13DE-8F8F-649B-0204-477CBBA0A404}"/>
          </ac:cxnSpMkLst>
        </pc:cxnChg>
        <pc:cxnChg chg="add mod">
          <ac:chgData name="Martim Gil" userId="a4824111-b682-4a41-83f2-99953bfd5b51" providerId="ADAL" clId="{30EA2BA9-6455-4859-9B96-49624A2B938E}" dt="2024-12-19T12:22:30.136" v="521" actId="1076"/>
          <ac:cxnSpMkLst>
            <pc:docMk/>
            <pc:sldMk cId="2590002355" sldId="319"/>
            <ac:cxnSpMk id="18" creationId="{8BD03A01-A1FC-91F3-C084-9E71C8467F80}"/>
          </ac:cxnSpMkLst>
        </pc:cxnChg>
        <pc:cxnChg chg="add">
          <ac:chgData name="Martim Gil" userId="a4824111-b682-4a41-83f2-99953bfd5b51" providerId="ADAL" clId="{30EA2BA9-6455-4859-9B96-49624A2B938E}" dt="2024-12-19T12:17:32.463" v="395" actId="11529"/>
          <ac:cxnSpMkLst>
            <pc:docMk/>
            <pc:sldMk cId="2590002355" sldId="319"/>
            <ac:cxnSpMk id="20" creationId="{6C53E4D2-B722-1711-7E56-255AC558E70B}"/>
          </ac:cxnSpMkLst>
        </pc:cxnChg>
        <pc:cxnChg chg="add">
          <ac:chgData name="Martim Gil" userId="a4824111-b682-4a41-83f2-99953bfd5b51" providerId="ADAL" clId="{30EA2BA9-6455-4859-9B96-49624A2B938E}" dt="2024-12-19T12:17:37.566" v="396" actId="11529"/>
          <ac:cxnSpMkLst>
            <pc:docMk/>
            <pc:sldMk cId="2590002355" sldId="319"/>
            <ac:cxnSpMk id="22" creationId="{FC2FFAF8-7421-993A-DED4-CDB0BD4F8C80}"/>
          </ac:cxnSpMkLst>
        </pc:cxnChg>
        <pc:cxnChg chg="add">
          <ac:chgData name="Martim Gil" userId="a4824111-b682-4a41-83f2-99953bfd5b51" providerId="ADAL" clId="{30EA2BA9-6455-4859-9B96-49624A2B938E}" dt="2024-12-19T12:17:42.789" v="397" actId="11529"/>
          <ac:cxnSpMkLst>
            <pc:docMk/>
            <pc:sldMk cId="2590002355" sldId="319"/>
            <ac:cxnSpMk id="24" creationId="{B9B1495C-0405-1BB6-4025-DCA949465474}"/>
          </ac:cxnSpMkLst>
        </pc:cxnChg>
        <pc:cxnChg chg="add mod">
          <ac:chgData name="Martim Gil" userId="a4824111-b682-4a41-83f2-99953bfd5b51" providerId="ADAL" clId="{30EA2BA9-6455-4859-9B96-49624A2B938E}" dt="2024-12-19T12:24:08.365" v="560" actId="1076"/>
          <ac:cxnSpMkLst>
            <pc:docMk/>
            <pc:sldMk cId="2590002355" sldId="319"/>
            <ac:cxnSpMk id="28" creationId="{A7107C47-90EB-E460-FBF0-88D68CC467B1}"/>
          </ac:cxnSpMkLst>
        </pc:cxnChg>
        <pc:cxnChg chg="add mod">
          <ac:chgData name="Martim Gil" userId="a4824111-b682-4a41-83f2-99953bfd5b51" providerId="ADAL" clId="{30EA2BA9-6455-4859-9B96-49624A2B938E}" dt="2024-12-19T12:24:14.058" v="561" actId="1076"/>
          <ac:cxnSpMkLst>
            <pc:docMk/>
            <pc:sldMk cId="2590002355" sldId="319"/>
            <ac:cxnSpMk id="33" creationId="{7B1B64A6-725A-DB30-7B57-45D0BC8FA6BB}"/>
          </ac:cxnSpMkLst>
        </pc:cxnChg>
        <pc:cxnChg chg="add mod">
          <ac:chgData name="Martim Gil" userId="a4824111-b682-4a41-83f2-99953bfd5b51" providerId="ADAL" clId="{30EA2BA9-6455-4859-9B96-49624A2B938E}" dt="2024-12-19T12:24:14.058" v="561" actId="1076"/>
          <ac:cxnSpMkLst>
            <pc:docMk/>
            <pc:sldMk cId="2590002355" sldId="319"/>
            <ac:cxnSpMk id="35" creationId="{5562BB2D-43F0-B533-2744-45E26C438E25}"/>
          </ac:cxnSpMkLst>
        </pc:cxnChg>
      </pc:sldChg>
      <pc:sldChg chg="new del">
        <pc:chgData name="Martim Gil" userId="a4824111-b682-4a41-83f2-99953bfd5b51" providerId="ADAL" clId="{30EA2BA9-6455-4859-9B96-49624A2B938E}" dt="2024-12-19T11:54:52.921" v="249" actId="47"/>
        <pc:sldMkLst>
          <pc:docMk/>
          <pc:sldMk cId="3394496852" sldId="319"/>
        </pc:sldMkLst>
      </pc:sldChg>
      <pc:sldChg chg="modSp mod">
        <pc:chgData name="Martim Gil" userId="a4824111-b682-4a41-83f2-99953bfd5b51" providerId="ADAL" clId="{30EA2BA9-6455-4859-9B96-49624A2B938E}" dt="2024-12-19T18:55:47.948" v="883" actId="14100"/>
        <pc:sldMkLst>
          <pc:docMk/>
          <pc:sldMk cId="1608107678" sldId="321"/>
        </pc:sldMkLst>
        <pc:spChg chg="mod">
          <ac:chgData name="Martim Gil" userId="a4824111-b682-4a41-83f2-99953bfd5b51" providerId="ADAL" clId="{30EA2BA9-6455-4859-9B96-49624A2B938E}" dt="2024-12-19T18:55:41.835" v="880" actId="1076"/>
          <ac:spMkLst>
            <pc:docMk/>
            <pc:sldMk cId="1608107678" sldId="321"/>
            <ac:spMk id="2" creationId="{F731FA3F-61CC-E754-D498-663494CE94DD}"/>
          </ac:spMkLst>
        </pc:spChg>
        <pc:spChg chg="mod">
          <ac:chgData name="Martim Gil" userId="a4824111-b682-4a41-83f2-99953bfd5b51" providerId="ADAL" clId="{30EA2BA9-6455-4859-9B96-49624A2B938E}" dt="2024-12-19T18:55:47.948" v="883" actId="14100"/>
          <ac:spMkLst>
            <pc:docMk/>
            <pc:sldMk cId="1608107678" sldId="321"/>
            <ac:spMk id="5" creationId="{3D63A511-4D2B-F722-2A32-25598B2B0105}"/>
          </ac:spMkLst>
        </pc:spChg>
      </pc:sldChg>
      <pc:sldChg chg="new del">
        <pc:chgData name="Martim Gil" userId="a4824111-b682-4a41-83f2-99953bfd5b51" providerId="ADAL" clId="{30EA2BA9-6455-4859-9B96-49624A2B938E}" dt="2024-12-19T18:51:21.119" v="563" actId="47"/>
        <pc:sldMkLst>
          <pc:docMk/>
          <pc:sldMk cId="2794338334" sldId="322"/>
        </pc:sldMkLst>
      </pc:sldChg>
      <pc:sldChg chg="addSp delSp modSp add mod">
        <pc:chgData name="Martim Gil" userId="a4824111-b682-4a41-83f2-99953bfd5b51" providerId="ADAL" clId="{30EA2BA9-6455-4859-9B96-49624A2B938E}" dt="2024-12-19T18:56:04.088" v="884" actId="20577"/>
        <pc:sldMkLst>
          <pc:docMk/>
          <pc:sldMk cId="3837947232" sldId="322"/>
        </pc:sldMkLst>
        <pc:spChg chg="mod">
          <ac:chgData name="Martim Gil" userId="a4824111-b682-4a41-83f2-99953bfd5b51" providerId="ADAL" clId="{30EA2BA9-6455-4859-9B96-49624A2B938E}" dt="2024-12-19T18:56:04.088" v="884" actId="20577"/>
          <ac:spMkLst>
            <pc:docMk/>
            <pc:sldMk cId="3837947232" sldId="322"/>
            <ac:spMk id="2" creationId="{FB870BD1-C6D0-A24E-4438-2B27BA981231}"/>
          </ac:spMkLst>
        </pc:spChg>
        <pc:spChg chg="del">
          <ac:chgData name="Martim Gil" userId="a4824111-b682-4a41-83f2-99953bfd5b51" providerId="ADAL" clId="{30EA2BA9-6455-4859-9B96-49624A2B938E}" dt="2024-12-19T18:51:27.764" v="565" actId="478"/>
          <ac:spMkLst>
            <pc:docMk/>
            <pc:sldMk cId="3837947232" sldId="322"/>
            <ac:spMk id="3" creationId="{D1B5FDA5-99EC-9673-4DB8-3BDF612CD6CF}"/>
          </ac:spMkLst>
        </pc:spChg>
        <pc:spChg chg="del">
          <ac:chgData name="Martim Gil" userId="a4824111-b682-4a41-83f2-99953bfd5b51" providerId="ADAL" clId="{30EA2BA9-6455-4859-9B96-49624A2B938E}" dt="2024-12-19T18:51:27.764" v="565" actId="478"/>
          <ac:spMkLst>
            <pc:docMk/>
            <pc:sldMk cId="3837947232" sldId="322"/>
            <ac:spMk id="5" creationId="{F3684A52-923D-1CFA-9F12-38008EDFBEA5}"/>
          </ac:spMkLst>
        </pc:spChg>
        <pc:spChg chg="add mod">
          <ac:chgData name="Martim Gil" userId="a4824111-b682-4a41-83f2-99953bfd5b51" providerId="ADAL" clId="{30EA2BA9-6455-4859-9B96-49624A2B938E}" dt="2024-12-19T18:54:04.180" v="876" actId="2710"/>
          <ac:spMkLst>
            <pc:docMk/>
            <pc:sldMk cId="3837947232" sldId="322"/>
            <ac:spMk id="6" creationId="{70CABC35-189A-A25F-BDEB-36F0086B66EA}"/>
          </ac:spMkLst>
        </pc:spChg>
        <pc:spChg chg="del">
          <ac:chgData name="Martim Gil" userId="a4824111-b682-4a41-83f2-99953bfd5b51" providerId="ADAL" clId="{30EA2BA9-6455-4859-9B96-49624A2B938E}" dt="2024-12-19T18:51:27.764" v="565" actId="478"/>
          <ac:spMkLst>
            <pc:docMk/>
            <pc:sldMk cId="3837947232" sldId="322"/>
            <ac:spMk id="8" creationId="{C8827973-2F1F-8FB9-4360-13022BB9CADC}"/>
          </ac:spMkLst>
        </pc:spChg>
        <pc:spChg chg="del">
          <ac:chgData name="Martim Gil" userId="a4824111-b682-4a41-83f2-99953bfd5b51" providerId="ADAL" clId="{30EA2BA9-6455-4859-9B96-49624A2B938E}" dt="2024-12-19T18:51:27.764" v="565" actId="478"/>
          <ac:spMkLst>
            <pc:docMk/>
            <pc:sldMk cId="3837947232" sldId="322"/>
            <ac:spMk id="9" creationId="{47C320C3-55DC-1C36-BAD1-6303D5FD1B3B}"/>
          </ac:spMkLst>
        </pc:spChg>
        <pc:spChg chg="del">
          <ac:chgData name="Martim Gil" userId="a4824111-b682-4a41-83f2-99953bfd5b51" providerId="ADAL" clId="{30EA2BA9-6455-4859-9B96-49624A2B938E}" dt="2024-12-19T18:51:27.764" v="565" actId="478"/>
          <ac:spMkLst>
            <pc:docMk/>
            <pc:sldMk cId="3837947232" sldId="322"/>
            <ac:spMk id="10" creationId="{9175236B-8FD4-7249-480C-D89E4030D579}"/>
          </ac:spMkLst>
        </pc:spChg>
        <pc:spChg chg="del">
          <ac:chgData name="Martim Gil" userId="a4824111-b682-4a41-83f2-99953bfd5b51" providerId="ADAL" clId="{30EA2BA9-6455-4859-9B96-49624A2B938E}" dt="2024-12-19T18:51:27.764" v="565" actId="478"/>
          <ac:spMkLst>
            <pc:docMk/>
            <pc:sldMk cId="3837947232" sldId="322"/>
            <ac:spMk id="11" creationId="{6100838C-C84F-70ED-C517-9D3161BAABE7}"/>
          </ac:spMkLst>
        </pc:spChg>
        <pc:spChg chg="del">
          <ac:chgData name="Martim Gil" userId="a4824111-b682-4a41-83f2-99953bfd5b51" providerId="ADAL" clId="{30EA2BA9-6455-4859-9B96-49624A2B938E}" dt="2024-12-19T18:51:27.764" v="565" actId="478"/>
          <ac:spMkLst>
            <pc:docMk/>
            <pc:sldMk cId="3837947232" sldId="322"/>
            <ac:spMk id="12" creationId="{B3DC0886-2238-3F5A-5E19-75D4B09B0DEE}"/>
          </ac:spMkLst>
        </pc:spChg>
        <pc:spChg chg="del">
          <ac:chgData name="Martim Gil" userId="a4824111-b682-4a41-83f2-99953bfd5b51" providerId="ADAL" clId="{30EA2BA9-6455-4859-9B96-49624A2B938E}" dt="2024-12-19T18:51:27.764" v="565" actId="478"/>
          <ac:spMkLst>
            <pc:docMk/>
            <pc:sldMk cId="3837947232" sldId="322"/>
            <ac:spMk id="25" creationId="{863AEFC4-523E-7756-C30C-F8773370EC1F}"/>
          </ac:spMkLst>
        </pc:spChg>
        <pc:spChg chg="del">
          <ac:chgData name="Martim Gil" userId="a4824111-b682-4a41-83f2-99953bfd5b51" providerId="ADAL" clId="{30EA2BA9-6455-4859-9B96-49624A2B938E}" dt="2024-12-19T18:51:27.764" v="565" actId="478"/>
          <ac:spMkLst>
            <pc:docMk/>
            <pc:sldMk cId="3837947232" sldId="322"/>
            <ac:spMk id="26" creationId="{15598BD5-0272-7C6F-DC4D-FDC03A3CAA05}"/>
          </ac:spMkLst>
        </pc:spChg>
        <pc:spChg chg="del">
          <ac:chgData name="Martim Gil" userId="a4824111-b682-4a41-83f2-99953bfd5b51" providerId="ADAL" clId="{30EA2BA9-6455-4859-9B96-49624A2B938E}" dt="2024-12-19T18:51:27.764" v="565" actId="478"/>
          <ac:spMkLst>
            <pc:docMk/>
            <pc:sldMk cId="3837947232" sldId="322"/>
            <ac:spMk id="29" creationId="{D547F672-A078-888E-105A-EEE1D1EC8FC0}"/>
          </ac:spMkLst>
        </pc:spChg>
        <pc:spChg chg="del">
          <ac:chgData name="Martim Gil" userId="a4824111-b682-4a41-83f2-99953bfd5b51" providerId="ADAL" clId="{30EA2BA9-6455-4859-9B96-49624A2B938E}" dt="2024-12-19T18:51:27.764" v="565" actId="478"/>
          <ac:spMkLst>
            <pc:docMk/>
            <pc:sldMk cId="3837947232" sldId="322"/>
            <ac:spMk id="30" creationId="{4717EB24-0C6F-F256-3F5A-FB999A036847}"/>
          </ac:spMkLst>
        </pc:spChg>
        <pc:spChg chg="del">
          <ac:chgData name="Martim Gil" userId="a4824111-b682-4a41-83f2-99953bfd5b51" providerId="ADAL" clId="{30EA2BA9-6455-4859-9B96-49624A2B938E}" dt="2024-12-19T18:51:27.764" v="565" actId="478"/>
          <ac:spMkLst>
            <pc:docMk/>
            <pc:sldMk cId="3837947232" sldId="322"/>
            <ac:spMk id="31" creationId="{6F72F6DF-BEB3-B5D2-DE5B-B48288126D65}"/>
          </ac:spMkLst>
        </pc:spChg>
        <pc:cxnChg chg="del mod">
          <ac:chgData name="Martim Gil" userId="a4824111-b682-4a41-83f2-99953bfd5b51" providerId="ADAL" clId="{30EA2BA9-6455-4859-9B96-49624A2B938E}" dt="2024-12-19T18:51:27.764" v="565" actId="478"/>
          <ac:cxnSpMkLst>
            <pc:docMk/>
            <pc:sldMk cId="3837947232" sldId="322"/>
            <ac:cxnSpMk id="14" creationId="{7739757B-CCF2-A7A1-E425-CF2B9DF7D1C6}"/>
          </ac:cxnSpMkLst>
        </pc:cxnChg>
        <pc:cxnChg chg="del mod">
          <ac:chgData name="Martim Gil" userId="a4824111-b682-4a41-83f2-99953bfd5b51" providerId="ADAL" clId="{30EA2BA9-6455-4859-9B96-49624A2B938E}" dt="2024-12-19T18:51:27.764" v="565" actId="478"/>
          <ac:cxnSpMkLst>
            <pc:docMk/>
            <pc:sldMk cId="3837947232" sldId="322"/>
            <ac:cxnSpMk id="16" creationId="{85863485-80F6-C7C9-F07E-C81A1DA5E976}"/>
          </ac:cxnSpMkLst>
        </pc:cxnChg>
        <pc:cxnChg chg="del mod">
          <ac:chgData name="Martim Gil" userId="a4824111-b682-4a41-83f2-99953bfd5b51" providerId="ADAL" clId="{30EA2BA9-6455-4859-9B96-49624A2B938E}" dt="2024-12-19T18:51:27.764" v="565" actId="478"/>
          <ac:cxnSpMkLst>
            <pc:docMk/>
            <pc:sldMk cId="3837947232" sldId="322"/>
            <ac:cxnSpMk id="18" creationId="{11A3FF8F-3332-B737-6AB0-9ED67DC31584}"/>
          </ac:cxnSpMkLst>
        </pc:cxnChg>
        <pc:cxnChg chg="del mod">
          <ac:chgData name="Martim Gil" userId="a4824111-b682-4a41-83f2-99953bfd5b51" providerId="ADAL" clId="{30EA2BA9-6455-4859-9B96-49624A2B938E}" dt="2024-12-19T18:51:27.764" v="565" actId="478"/>
          <ac:cxnSpMkLst>
            <pc:docMk/>
            <pc:sldMk cId="3837947232" sldId="322"/>
            <ac:cxnSpMk id="20" creationId="{24F46A51-D955-1543-7112-9223D689D5EF}"/>
          </ac:cxnSpMkLst>
        </pc:cxnChg>
        <pc:cxnChg chg="del mod">
          <ac:chgData name="Martim Gil" userId="a4824111-b682-4a41-83f2-99953bfd5b51" providerId="ADAL" clId="{30EA2BA9-6455-4859-9B96-49624A2B938E}" dt="2024-12-19T18:51:27.764" v="565" actId="478"/>
          <ac:cxnSpMkLst>
            <pc:docMk/>
            <pc:sldMk cId="3837947232" sldId="322"/>
            <ac:cxnSpMk id="22" creationId="{BE8005B3-53A4-87CD-6564-3CD3CE1439B6}"/>
          </ac:cxnSpMkLst>
        </pc:cxnChg>
        <pc:cxnChg chg="del mod">
          <ac:chgData name="Martim Gil" userId="a4824111-b682-4a41-83f2-99953bfd5b51" providerId="ADAL" clId="{30EA2BA9-6455-4859-9B96-49624A2B938E}" dt="2024-12-19T18:51:27.764" v="565" actId="478"/>
          <ac:cxnSpMkLst>
            <pc:docMk/>
            <pc:sldMk cId="3837947232" sldId="322"/>
            <ac:cxnSpMk id="24" creationId="{53E8E811-A9F9-DBB4-8BEB-09B8DEA89066}"/>
          </ac:cxnSpMkLst>
        </pc:cxnChg>
        <pc:cxnChg chg="del">
          <ac:chgData name="Martim Gil" userId="a4824111-b682-4a41-83f2-99953bfd5b51" providerId="ADAL" clId="{30EA2BA9-6455-4859-9B96-49624A2B938E}" dt="2024-12-19T18:51:27.764" v="565" actId="478"/>
          <ac:cxnSpMkLst>
            <pc:docMk/>
            <pc:sldMk cId="3837947232" sldId="322"/>
            <ac:cxnSpMk id="28" creationId="{CA9A8886-4808-708B-2707-BD370CBB3E78}"/>
          </ac:cxnSpMkLst>
        </pc:cxnChg>
        <pc:cxnChg chg="del mod">
          <ac:chgData name="Martim Gil" userId="a4824111-b682-4a41-83f2-99953bfd5b51" providerId="ADAL" clId="{30EA2BA9-6455-4859-9B96-49624A2B938E}" dt="2024-12-19T18:51:27.764" v="565" actId="478"/>
          <ac:cxnSpMkLst>
            <pc:docMk/>
            <pc:sldMk cId="3837947232" sldId="322"/>
            <ac:cxnSpMk id="33" creationId="{93A6682C-EA9A-A196-1B53-F1B29440383F}"/>
          </ac:cxnSpMkLst>
        </pc:cxnChg>
        <pc:cxnChg chg="del">
          <ac:chgData name="Martim Gil" userId="a4824111-b682-4a41-83f2-99953bfd5b51" providerId="ADAL" clId="{30EA2BA9-6455-4859-9B96-49624A2B938E}" dt="2024-12-19T18:51:27.764" v="565" actId="478"/>
          <ac:cxnSpMkLst>
            <pc:docMk/>
            <pc:sldMk cId="3837947232" sldId="322"/>
            <ac:cxnSpMk id="35" creationId="{56AD8607-14DB-AE7E-9AFE-0B338809CC88}"/>
          </ac:cxnSpMkLst>
        </pc:cxnChg>
      </pc:sldChg>
      <pc:sldChg chg="add del">
        <pc:chgData name="Martim Gil" userId="a4824111-b682-4a41-83f2-99953bfd5b51" providerId="ADAL" clId="{30EA2BA9-6455-4859-9B96-49624A2B938E}" dt="2024-12-19T18:51:37.370" v="576" actId="47"/>
        <pc:sldMkLst>
          <pc:docMk/>
          <pc:sldMk cId="2173228443" sldId="323"/>
        </pc:sldMkLst>
      </pc:sldChg>
      <pc:sldMasterChg chg="addSldLayout delSldLayout">
        <pc:chgData name="Martim Gil" userId="a4824111-b682-4a41-83f2-99953bfd5b51" providerId="ADAL" clId="{30EA2BA9-6455-4859-9B96-49624A2B938E}" dt="2024-12-19T11:33:07.615" v="246" actId="47"/>
        <pc:sldMasterMkLst>
          <pc:docMk/>
          <pc:sldMasterMk cId="0" sldId="2147483681"/>
        </pc:sldMasterMkLst>
        <pc:sldLayoutChg chg="del">
          <pc:chgData name="Martim Gil" userId="a4824111-b682-4a41-83f2-99953bfd5b51" providerId="ADAL" clId="{30EA2BA9-6455-4859-9B96-49624A2B938E}" dt="2024-12-19T11:33:06.816" v="245" actId="47"/>
          <pc:sldLayoutMkLst>
            <pc:docMk/>
            <pc:sldMasterMk cId="0" sldId="2147483681"/>
            <pc:sldLayoutMk cId="0" sldId="2147483652"/>
          </pc:sldLayoutMkLst>
        </pc:sldLayoutChg>
        <pc:sldLayoutChg chg="del">
          <pc:chgData name="Martim Gil" userId="a4824111-b682-4a41-83f2-99953bfd5b51" providerId="ADAL" clId="{30EA2BA9-6455-4859-9B96-49624A2B938E}" dt="2024-12-18T12:25:51.851" v="145" actId="47"/>
          <pc:sldLayoutMkLst>
            <pc:docMk/>
            <pc:sldMasterMk cId="0" sldId="2147483681"/>
            <pc:sldLayoutMk cId="0" sldId="2147483655"/>
          </pc:sldLayoutMkLst>
        </pc:sldLayoutChg>
        <pc:sldLayoutChg chg="del">
          <pc:chgData name="Martim Gil" userId="a4824111-b682-4a41-83f2-99953bfd5b51" providerId="ADAL" clId="{30EA2BA9-6455-4859-9B96-49624A2B938E}" dt="2024-12-19T11:33:07.615" v="246" actId="47"/>
          <pc:sldLayoutMkLst>
            <pc:docMk/>
            <pc:sldMasterMk cId="0" sldId="2147483681"/>
            <pc:sldLayoutMk cId="0" sldId="2147483665"/>
          </pc:sldLayoutMkLst>
        </pc:sldLayoutChg>
        <pc:sldLayoutChg chg="add del">
          <pc:chgData name="Martim Gil" userId="a4824111-b682-4a41-83f2-99953bfd5b51" providerId="ADAL" clId="{30EA2BA9-6455-4859-9B96-49624A2B938E}" dt="2024-12-19T11:33:03.522" v="241" actId="47"/>
          <pc:sldLayoutMkLst>
            <pc:docMk/>
            <pc:sldMasterMk cId="0" sldId="2147483681"/>
            <pc:sldLayoutMk cId="0" sldId="2147483666"/>
          </pc:sldLayoutMkLst>
        </pc:sldLayoutChg>
        <pc:sldLayoutChg chg="add del">
          <pc:chgData name="Martim Gil" userId="a4824111-b682-4a41-83f2-99953bfd5b51" providerId="ADAL" clId="{30EA2BA9-6455-4859-9B96-49624A2B938E}" dt="2024-12-19T11:33:03.978" v="242" actId="47"/>
          <pc:sldLayoutMkLst>
            <pc:docMk/>
            <pc:sldMasterMk cId="0" sldId="2147483681"/>
            <pc:sldLayoutMk cId="0" sldId="2147483667"/>
          </pc:sldLayoutMkLst>
        </pc:sldLayoutChg>
        <pc:sldLayoutChg chg="del">
          <pc:chgData name="Martim Gil" userId="a4824111-b682-4a41-83f2-99953bfd5b51" providerId="ADAL" clId="{30EA2BA9-6455-4859-9B96-49624A2B938E}" dt="2024-12-19T11:33:05.981" v="244" actId="47"/>
          <pc:sldLayoutMkLst>
            <pc:docMk/>
            <pc:sldMasterMk cId="0" sldId="2147483681"/>
            <pc:sldLayoutMk cId="0" sldId="2147483676"/>
          </pc:sldLayoutMkLst>
        </pc:sldLayoutChg>
      </pc:sldMasterChg>
      <pc:sldMasterChg chg="del delSldLayout">
        <pc:chgData name="Martim Gil" userId="a4824111-b682-4a41-83f2-99953bfd5b51" providerId="ADAL" clId="{30EA2BA9-6455-4859-9B96-49624A2B938E}" dt="2024-12-18T12:24:20.098" v="47" actId="47"/>
        <pc:sldMasterMkLst>
          <pc:docMk/>
          <pc:sldMasterMk cId="0" sldId="2147483682"/>
        </pc:sldMasterMkLst>
        <pc:sldLayoutChg chg="del">
          <pc:chgData name="Martim Gil" userId="a4824111-b682-4a41-83f2-99953bfd5b51" providerId="ADAL" clId="{30EA2BA9-6455-4859-9B96-49624A2B938E}" dt="2024-12-18T12:24:20.098" v="47" actId="47"/>
          <pc:sldLayoutMkLst>
            <pc:docMk/>
            <pc:sldMasterMk cId="0" sldId="2147483682"/>
            <pc:sldLayoutMk cId="0" sldId="2147483679"/>
          </pc:sldLayoutMkLst>
        </pc:sldLayoutChg>
        <pc:sldLayoutChg chg="del">
          <pc:chgData name="Martim Gil" userId="a4824111-b682-4a41-83f2-99953bfd5b51" providerId="ADAL" clId="{30EA2BA9-6455-4859-9B96-49624A2B938E}" dt="2024-12-18T12:24:18.847" v="45" actId="47"/>
          <pc:sldLayoutMkLst>
            <pc:docMk/>
            <pc:sldMasterMk cId="0" sldId="2147483682"/>
            <pc:sldLayoutMk cId="0" sldId="2147483680"/>
          </pc:sldLayoutMkLst>
        </pc:sldLayoutChg>
      </pc:sldMasterChg>
    </pc:docChg>
  </pc:docChgLst>
  <pc:docChgLst>
    <pc:chgData name="Alan Marques" userId="S::alan.marques@ua.pt::e29f1813-9d53-4de2-8f94-00753c2602c0" providerId="AD" clId="Web-{1F88B9F3-9B41-07FF-1C07-8D67DE307195}"/>
    <pc:docChg chg="addSld delSld modSld">
      <pc:chgData name="Alan Marques" userId="S::alan.marques@ua.pt::e29f1813-9d53-4de2-8f94-00753c2602c0" providerId="AD" clId="Web-{1F88B9F3-9B41-07FF-1C07-8D67DE307195}" dt="2024-12-19T16:29:33.261" v="294" actId="1076"/>
      <pc:docMkLst>
        <pc:docMk/>
      </pc:docMkLst>
      <pc:sldChg chg="addSp delSp modSp new">
        <pc:chgData name="Alan Marques" userId="S::alan.marques@ua.pt::e29f1813-9d53-4de2-8f94-00753c2602c0" providerId="AD" clId="Web-{1F88B9F3-9B41-07FF-1C07-8D67DE307195}" dt="2024-12-19T16:29:33.261" v="294" actId="1076"/>
        <pc:sldMkLst>
          <pc:docMk/>
          <pc:sldMk cId="1608107678" sldId="321"/>
        </pc:sldMkLst>
        <pc:spChg chg="mod">
          <ac:chgData name="Alan Marques" userId="S::alan.marques@ua.pt::e29f1813-9d53-4de2-8f94-00753c2602c0" providerId="AD" clId="Web-{1F88B9F3-9B41-07FF-1C07-8D67DE307195}" dt="2024-12-19T16:29:26.620" v="293" actId="1076"/>
          <ac:spMkLst>
            <pc:docMk/>
            <pc:sldMk cId="1608107678" sldId="321"/>
            <ac:spMk id="2" creationId="{F731FA3F-61CC-E754-D498-663494CE94DD}"/>
          </ac:spMkLst>
        </pc:spChg>
        <pc:spChg chg="mod">
          <ac:chgData name="Alan Marques" userId="S::alan.marques@ua.pt::e29f1813-9d53-4de2-8f94-00753c2602c0" providerId="AD" clId="Web-{1F88B9F3-9B41-07FF-1C07-8D67DE307195}" dt="2024-12-19T15:34:13.528" v="12" actId="20577"/>
          <ac:spMkLst>
            <pc:docMk/>
            <pc:sldMk cId="1608107678" sldId="321"/>
            <ac:spMk id="3" creationId="{81C90C11-21CB-0AEE-5523-B605BA844136}"/>
          </ac:spMkLst>
        </pc:spChg>
        <pc:spChg chg="add del">
          <ac:chgData name="Alan Marques" userId="S::alan.marques@ua.pt::e29f1813-9d53-4de2-8f94-00753c2602c0" providerId="AD" clId="Web-{1F88B9F3-9B41-07FF-1C07-8D67DE307195}" dt="2024-12-19T16:27:21.628" v="211"/>
          <ac:spMkLst>
            <pc:docMk/>
            <pc:sldMk cId="1608107678" sldId="321"/>
            <ac:spMk id="4" creationId="{C6A75814-C6B6-2FBF-2F9F-472FAAD869DD}"/>
          </ac:spMkLst>
        </pc:spChg>
        <pc:spChg chg="add mod">
          <ac:chgData name="Alan Marques" userId="S::alan.marques@ua.pt::e29f1813-9d53-4de2-8f94-00753c2602c0" providerId="AD" clId="Web-{1F88B9F3-9B41-07FF-1C07-8D67DE307195}" dt="2024-12-19T16:29:33.261" v="294" actId="1076"/>
          <ac:spMkLst>
            <pc:docMk/>
            <pc:sldMk cId="1608107678" sldId="321"/>
            <ac:spMk id="5" creationId="{3D63A511-4D2B-F722-2A32-25598B2B0105}"/>
          </ac:spMkLst>
        </pc:spChg>
      </pc:sldChg>
      <pc:sldChg chg="new del">
        <pc:chgData name="Alan Marques" userId="S::alan.marques@ua.pt::e29f1813-9d53-4de2-8f94-00753c2602c0" providerId="AD" clId="Web-{1F88B9F3-9B41-07FF-1C07-8D67DE307195}" dt="2024-12-19T15:33:47.809" v="3"/>
        <pc:sldMkLst>
          <pc:docMk/>
          <pc:sldMk cId="3234887022" sldId="321"/>
        </pc:sldMkLst>
      </pc:sldChg>
      <pc:sldChg chg="new del">
        <pc:chgData name="Alan Marques" userId="S::alan.marques@ua.pt::e29f1813-9d53-4de2-8f94-00753c2602c0" providerId="AD" clId="Web-{1F88B9F3-9B41-07FF-1C07-8D67DE307195}" dt="2024-12-19T15:31:00.255" v="1"/>
        <pc:sldMkLst>
          <pc:docMk/>
          <pc:sldMk cId="4090811834" sldId="321"/>
        </pc:sldMkLst>
      </pc:sldChg>
    </pc:docChg>
  </pc:docChgLst>
  <pc:docChgLst>
    <pc:chgData name="Daniel Duque" userId="S::daniel.duque@ua.pt::df7492b2-90e1-4fe1-a951-34705269b88d" providerId="AD" clId="Web-{015289EB-A856-2ED4-0C4A-E1E7DB99847B}"/>
    <pc:docChg chg="addSld modSld">
      <pc:chgData name="Daniel Duque" userId="S::daniel.duque@ua.pt::df7492b2-90e1-4fe1-a951-34705269b88d" providerId="AD" clId="Web-{015289EB-A856-2ED4-0C4A-E1E7DB99847B}" dt="2024-12-19T13:09:44.756" v="115" actId="1076"/>
      <pc:docMkLst>
        <pc:docMk/>
      </pc:docMkLst>
      <pc:sldChg chg="modSp">
        <pc:chgData name="Daniel Duque" userId="S::daniel.duque@ua.pt::df7492b2-90e1-4fe1-a951-34705269b88d" providerId="AD" clId="Web-{015289EB-A856-2ED4-0C4A-E1E7DB99847B}" dt="2024-12-19T13:08:44.707" v="111" actId="1076"/>
        <pc:sldMkLst>
          <pc:docMk/>
          <pc:sldMk cId="0" sldId="258"/>
        </pc:sldMkLst>
        <pc:spChg chg="mod">
          <ac:chgData name="Daniel Duque" userId="S::daniel.duque@ua.pt::df7492b2-90e1-4fe1-a951-34705269b88d" providerId="AD" clId="Web-{015289EB-A856-2ED4-0C4A-E1E7DB99847B}" dt="2024-12-19T13:08:44.707" v="111" actId="1076"/>
          <ac:spMkLst>
            <pc:docMk/>
            <pc:sldMk cId="0" sldId="258"/>
            <ac:spMk id="580" creationId="{00000000-0000-0000-0000-000000000000}"/>
          </ac:spMkLst>
        </pc:spChg>
        <pc:grpChg chg="mod">
          <ac:chgData name="Daniel Duque" userId="S::daniel.duque@ua.pt::df7492b2-90e1-4fe1-a951-34705269b88d" providerId="AD" clId="Web-{015289EB-A856-2ED4-0C4A-E1E7DB99847B}" dt="2024-12-19T13:08:37.441" v="109" actId="1076"/>
          <ac:grpSpMkLst>
            <pc:docMk/>
            <pc:sldMk cId="0" sldId="258"/>
            <ac:grpSpMk id="577" creationId="{00000000-0000-0000-0000-000000000000}"/>
          </ac:grpSpMkLst>
        </pc:grpChg>
      </pc:sldChg>
      <pc:sldChg chg="addSp delSp modSp new">
        <pc:chgData name="Daniel Duque" userId="S::daniel.duque@ua.pt::df7492b2-90e1-4fe1-a951-34705269b88d" providerId="AD" clId="Web-{015289EB-A856-2ED4-0C4A-E1E7DB99847B}" dt="2024-12-19T13:09:44.756" v="115" actId="1076"/>
        <pc:sldMkLst>
          <pc:docMk/>
          <pc:sldMk cId="293129971" sldId="320"/>
        </pc:sldMkLst>
        <pc:spChg chg="mod">
          <ac:chgData name="Daniel Duque" userId="S::daniel.duque@ua.pt::df7492b2-90e1-4fe1-a951-34705269b88d" providerId="AD" clId="Web-{015289EB-A856-2ED4-0C4A-E1E7DB99847B}" dt="2024-12-19T13:05:41.186" v="100" actId="20577"/>
          <ac:spMkLst>
            <pc:docMk/>
            <pc:sldMk cId="293129971" sldId="320"/>
            <ac:spMk id="2" creationId="{F8CDDC52-A827-1B9B-E412-19A78465DC87}"/>
          </ac:spMkLst>
        </pc:spChg>
        <pc:spChg chg="mod">
          <ac:chgData name="Daniel Duque" userId="S::daniel.duque@ua.pt::df7492b2-90e1-4fe1-a951-34705269b88d" providerId="AD" clId="Web-{015289EB-A856-2ED4-0C4A-E1E7DB99847B}" dt="2024-12-19T12:27:45.174" v="2" actId="20577"/>
          <ac:spMkLst>
            <pc:docMk/>
            <pc:sldMk cId="293129971" sldId="320"/>
            <ac:spMk id="3" creationId="{E84253FE-8B81-A587-D1E8-9A8807E40CC9}"/>
          </ac:spMkLst>
        </pc:spChg>
        <pc:spChg chg="add mod">
          <ac:chgData name="Daniel Duque" userId="S::daniel.duque@ua.pt::df7492b2-90e1-4fe1-a951-34705269b88d" providerId="AD" clId="Web-{015289EB-A856-2ED4-0C4A-E1E7DB99847B}" dt="2024-12-19T13:05:43.499" v="101" actId="20577"/>
          <ac:spMkLst>
            <pc:docMk/>
            <pc:sldMk cId="293129971" sldId="320"/>
            <ac:spMk id="5" creationId="{A6242841-943C-E21F-487F-94EBA89D3DB8}"/>
          </ac:spMkLst>
        </pc:spChg>
        <pc:spChg chg="add del">
          <ac:chgData name="Daniel Duque" userId="S::daniel.duque@ua.pt::df7492b2-90e1-4fe1-a951-34705269b88d" providerId="AD" clId="Web-{015289EB-A856-2ED4-0C4A-E1E7DB99847B}" dt="2024-12-19T13:00:05.816" v="51"/>
          <ac:spMkLst>
            <pc:docMk/>
            <pc:sldMk cId="293129971" sldId="320"/>
            <ac:spMk id="7" creationId="{1C0BA349-8CF5-6270-F1FF-E258AB31DCE3}"/>
          </ac:spMkLst>
        </pc:spChg>
        <pc:spChg chg="add del mod">
          <ac:chgData name="Daniel Duque" userId="S::daniel.duque@ua.pt::df7492b2-90e1-4fe1-a951-34705269b88d" providerId="AD" clId="Web-{015289EB-A856-2ED4-0C4A-E1E7DB99847B}" dt="2024-12-19T13:08:20.707" v="105"/>
          <ac:spMkLst>
            <pc:docMk/>
            <pc:sldMk cId="293129971" sldId="320"/>
            <ac:spMk id="9" creationId="{1B28C617-797F-B9DE-E9F8-5E71D42BF853}"/>
          </ac:spMkLst>
        </pc:spChg>
        <pc:grpChg chg="add mod">
          <ac:chgData name="Daniel Duque" userId="S::daniel.duque@ua.pt::df7492b2-90e1-4fe1-a951-34705269b88d" providerId="AD" clId="Web-{015289EB-A856-2ED4-0C4A-E1E7DB99847B}" dt="2024-12-19T13:09:44.756" v="115" actId="1076"/>
          <ac:grpSpMkLst>
            <pc:docMk/>
            <pc:sldMk cId="293129971" sldId="320"/>
            <ac:grpSpMk id="67" creationId="{E77EAF77-250B-461F-FFDC-85F8534FACDC}"/>
          </ac:grpSpMkLst>
        </pc:grpChg>
      </pc:sldChg>
    </pc:docChg>
  </pc:docChgLst>
  <pc:docChgLst>
    <pc:chgData name="Tiago Oliveira" userId="S::tiago.oliveira19@ua.pt::f20e81da-a785-484e-aee2-51fa4089b447" providerId="AD" clId="Web-{117A41E0-BCE7-BDF4-A60B-A4B296798F08}"/>
    <pc:docChg chg="addSld delSld modSld">
      <pc:chgData name="Tiago Oliveira" userId="S::tiago.oliveira19@ua.pt::f20e81da-a785-484e-aee2-51fa4089b447" providerId="AD" clId="Web-{117A41E0-BCE7-BDF4-A60B-A4B296798F08}" dt="2024-12-18T13:17:48.859" v="293" actId="1076"/>
      <pc:docMkLst>
        <pc:docMk/>
      </pc:docMkLst>
      <pc:sldChg chg="addSp delSp modSp">
        <pc:chgData name="Tiago Oliveira" userId="S::tiago.oliveira19@ua.pt::f20e81da-a785-484e-aee2-51fa4089b447" providerId="AD" clId="Web-{117A41E0-BCE7-BDF4-A60B-A4B296798F08}" dt="2024-12-18T12:36:51.748" v="13" actId="1076"/>
        <pc:sldMkLst>
          <pc:docMk/>
          <pc:sldMk cId="0" sldId="279"/>
        </pc:sldMkLst>
        <pc:spChg chg="add del mod">
          <ac:chgData name="Tiago Oliveira" userId="S::tiago.oliveira19@ua.pt::f20e81da-a785-484e-aee2-51fa4089b447" providerId="AD" clId="Web-{117A41E0-BCE7-BDF4-A60B-A4B296798F08}" dt="2024-12-18T12:36:23.497" v="5"/>
          <ac:spMkLst>
            <pc:docMk/>
            <pc:sldMk cId="0" sldId="279"/>
            <ac:spMk id="3" creationId="{F26BDEF1-7E01-8F67-2F00-92CF5A76A8CD}"/>
          </ac:spMkLst>
        </pc:spChg>
        <pc:spChg chg="mod">
          <ac:chgData name="Tiago Oliveira" userId="S::tiago.oliveira19@ua.pt::f20e81da-a785-484e-aee2-51fa4089b447" providerId="AD" clId="Web-{117A41E0-BCE7-BDF4-A60B-A4B296798F08}" dt="2024-12-18T12:36:51.748" v="13" actId="1076"/>
          <ac:spMkLst>
            <pc:docMk/>
            <pc:sldMk cId="0" sldId="279"/>
            <ac:spMk id="1501" creationId="{00000000-0000-0000-0000-000000000000}"/>
          </ac:spMkLst>
        </pc:spChg>
        <pc:spChg chg="del mod">
          <ac:chgData name="Tiago Oliveira" userId="S::tiago.oliveira19@ua.pt::f20e81da-a785-484e-aee2-51fa4089b447" providerId="AD" clId="Web-{117A41E0-BCE7-BDF4-A60B-A4B296798F08}" dt="2024-12-18T12:36:06.903" v="3"/>
          <ac:spMkLst>
            <pc:docMk/>
            <pc:sldMk cId="0" sldId="279"/>
            <ac:spMk id="1502" creationId="{00000000-0000-0000-0000-000000000000}"/>
          </ac:spMkLst>
        </pc:spChg>
      </pc:sldChg>
      <pc:sldChg chg="modSp new add del">
        <pc:chgData name="Tiago Oliveira" userId="S::tiago.oliveira19@ua.pt::f20e81da-a785-484e-aee2-51fa4089b447" providerId="AD" clId="Web-{117A41E0-BCE7-BDF4-A60B-A4B296798F08}" dt="2024-12-18T13:11:36.662" v="282" actId="20577"/>
        <pc:sldMkLst>
          <pc:docMk/>
          <pc:sldMk cId="2421584660" sldId="313"/>
        </pc:sldMkLst>
        <pc:spChg chg="mod">
          <ac:chgData name="Tiago Oliveira" userId="S::tiago.oliveira19@ua.pt::f20e81da-a785-484e-aee2-51fa4089b447" providerId="AD" clId="Web-{117A41E0-BCE7-BDF4-A60B-A4B296798F08}" dt="2024-12-18T12:40:58.789" v="30" actId="1076"/>
          <ac:spMkLst>
            <pc:docMk/>
            <pc:sldMk cId="2421584660" sldId="313"/>
            <ac:spMk id="2" creationId="{916A7065-050D-6184-B9E4-25B2E537D648}"/>
          </ac:spMkLst>
        </pc:spChg>
        <pc:spChg chg="mod">
          <ac:chgData name="Tiago Oliveira" userId="S::tiago.oliveira19@ua.pt::f20e81da-a785-484e-aee2-51fa4089b447" providerId="AD" clId="Web-{117A41E0-BCE7-BDF4-A60B-A4B296798F08}" dt="2024-12-18T13:11:36.662" v="282" actId="20577"/>
          <ac:spMkLst>
            <pc:docMk/>
            <pc:sldMk cId="2421584660" sldId="313"/>
            <ac:spMk id="3" creationId="{AC4EDF67-0785-68D1-FF48-655C7E390162}"/>
          </ac:spMkLst>
        </pc:spChg>
      </pc:sldChg>
      <pc:sldChg chg="delSp modSp new">
        <pc:chgData name="Tiago Oliveira" userId="S::tiago.oliveira19@ua.pt::f20e81da-a785-484e-aee2-51fa4089b447" providerId="AD" clId="Web-{117A41E0-BCE7-BDF4-A60B-A4B296798F08}" dt="2024-12-18T12:40:06.365" v="25"/>
        <pc:sldMkLst>
          <pc:docMk/>
          <pc:sldMk cId="1558752988" sldId="314"/>
        </pc:sldMkLst>
        <pc:spChg chg="mod">
          <ac:chgData name="Tiago Oliveira" userId="S::tiago.oliveira19@ua.pt::f20e81da-a785-484e-aee2-51fa4089b447" providerId="AD" clId="Web-{117A41E0-BCE7-BDF4-A60B-A4B296798F08}" dt="2024-12-18T12:40:04.287" v="24" actId="14100"/>
          <ac:spMkLst>
            <pc:docMk/>
            <pc:sldMk cId="1558752988" sldId="314"/>
            <ac:spMk id="2" creationId="{4E798186-B1AC-F46D-31FE-20D9444D56ED}"/>
          </ac:spMkLst>
        </pc:spChg>
        <pc:spChg chg="del">
          <ac:chgData name="Tiago Oliveira" userId="S::tiago.oliveira19@ua.pt::f20e81da-a785-484e-aee2-51fa4089b447" providerId="AD" clId="Web-{117A41E0-BCE7-BDF4-A60B-A4B296798F08}" dt="2024-12-18T12:40:06.365" v="25"/>
          <ac:spMkLst>
            <pc:docMk/>
            <pc:sldMk cId="1558752988" sldId="314"/>
            <ac:spMk id="3" creationId="{7B105301-F9FF-4C31-2A7D-8EF7E4BC6AA6}"/>
          </ac:spMkLst>
        </pc:spChg>
        <pc:spChg chg="mod">
          <ac:chgData name="Tiago Oliveira" userId="S::tiago.oliveira19@ua.pt::f20e81da-a785-484e-aee2-51fa4089b447" providerId="AD" clId="Web-{117A41E0-BCE7-BDF4-A60B-A4B296798F08}" dt="2024-12-18T12:39:06.910" v="18" actId="20577"/>
          <ac:spMkLst>
            <pc:docMk/>
            <pc:sldMk cId="1558752988" sldId="314"/>
            <ac:spMk id="4" creationId="{0C585B29-E151-7860-18C3-10DFF4925AA8}"/>
          </ac:spMkLst>
        </pc:spChg>
      </pc:sldChg>
      <pc:sldChg chg="modSp new">
        <pc:chgData name="Tiago Oliveira" userId="S::tiago.oliveira19@ua.pt::f20e81da-a785-484e-aee2-51fa4089b447" providerId="AD" clId="Web-{117A41E0-BCE7-BDF4-A60B-A4B296798F08}" dt="2024-12-18T13:17:48.859" v="293" actId="1076"/>
        <pc:sldMkLst>
          <pc:docMk/>
          <pc:sldMk cId="861617965" sldId="315"/>
        </pc:sldMkLst>
        <pc:spChg chg="mod">
          <ac:chgData name="Tiago Oliveira" userId="S::tiago.oliveira19@ua.pt::f20e81da-a785-484e-aee2-51fa4089b447" providerId="AD" clId="Web-{117A41E0-BCE7-BDF4-A60B-A4B296798F08}" dt="2024-12-18T13:06:37.108" v="221" actId="1076"/>
          <ac:spMkLst>
            <pc:docMk/>
            <pc:sldMk cId="861617965" sldId="315"/>
            <ac:spMk id="2" creationId="{CC4F0500-13E9-84D4-E057-89025968E8B0}"/>
          </ac:spMkLst>
        </pc:spChg>
        <pc:spChg chg="mod">
          <ac:chgData name="Tiago Oliveira" userId="S::tiago.oliveira19@ua.pt::f20e81da-a785-484e-aee2-51fa4089b447" providerId="AD" clId="Web-{117A41E0-BCE7-BDF4-A60B-A4B296798F08}" dt="2024-12-18T13:17:48.859" v="293" actId="1076"/>
          <ac:spMkLst>
            <pc:docMk/>
            <pc:sldMk cId="861617965" sldId="315"/>
            <ac:spMk id="3" creationId="{31F8139A-CC14-1F8C-3708-1DDEF8CB4FB2}"/>
          </ac:spMkLst>
        </pc:spChg>
      </pc:sldChg>
      <pc:sldChg chg="modSp new">
        <pc:chgData name="Tiago Oliveira" userId="S::tiago.oliveira19@ua.pt::f20e81da-a785-484e-aee2-51fa4089b447" providerId="AD" clId="Web-{117A41E0-BCE7-BDF4-A60B-A4B296798F08}" dt="2024-12-18T13:12:26.242" v="284" actId="20577"/>
        <pc:sldMkLst>
          <pc:docMk/>
          <pc:sldMk cId="3560058274" sldId="316"/>
        </pc:sldMkLst>
        <pc:spChg chg="mod">
          <ac:chgData name="Tiago Oliveira" userId="S::tiago.oliveira19@ua.pt::f20e81da-a785-484e-aee2-51fa4089b447" providerId="AD" clId="Web-{117A41E0-BCE7-BDF4-A60B-A4B296798F08}" dt="2024-12-18T13:11:11.849" v="277" actId="1076"/>
          <ac:spMkLst>
            <pc:docMk/>
            <pc:sldMk cId="3560058274" sldId="316"/>
            <ac:spMk id="2" creationId="{803A11D0-6455-6350-1F6B-BDEA6432CDFE}"/>
          </ac:spMkLst>
        </pc:spChg>
        <pc:spChg chg="mod">
          <ac:chgData name="Tiago Oliveira" userId="S::tiago.oliveira19@ua.pt::f20e81da-a785-484e-aee2-51fa4089b447" providerId="AD" clId="Web-{117A41E0-BCE7-BDF4-A60B-A4B296798F08}" dt="2024-12-18T13:12:26.242" v="284" actId="20577"/>
          <ac:spMkLst>
            <pc:docMk/>
            <pc:sldMk cId="3560058274" sldId="316"/>
            <ac:spMk id="3" creationId="{8DA55D2B-528A-B08B-48BE-34C96A9F79E9}"/>
          </ac:spMkLst>
        </pc:spChg>
      </pc:sldChg>
    </pc:docChg>
  </pc:docChgLst>
</pc:chgInfo>
</file>

<file path=ppt/comments/modernComment_13D_39AF3A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34BF546-3785-45AF-9DD6-426C357E11D4}" authorId="{8FF1A9E3-959A-A26E-BCC5-7C595143B366}" created="2024-12-18T18:15:43.834">
    <pc:sldMkLst xmlns:pc="http://schemas.microsoft.com/office/powerpoint/2013/main/command">
      <pc:docMk/>
      <pc:sldMk cId="967785158" sldId="317"/>
    </pc:sldMkLst>
    <p188:replyLst>
      <p188:reply id="{D7AB541E-40DF-4D98-89F0-640A3B7A2F92}" authorId="{4F3B85C6-9DC5-7AA7-7AE1-6A06612673C4}" created="2024-12-18T21:49:34.008">
        <p188:txBody>
          <a:bodyPr/>
          <a:lstStyle/>
          <a:p>
            <a:r>
              <a:rPr lang="pt-PT"/>
              <a:t>Podes acrescentar os outros detalhes como inscrição em aulas etc, se quiseres divide em outros slides</a:t>
            </a:r>
          </a:p>
        </p188:txBody>
      </p188:reply>
    </p188:replyLst>
    <p188:txBody>
      <a:bodyPr/>
      <a:lstStyle/>
      <a:p>
        <a:r>
          <a:rPr lang="pt-PT"/>
          <a:t>Baseei-me no 2.3 do Relatório E2 v2, não sei se devia adicionar mais cenas e dividir em dois slides.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12-18T21:48:17.601" authorId="{4F3B85C6-9DC5-7AA7-7AE1-6A06612673C4}"/>
          </p223:rxn>
        </p223:reaction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2d05417c9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2d05417c9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300503d765_0_3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300503d765_0_3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1300503d765_0_3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1300503d765_0_3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>
          <a:extLst>
            <a:ext uri="{FF2B5EF4-FFF2-40B4-BE49-F238E27FC236}">
              <a16:creationId xmlns:a16="http://schemas.microsoft.com/office/drawing/2014/main" id="{F01E03C4-4D32-381F-B7E9-F1473698F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1300503d765_0_3761:notes">
            <a:extLst>
              <a:ext uri="{FF2B5EF4-FFF2-40B4-BE49-F238E27FC236}">
                <a16:creationId xmlns:a16="http://schemas.microsoft.com/office/drawing/2014/main" id="{20977973-FBBC-3F0D-FDE1-87F0107F51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1300503d765_0_3761:notes">
            <a:extLst>
              <a:ext uri="{FF2B5EF4-FFF2-40B4-BE49-F238E27FC236}">
                <a16:creationId xmlns:a16="http://schemas.microsoft.com/office/drawing/2014/main" id="{5DB7F69D-3071-F0AA-4AD6-5996AB8EAC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350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>
          <a:extLst>
            <a:ext uri="{FF2B5EF4-FFF2-40B4-BE49-F238E27FC236}">
              <a16:creationId xmlns:a16="http://schemas.microsoft.com/office/drawing/2014/main" id="{3511DDE8-E446-B3CC-2CE4-AC5A483EA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:notes">
            <a:extLst>
              <a:ext uri="{FF2B5EF4-FFF2-40B4-BE49-F238E27FC236}">
                <a16:creationId xmlns:a16="http://schemas.microsoft.com/office/drawing/2014/main" id="{89487412-9B55-F68A-B533-3A02516F15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p:notes">
            <a:extLst>
              <a:ext uri="{FF2B5EF4-FFF2-40B4-BE49-F238E27FC236}">
                <a16:creationId xmlns:a16="http://schemas.microsoft.com/office/drawing/2014/main" id="{4FAD99CA-EC5A-69D2-2FF1-7234556B5B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77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540002"/>
            <a:ext cx="5171400" cy="7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198112"/>
            <a:ext cx="51714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720000" y="1315046"/>
            <a:ext cx="5171400" cy="18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1982" y="390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315564" y="3665755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747052" y="2752571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54305" y="40986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418800" y="333029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113339" y="2949296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1215650" y="3558914"/>
            <a:ext cx="7928361" cy="1672319"/>
            <a:chOff x="1691672" y="4955436"/>
            <a:chExt cx="2621552" cy="552961"/>
          </a:xfrm>
        </p:grpSpPr>
        <p:sp>
          <p:nvSpPr>
            <p:cNvPr id="20" name="Google Shape;20;p2"/>
            <p:cNvSpPr/>
            <p:nvPr/>
          </p:nvSpPr>
          <p:spPr>
            <a:xfrm>
              <a:off x="1691672" y="4955436"/>
              <a:ext cx="2621533" cy="552958"/>
            </a:xfrm>
            <a:custGeom>
              <a:avLst/>
              <a:gdLst/>
              <a:ahLst/>
              <a:cxnLst/>
              <a:rect l="l" t="t" r="r" b="b"/>
              <a:pathLst>
                <a:path w="58759" h="12394" extrusionOk="0">
                  <a:moveTo>
                    <a:pt x="50305" y="0"/>
                  </a:moveTo>
                  <a:cubicBezTo>
                    <a:pt x="39301" y="0"/>
                    <a:pt x="19201" y="1727"/>
                    <a:pt x="1" y="12394"/>
                  </a:cubicBezTo>
                  <a:lnTo>
                    <a:pt x="58758" y="12394"/>
                  </a:lnTo>
                  <a:lnTo>
                    <a:pt x="58758" y="396"/>
                  </a:lnTo>
                  <a:cubicBezTo>
                    <a:pt x="58758" y="396"/>
                    <a:pt x="55575" y="0"/>
                    <a:pt x="50305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91174" y="4965029"/>
              <a:ext cx="722049" cy="543366"/>
            </a:xfrm>
            <a:custGeom>
              <a:avLst/>
              <a:gdLst/>
              <a:ahLst/>
              <a:cxnLst/>
              <a:rect l="l" t="t" r="r" b="b"/>
              <a:pathLst>
                <a:path w="16184" h="12179" extrusionOk="0">
                  <a:moveTo>
                    <a:pt x="13424" y="0"/>
                  </a:moveTo>
                  <a:cubicBezTo>
                    <a:pt x="11705" y="3132"/>
                    <a:pt x="9341" y="5824"/>
                    <a:pt x="6401" y="8165"/>
                  </a:cubicBezTo>
                  <a:cubicBezTo>
                    <a:pt x="4388" y="9759"/>
                    <a:pt x="2240" y="11071"/>
                    <a:pt x="1" y="12179"/>
                  </a:cubicBezTo>
                  <a:lnTo>
                    <a:pt x="16183" y="12179"/>
                  </a:lnTo>
                  <a:lnTo>
                    <a:pt x="16183" y="181"/>
                  </a:lnTo>
                  <a:cubicBezTo>
                    <a:pt x="15279" y="114"/>
                    <a:pt x="14351" y="57"/>
                    <a:pt x="13424" y="0"/>
                  </a:cubicBezTo>
                  <a:close/>
                </a:path>
              </a:pathLst>
            </a:custGeom>
            <a:solidFill>
              <a:srgbClr val="A42C3D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49571" y="4985552"/>
              <a:ext cx="1963640" cy="513296"/>
            </a:xfrm>
            <a:custGeom>
              <a:avLst/>
              <a:gdLst/>
              <a:ahLst/>
              <a:cxnLst/>
              <a:rect l="l" t="t" r="r" b="b"/>
              <a:pathLst>
                <a:path w="44013" h="11505" extrusionOk="0">
                  <a:moveTo>
                    <a:pt x="35221" y="1"/>
                  </a:moveTo>
                  <a:cubicBezTo>
                    <a:pt x="33560" y="1"/>
                    <a:pt x="31899" y="54"/>
                    <a:pt x="30239" y="174"/>
                  </a:cubicBezTo>
                  <a:cubicBezTo>
                    <a:pt x="27151" y="388"/>
                    <a:pt x="24065" y="840"/>
                    <a:pt x="21057" y="1599"/>
                  </a:cubicBezTo>
                  <a:cubicBezTo>
                    <a:pt x="18489" y="2254"/>
                    <a:pt x="15934" y="3057"/>
                    <a:pt x="13435" y="3951"/>
                  </a:cubicBezTo>
                  <a:cubicBezTo>
                    <a:pt x="8628" y="5680"/>
                    <a:pt x="3902" y="7919"/>
                    <a:pt x="1" y="11278"/>
                  </a:cubicBezTo>
                  <a:lnTo>
                    <a:pt x="1" y="11505"/>
                  </a:lnTo>
                  <a:cubicBezTo>
                    <a:pt x="3336" y="8598"/>
                    <a:pt x="7362" y="6506"/>
                    <a:pt x="11467" y="4878"/>
                  </a:cubicBezTo>
                  <a:cubicBezTo>
                    <a:pt x="13910" y="3916"/>
                    <a:pt x="16420" y="3102"/>
                    <a:pt x="18942" y="2368"/>
                  </a:cubicBezTo>
                  <a:cubicBezTo>
                    <a:pt x="21882" y="1519"/>
                    <a:pt x="24856" y="897"/>
                    <a:pt x="27909" y="558"/>
                  </a:cubicBezTo>
                  <a:cubicBezTo>
                    <a:pt x="30302" y="288"/>
                    <a:pt x="32714" y="179"/>
                    <a:pt x="35127" y="179"/>
                  </a:cubicBezTo>
                  <a:cubicBezTo>
                    <a:pt x="35850" y="179"/>
                    <a:pt x="36573" y="189"/>
                    <a:pt x="37295" y="207"/>
                  </a:cubicBezTo>
                  <a:cubicBezTo>
                    <a:pt x="38833" y="242"/>
                    <a:pt x="40371" y="332"/>
                    <a:pt x="41909" y="423"/>
                  </a:cubicBezTo>
                  <a:cubicBezTo>
                    <a:pt x="42610" y="456"/>
                    <a:pt x="43311" y="501"/>
                    <a:pt x="44012" y="581"/>
                  </a:cubicBezTo>
                  <a:lnTo>
                    <a:pt x="44012" y="411"/>
                  </a:lnTo>
                  <a:cubicBezTo>
                    <a:pt x="43990" y="400"/>
                    <a:pt x="43967" y="400"/>
                    <a:pt x="43944" y="400"/>
                  </a:cubicBezTo>
                  <a:cubicBezTo>
                    <a:pt x="42520" y="230"/>
                    <a:pt x="41072" y="185"/>
                    <a:pt x="39635" y="117"/>
                  </a:cubicBezTo>
                  <a:cubicBezTo>
                    <a:pt x="38164" y="42"/>
                    <a:pt x="36693" y="1"/>
                    <a:pt x="35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88364" y="4995769"/>
              <a:ext cx="1316276" cy="503079"/>
            </a:xfrm>
            <a:custGeom>
              <a:avLst/>
              <a:gdLst/>
              <a:ahLst/>
              <a:cxnLst/>
              <a:rect l="l" t="t" r="r" b="b"/>
              <a:pathLst>
                <a:path w="29503" h="11276" extrusionOk="0">
                  <a:moveTo>
                    <a:pt x="29503" y="1"/>
                  </a:moveTo>
                  <a:lnTo>
                    <a:pt x="26585" y="317"/>
                  </a:lnTo>
                  <a:cubicBezTo>
                    <a:pt x="24720" y="566"/>
                    <a:pt x="22876" y="917"/>
                    <a:pt x="21067" y="1370"/>
                  </a:cubicBezTo>
                  <a:cubicBezTo>
                    <a:pt x="18489" y="2025"/>
                    <a:pt x="15945" y="2828"/>
                    <a:pt x="13445" y="3722"/>
                  </a:cubicBezTo>
                  <a:cubicBezTo>
                    <a:pt x="8628" y="5451"/>
                    <a:pt x="3901" y="7690"/>
                    <a:pt x="0" y="11049"/>
                  </a:cubicBezTo>
                  <a:lnTo>
                    <a:pt x="0" y="11276"/>
                  </a:lnTo>
                  <a:cubicBezTo>
                    <a:pt x="3347" y="8369"/>
                    <a:pt x="7361" y="6277"/>
                    <a:pt x="11477" y="4649"/>
                  </a:cubicBezTo>
                  <a:cubicBezTo>
                    <a:pt x="13920" y="3687"/>
                    <a:pt x="16420" y="2873"/>
                    <a:pt x="18941" y="2139"/>
                  </a:cubicBezTo>
                  <a:cubicBezTo>
                    <a:pt x="21881" y="1290"/>
                    <a:pt x="26461" y="340"/>
                    <a:pt x="29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765788" y="5062469"/>
              <a:ext cx="1547427" cy="445927"/>
            </a:xfrm>
            <a:custGeom>
              <a:avLst/>
              <a:gdLst/>
              <a:ahLst/>
              <a:cxnLst/>
              <a:rect l="l" t="t" r="r" b="b"/>
              <a:pathLst>
                <a:path w="34684" h="9995" extrusionOk="0">
                  <a:moveTo>
                    <a:pt x="31317" y="0"/>
                  </a:moveTo>
                  <a:cubicBezTo>
                    <a:pt x="28523" y="0"/>
                    <a:pt x="25719" y="318"/>
                    <a:pt x="22979" y="745"/>
                  </a:cubicBezTo>
                  <a:cubicBezTo>
                    <a:pt x="20684" y="1096"/>
                    <a:pt x="18422" y="1548"/>
                    <a:pt x="16183" y="2170"/>
                  </a:cubicBezTo>
                  <a:cubicBezTo>
                    <a:pt x="14012" y="2769"/>
                    <a:pt x="11874" y="3527"/>
                    <a:pt x="9793" y="4409"/>
                  </a:cubicBezTo>
                  <a:cubicBezTo>
                    <a:pt x="6333" y="5891"/>
                    <a:pt x="3031" y="7756"/>
                    <a:pt x="1" y="9995"/>
                  </a:cubicBezTo>
                  <a:lnTo>
                    <a:pt x="306" y="9995"/>
                  </a:lnTo>
                  <a:cubicBezTo>
                    <a:pt x="2873" y="8118"/>
                    <a:pt x="5632" y="6501"/>
                    <a:pt x="8516" y="5167"/>
                  </a:cubicBezTo>
                  <a:cubicBezTo>
                    <a:pt x="12666" y="3244"/>
                    <a:pt x="17076" y="1910"/>
                    <a:pt x="21577" y="1141"/>
                  </a:cubicBezTo>
                  <a:cubicBezTo>
                    <a:pt x="24760" y="605"/>
                    <a:pt x="28025" y="180"/>
                    <a:pt x="31278" y="180"/>
                  </a:cubicBezTo>
                  <a:cubicBezTo>
                    <a:pt x="32416" y="180"/>
                    <a:pt x="33552" y="232"/>
                    <a:pt x="34683" y="350"/>
                  </a:cubicBezTo>
                  <a:lnTo>
                    <a:pt x="34683" y="169"/>
                  </a:lnTo>
                  <a:cubicBezTo>
                    <a:pt x="33566" y="52"/>
                    <a:pt x="32442" y="0"/>
                    <a:pt x="3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53703" y="5107798"/>
              <a:ext cx="1059517" cy="400598"/>
            </a:xfrm>
            <a:custGeom>
              <a:avLst/>
              <a:gdLst/>
              <a:ahLst/>
              <a:cxnLst/>
              <a:rect l="l" t="t" r="r" b="b"/>
              <a:pathLst>
                <a:path w="23748" h="8979" extrusionOk="0">
                  <a:moveTo>
                    <a:pt x="23747" y="0"/>
                  </a:moveTo>
                  <a:cubicBezTo>
                    <a:pt x="20931" y="170"/>
                    <a:pt x="18138" y="826"/>
                    <a:pt x="15424" y="1583"/>
                  </a:cubicBezTo>
                  <a:cubicBezTo>
                    <a:pt x="12178" y="2500"/>
                    <a:pt x="9024" y="3676"/>
                    <a:pt x="6027" y="5225"/>
                  </a:cubicBezTo>
                  <a:cubicBezTo>
                    <a:pt x="3924" y="6310"/>
                    <a:pt x="1900" y="7577"/>
                    <a:pt x="0" y="8979"/>
                  </a:cubicBezTo>
                  <a:lnTo>
                    <a:pt x="294" y="8979"/>
                  </a:lnTo>
                  <a:cubicBezTo>
                    <a:pt x="1865" y="7837"/>
                    <a:pt x="3494" y="6797"/>
                    <a:pt x="5202" y="5870"/>
                  </a:cubicBezTo>
                  <a:cubicBezTo>
                    <a:pt x="8130" y="4264"/>
                    <a:pt x="11240" y="2986"/>
                    <a:pt x="14440" y="2047"/>
                  </a:cubicBezTo>
                  <a:cubicBezTo>
                    <a:pt x="17471" y="1165"/>
                    <a:pt x="20581" y="362"/>
                    <a:pt x="23747" y="170"/>
                  </a:cubicBezTo>
                  <a:lnTo>
                    <a:pt x="237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49710" y="5186500"/>
              <a:ext cx="663514" cy="321897"/>
            </a:xfrm>
            <a:custGeom>
              <a:avLst/>
              <a:gdLst/>
              <a:ahLst/>
              <a:cxnLst/>
              <a:rect l="l" t="t" r="r" b="b"/>
              <a:pathLst>
                <a:path w="14872" h="7215" extrusionOk="0">
                  <a:moveTo>
                    <a:pt x="14871" y="0"/>
                  </a:moveTo>
                  <a:cubicBezTo>
                    <a:pt x="13107" y="407"/>
                    <a:pt x="11377" y="939"/>
                    <a:pt x="9692" y="1595"/>
                  </a:cubicBezTo>
                  <a:cubicBezTo>
                    <a:pt x="6684" y="2771"/>
                    <a:pt x="3823" y="4332"/>
                    <a:pt x="1234" y="6254"/>
                  </a:cubicBezTo>
                  <a:cubicBezTo>
                    <a:pt x="815" y="6571"/>
                    <a:pt x="408" y="6887"/>
                    <a:pt x="1" y="7215"/>
                  </a:cubicBezTo>
                  <a:lnTo>
                    <a:pt x="284" y="7215"/>
                  </a:lnTo>
                  <a:cubicBezTo>
                    <a:pt x="1832" y="5971"/>
                    <a:pt x="3495" y="4852"/>
                    <a:pt x="5237" y="3890"/>
                  </a:cubicBezTo>
                  <a:cubicBezTo>
                    <a:pt x="8064" y="2307"/>
                    <a:pt x="11117" y="1120"/>
                    <a:pt x="14261" y="329"/>
                  </a:cubicBezTo>
                  <a:cubicBezTo>
                    <a:pt x="14464" y="272"/>
                    <a:pt x="14668" y="226"/>
                    <a:pt x="14871" y="181"/>
                  </a:cubicBezTo>
                  <a:lnTo>
                    <a:pt x="14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2" hasCustomPrompt="1"/>
          </p:nvPr>
        </p:nvSpPr>
        <p:spPr>
          <a:xfrm>
            <a:off x="792025" y="131525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792025" y="194445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3"/>
          </p:nvPr>
        </p:nvSpPr>
        <p:spPr>
          <a:xfrm>
            <a:off x="792025" y="2335150"/>
            <a:ext cx="25089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4" hasCustomPrompt="1"/>
          </p:nvPr>
        </p:nvSpPr>
        <p:spPr>
          <a:xfrm>
            <a:off x="3754150" y="131525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5"/>
          </p:nvPr>
        </p:nvSpPr>
        <p:spPr>
          <a:xfrm>
            <a:off x="3754150" y="194445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6"/>
          </p:nvPr>
        </p:nvSpPr>
        <p:spPr>
          <a:xfrm>
            <a:off x="3754150" y="2335150"/>
            <a:ext cx="25089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7" hasCustomPrompt="1"/>
          </p:nvPr>
        </p:nvSpPr>
        <p:spPr>
          <a:xfrm>
            <a:off x="792025" y="300840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8"/>
          </p:nvPr>
        </p:nvSpPr>
        <p:spPr>
          <a:xfrm>
            <a:off x="792025" y="363750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9"/>
          </p:nvPr>
        </p:nvSpPr>
        <p:spPr>
          <a:xfrm>
            <a:off x="792025" y="4028200"/>
            <a:ext cx="25089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13" hasCustomPrompt="1"/>
          </p:nvPr>
        </p:nvSpPr>
        <p:spPr>
          <a:xfrm>
            <a:off x="3754150" y="300840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4"/>
          </p:nvPr>
        </p:nvSpPr>
        <p:spPr>
          <a:xfrm>
            <a:off x="3754150" y="363750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5"/>
          </p:nvPr>
        </p:nvSpPr>
        <p:spPr>
          <a:xfrm>
            <a:off x="3754150" y="4028200"/>
            <a:ext cx="25089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/>
          <p:nvPr/>
        </p:nvSpPr>
        <p:spPr>
          <a:xfrm flipH="1">
            <a:off x="-689468" y="23017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6189853" y="1387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7238046" y="5859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-26200" y="4725350"/>
            <a:ext cx="92016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subTitle" idx="1"/>
          </p:nvPr>
        </p:nvSpPr>
        <p:spPr>
          <a:xfrm>
            <a:off x="720000" y="1018875"/>
            <a:ext cx="5207700" cy="20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2"/>
          </p:nvPr>
        </p:nvSpPr>
        <p:spPr>
          <a:xfrm>
            <a:off x="720000" y="3063475"/>
            <a:ext cx="52077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48" name="Google Shape;148;p14"/>
          <p:cNvSpPr/>
          <p:nvPr/>
        </p:nvSpPr>
        <p:spPr>
          <a:xfrm flipH="1">
            <a:off x="239402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"/>
          <p:cNvSpPr/>
          <p:nvPr/>
        </p:nvSpPr>
        <p:spPr>
          <a:xfrm flipH="1">
            <a:off x="5851883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4"/>
          <p:cNvSpPr/>
          <p:nvPr/>
        </p:nvSpPr>
        <p:spPr>
          <a:xfrm flipH="1">
            <a:off x="7538681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"/>
          <p:cNvSpPr/>
          <p:nvPr/>
        </p:nvSpPr>
        <p:spPr>
          <a:xfrm flipH="1">
            <a:off x="7610789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"/>
          <p:cNvSpPr/>
          <p:nvPr/>
        </p:nvSpPr>
        <p:spPr>
          <a:xfrm flipH="1">
            <a:off x="256193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"/>
          <p:cNvSpPr/>
          <p:nvPr/>
        </p:nvSpPr>
        <p:spPr>
          <a:xfrm flipH="1">
            <a:off x="4646413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 flipH="1">
            <a:off x="5637240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859216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97054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 flipH="1">
            <a:off x="-26200" y="418405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>
            <a:spLocks noGrp="1"/>
          </p:cNvSpPr>
          <p:nvPr>
            <p:ph type="title"/>
          </p:nvPr>
        </p:nvSpPr>
        <p:spPr>
          <a:xfrm flipH="1">
            <a:off x="719875" y="2362313"/>
            <a:ext cx="2988300" cy="6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1"/>
          </p:nvPr>
        </p:nvSpPr>
        <p:spPr>
          <a:xfrm flipH="1">
            <a:off x="719800" y="3093900"/>
            <a:ext cx="2583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00" y="844325"/>
            <a:ext cx="4565700" cy="15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5"/>
          <p:cNvSpPr/>
          <p:nvPr/>
        </p:nvSpPr>
        <p:spPr>
          <a:xfrm>
            <a:off x="79132" y="390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12069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2342714" y="3665755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74202" y="2752571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-27155" y="40986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4445950" y="333029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6140489" y="2949296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169;p15"/>
          <p:cNvGrpSpPr/>
          <p:nvPr/>
        </p:nvGrpSpPr>
        <p:grpSpPr>
          <a:xfrm>
            <a:off x="1242800" y="3558914"/>
            <a:ext cx="7928361" cy="1672319"/>
            <a:chOff x="1691672" y="4955436"/>
            <a:chExt cx="2621552" cy="552961"/>
          </a:xfrm>
        </p:grpSpPr>
        <p:sp>
          <p:nvSpPr>
            <p:cNvPr id="170" name="Google Shape;170;p15"/>
            <p:cNvSpPr/>
            <p:nvPr/>
          </p:nvSpPr>
          <p:spPr>
            <a:xfrm>
              <a:off x="1691672" y="4955436"/>
              <a:ext cx="2621533" cy="552958"/>
            </a:xfrm>
            <a:custGeom>
              <a:avLst/>
              <a:gdLst/>
              <a:ahLst/>
              <a:cxnLst/>
              <a:rect l="l" t="t" r="r" b="b"/>
              <a:pathLst>
                <a:path w="58759" h="12394" extrusionOk="0">
                  <a:moveTo>
                    <a:pt x="50305" y="0"/>
                  </a:moveTo>
                  <a:cubicBezTo>
                    <a:pt x="39301" y="0"/>
                    <a:pt x="19201" y="1727"/>
                    <a:pt x="1" y="12394"/>
                  </a:cubicBezTo>
                  <a:lnTo>
                    <a:pt x="58758" y="12394"/>
                  </a:lnTo>
                  <a:lnTo>
                    <a:pt x="58758" y="396"/>
                  </a:lnTo>
                  <a:cubicBezTo>
                    <a:pt x="58758" y="396"/>
                    <a:pt x="55575" y="0"/>
                    <a:pt x="50305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591174" y="4965029"/>
              <a:ext cx="722049" cy="543366"/>
            </a:xfrm>
            <a:custGeom>
              <a:avLst/>
              <a:gdLst/>
              <a:ahLst/>
              <a:cxnLst/>
              <a:rect l="l" t="t" r="r" b="b"/>
              <a:pathLst>
                <a:path w="16184" h="12179" extrusionOk="0">
                  <a:moveTo>
                    <a:pt x="13424" y="0"/>
                  </a:moveTo>
                  <a:cubicBezTo>
                    <a:pt x="11705" y="3132"/>
                    <a:pt x="9341" y="5824"/>
                    <a:pt x="6401" y="8165"/>
                  </a:cubicBezTo>
                  <a:cubicBezTo>
                    <a:pt x="4388" y="9759"/>
                    <a:pt x="2240" y="11071"/>
                    <a:pt x="1" y="12179"/>
                  </a:cubicBezTo>
                  <a:lnTo>
                    <a:pt x="16183" y="12179"/>
                  </a:lnTo>
                  <a:lnTo>
                    <a:pt x="16183" y="181"/>
                  </a:lnTo>
                  <a:cubicBezTo>
                    <a:pt x="15279" y="114"/>
                    <a:pt x="14351" y="57"/>
                    <a:pt x="13424" y="0"/>
                  </a:cubicBezTo>
                  <a:close/>
                </a:path>
              </a:pathLst>
            </a:custGeom>
            <a:solidFill>
              <a:srgbClr val="A42C3D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349571" y="4985552"/>
              <a:ext cx="1963640" cy="513296"/>
            </a:xfrm>
            <a:custGeom>
              <a:avLst/>
              <a:gdLst/>
              <a:ahLst/>
              <a:cxnLst/>
              <a:rect l="l" t="t" r="r" b="b"/>
              <a:pathLst>
                <a:path w="44013" h="11505" extrusionOk="0">
                  <a:moveTo>
                    <a:pt x="35221" y="1"/>
                  </a:moveTo>
                  <a:cubicBezTo>
                    <a:pt x="33560" y="1"/>
                    <a:pt x="31899" y="54"/>
                    <a:pt x="30239" y="174"/>
                  </a:cubicBezTo>
                  <a:cubicBezTo>
                    <a:pt x="27151" y="388"/>
                    <a:pt x="24065" y="840"/>
                    <a:pt x="21057" y="1599"/>
                  </a:cubicBezTo>
                  <a:cubicBezTo>
                    <a:pt x="18489" y="2254"/>
                    <a:pt x="15934" y="3057"/>
                    <a:pt x="13435" y="3951"/>
                  </a:cubicBezTo>
                  <a:cubicBezTo>
                    <a:pt x="8628" y="5680"/>
                    <a:pt x="3902" y="7919"/>
                    <a:pt x="1" y="11278"/>
                  </a:cubicBezTo>
                  <a:lnTo>
                    <a:pt x="1" y="11505"/>
                  </a:lnTo>
                  <a:cubicBezTo>
                    <a:pt x="3336" y="8598"/>
                    <a:pt x="7362" y="6506"/>
                    <a:pt x="11467" y="4878"/>
                  </a:cubicBezTo>
                  <a:cubicBezTo>
                    <a:pt x="13910" y="3916"/>
                    <a:pt x="16420" y="3102"/>
                    <a:pt x="18942" y="2368"/>
                  </a:cubicBezTo>
                  <a:cubicBezTo>
                    <a:pt x="21882" y="1519"/>
                    <a:pt x="24856" y="897"/>
                    <a:pt x="27909" y="558"/>
                  </a:cubicBezTo>
                  <a:cubicBezTo>
                    <a:pt x="30302" y="288"/>
                    <a:pt x="32714" y="179"/>
                    <a:pt x="35127" y="179"/>
                  </a:cubicBezTo>
                  <a:cubicBezTo>
                    <a:pt x="35850" y="179"/>
                    <a:pt x="36573" y="189"/>
                    <a:pt x="37295" y="207"/>
                  </a:cubicBezTo>
                  <a:cubicBezTo>
                    <a:pt x="38833" y="242"/>
                    <a:pt x="40371" y="332"/>
                    <a:pt x="41909" y="423"/>
                  </a:cubicBezTo>
                  <a:cubicBezTo>
                    <a:pt x="42610" y="456"/>
                    <a:pt x="43311" y="501"/>
                    <a:pt x="44012" y="581"/>
                  </a:cubicBezTo>
                  <a:lnTo>
                    <a:pt x="44012" y="411"/>
                  </a:lnTo>
                  <a:cubicBezTo>
                    <a:pt x="43990" y="400"/>
                    <a:pt x="43967" y="400"/>
                    <a:pt x="43944" y="400"/>
                  </a:cubicBezTo>
                  <a:cubicBezTo>
                    <a:pt x="42520" y="230"/>
                    <a:pt x="41072" y="185"/>
                    <a:pt x="39635" y="117"/>
                  </a:cubicBezTo>
                  <a:cubicBezTo>
                    <a:pt x="38164" y="42"/>
                    <a:pt x="36693" y="1"/>
                    <a:pt x="35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988364" y="4995769"/>
              <a:ext cx="1316276" cy="503079"/>
            </a:xfrm>
            <a:custGeom>
              <a:avLst/>
              <a:gdLst/>
              <a:ahLst/>
              <a:cxnLst/>
              <a:rect l="l" t="t" r="r" b="b"/>
              <a:pathLst>
                <a:path w="29503" h="11276" extrusionOk="0">
                  <a:moveTo>
                    <a:pt x="29503" y="1"/>
                  </a:moveTo>
                  <a:lnTo>
                    <a:pt x="26585" y="317"/>
                  </a:lnTo>
                  <a:cubicBezTo>
                    <a:pt x="24720" y="566"/>
                    <a:pt x="22876" y="917"/>
                    <a:pt x="21067" y="1370"/>
                  </a:cubicBezTo>
                  <a:cubicBezTo>
                    <a:pt x="18489" y="2025"/>
                    <a:pt x="15945" y="2828"/>
                    <a:pt x="13445" y="3722"/>
                  </a:cubicBezTo>
                  <a:cubicBezTo>
                    <a:pt x="8628" y="5451"/>
                    <a:pt x="3901" y="7690"/>
                    <a:pt x="0" y="11049"/>
                  </a:cubicBezTo>
                  <a:lnTo>
                    <a:pt x="0" y="11276"/>
                  </a:lnTo>
                  <a:cubicBezTo>
                    <a:pt x="3347" y="8369"/>
                    <a:pt x="7361" y="6277"/>
                    <a:pt x="11477" y="4649"/>
                  </a:cubicBezTo>
                  <a:cubicBezTo>
                    <a:pt x="13920" y="3687"/>
                    <a:pt x="16420" y="2873"/>
                    <a:pt x="18941" y="2139"/>
                  </a:cubicBezTo>
                  <a:cubicBezTo>
                    <a:pt x="21881" y="1290"/>
                    <a:pt x="26461" y="340"/>
                    <a:pt x="29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2765788" y="5062469"/>
              <a:ext cx="1547427" cy="445927"/>
            </a:xfrm>
            <a:custGeom>
              <a:avLst/>
              <a:gdLst/>
              <a:ahLst/>
              <a:cxnLst/>
              <a:rect l="l" t="t" r="r" b="b"/>
              <a:pathLst>
                <a:path w="34684" h="9995" extrusionOk="0">
                  <a:moveTo>
                    <a:pt x="31317" y="0"/>
                  </a:moveTo>
                  <a:cubicBezTo>
                    <a:pt x="28523" y="0"/>
                    <a:pt x="25719" y="318"/>
                    <a:pt x="22979" y="745"/>
                  </a:cubicBezTo>
                  <a:cubicBezTo>
                    <a:pt x="20684" y="1096"/>
                    <a:pt x="18422" y="1548"/>
                    <a:pt x="16183" y="2170"/>
                  </a:cubicBezTo>
                  <a:cubicBezTo>
                    <a:pt x="14012" y="2769"/>
                    <a:pt x="11874" y="3527"/>
                    <a:pt x="9793" y="4409"/>
                  </a:cubicBezTo>
                  <a:cubicBezTo>
                    <a:pt x="6333" y="5891"/>
                    <a:pt x="3031" y="7756"/>
                    <a:pt x="1" y="9995"/>
                  </a:cubicBezTo>
                  <a:lnTo>
                    <a:pt x="306" y="9995"/>
                  </a:lnTo>
                  <a:cubicBezTo>
                    <a:pt x="2873" y="8118"/>
                    <a:pt x="5632" y="6501"/>
                    <a:pt x="8516" y="5167"/>
                  </a:cubicBezTo>
                  <a:cubicBezTo>
                    <a:pt x="12666" y="3244"/>
                    <a:pt x="17076" y="1910"/>
                    <a:pt x="21577" y="1141"/>
                  </a:cubicBezTo>
                  <a:cubicBezTo>
                    <a:pt x="24760" y="605"/>
                    <a:pt x="28025" y="180"/>
                    <a:pt x="31278" y="180"/>
                  </a:cubicBezTo>
                  <a:cubicBezTo>
                    <a:pt x="32416" y="180"/>
                    <a:pt x="33552" y="232"/>
                    <a:pt x="34683" y="350"/>
                  </a:cubicBezTo>
                  <a:lnTo>
                    <a:pt x="34683" y="169"/>
                  </a:lnTo>
                  <a:cubicBezTo>
                    <a:pt x="33566" y="52"/>
                    <a:pt x="32442" y="0"/>
                    <a:pt x="3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253703" y="5107798"/>
              <a:ext cx="1059517" cy="400598"/>
            </a:xfrm>
            <a:custGeom>
              <a:avLst/>
              <a:gdLst/>
              <a:ahLst/>
              <a:cxnLst/>
              <a:rect l="l" t="t" r="r" b="b"/>
              <a:pathLst>
                <a:path w="23748" h="8979" extrusionOk="0">
                  <a:moveTo>
                    <a:pt x="23747" y="0"/>
                  </a:moveTo>
                  <a:cubicBezTo>
                    <a:pt x="20931" y="170"/>
                    <a:pt x="18138" y="826"/>
                    <a:pt x="15424" y="1583"/>
                  </a:cubicBezTo>
                  <a:cubicBezTo>
                    <a:pt x="12178" y="2500"/>
                    <a:pt x="9024" y="3676"/>
                    <a:pt x="6027" y="5225"/>
                  </a:cubicBezTo>
                  <a:cubicBezTo>
                    <a:pt x="3924" y="6310"/>
                    <a:pt x="1900" y="7577"/>
                    <a:pt x="0" y="8979"/>
                  </a:cubicBezTo>
                  <a:lnTo>
                    <a:pt x="294" y="8979"/>
                  </a:lnTo>
                  <a:cubicBezTo>
                    <a:pt x="1865" y="7837"/>
                    <a:pt x="3494" y="6797"/>
                    <a:pt x="5202" y="5870"/>
                  </a:cubicBezTo>
                  <a:cubicBezTo>
                    <a:pt x="8130" y="4264"/>
                    <a:pt x="11240" y="2986"/>
                    <a:pt x="14440" y="2047"/>
                  </a:cubicBezTo>
                  <a:cubicBezTo>
                    <a:pt x="17471" y="1165"/>
                    <a:pt x="20581" y="362"/>
                    <a:pt x="23747" y="170"/>
                  </a:cubicBezTo>
                  <a:lnTo>
                    <a:pt x="237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649710" y="5186500"/>
              <a:ext cx="663514" cy="321897"/>
            </a:xfrm>
            <a:custGeom>
              <a:avLst/>
              <a:gdLst/>
              <a:ahLst/>
              <a:cxnLst/>
              <a:rect l="l" t="t" r="r" b="b"/>
              <a:pathLst>
                <a:path w="14872" h="7215" extrusionOk="0">
                  <a:moveTo>
                    <a:pt x="14871" y="0"/>
                  </a:moveTo>
                  <a:cubicBezTo>
                    <a:pt x="13107" y="407"/>
                    <a:pt x="11377" y="939"/>
                    <a:pt x="9692" y="1595"/>
                  </a:cubicBezTo>
                  <a:cubicBezTo>
                    <a:pt x="6684" y="2771"/>
                    <a:pt x="3823" y="4332"/>
                    <a:pt x="1234" y="6254"/>
                  </a:cubicBezTo>
                  <a:cubicBezTo>
                    <a:pt x="815" y="6571"/>
                    <a:pt x="408" y="6887"/>
                    <a:pt x="1" y="7215"/>
                  </a:cubicBezTo>
                  <a:lnTo>
                    <a:pt x="284" y="7215"/>
                  </a:lnTo>
                  <a:cubicBezTo>
                    <a:pt x="1832" y="5971"/>
                    <a:pt x="3495" y="4852"/>
                    <a:pt x="5237" y="3890"/>
                  </a:cubicBezTo>
                  <a:cubicBezTo>
                    <a:pt x="8064" y="2307"/>
                    <a:pt x="11117" y="1120"/>
                    <a:pt x="14261" y="329"/>
                  </a:cubicBezTo>
                  <a:cubicBezTo>
                    <a:pt x="14464" y="272"/>
                    <a:pt x="14668" y="226"/>
                    <a:pt x="14871" y="181"/>
                  </a:cubicBezTo>
                  <a:lnTo>
                    <a:pt x="14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/>
          <p:nvPr/>
        </p:nvSpPr>
        <p:spPr>
          <a:xfrm>
            <a:off x="7789939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2244445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26525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98657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2653796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2954930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"/>
          <p:cNvSpPr/>
          <p:nvPr/>
        </p:nvSpPr>
        <p:spPr>
          <a:xfrm flipH="1">
            <a:off x="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"/>
          <p:cNvSpPr/>
          <p:nvPr/>
        </p:nvSpPr>
        <p:spPr>
          <a:xfrm flipH="1">
            <a:off x="762163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-26200" y="418405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3954000" y="1512275"/>
            <a:ext cx="4470000" cy="9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subTitle" idx="1"/>
          </p:nvPr>
        </p:nvSpPr>
        <p:spPr>
          <a:xfrm>
            <a:off x="3960200" y="2498975"/>
            <a:ext cx="39324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/>
          <p:nvPr/>
        </p:nvSpPr>
        <p:spPr>
          <a:xfrm flipH="1">
            <a:off x="239402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 flipH="1">
            <a:off x="4029846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 flipH="1">
            <a:off x="7538681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 flipH="1">
            <a:off x="7610789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 flipH="1">
            <a:off x="256193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 flipH="1">
            <a:off x="4646413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 flipH="1">
            <a:off x="3815203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859216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97054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 flipH="1">
            <a:off x="-26200" y="418405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720000" y="1451125"/>
            <a:ext cx="3216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1"/>
          </p:nvPr>
        </p:nvSpPr>
        <p:spPr>
          <a:xfrm>
            <a:off x="726200" y="2111625"/>
            <a:ext cx="3216900" cy="13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MAIN_POINT_1_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/>
          <p:nvPr/>
        </p:nvSpPr>
        <p:spPr>
          <a:xfrm>
            <a:off x="7789939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4066482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26525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98657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2653796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4776968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"/>
          <p:cNvSpPr/>
          <p:nvPr/>
        </p:nvSpPr>
        <p:spPr>
          <a:xfrm flipH="1">
            <a:off x="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/>
          <p:cNvSpPr/>
          <p:nvPr/>
        </p:nvSpPr>
        <p:spPr>
          <a:xfrm flipH="1">
            <a:off x="762163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-26200" y="418405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title"/>
          </p:nvPr>
        </p:nvSpPr>
        <p:spPr>
          <a:xfrm>
            <a:off x="4808725" y="1451125"/>
            <a:ext cx="313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1"/>
          </p:nvPr>
        </p:nvSpPr>
        <p:spPr>
          <a:xfrm>
            <a:off x="4814925" y="2111625"/>
            <a:ext cx="3135600" cy="11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ONE_COLUMN_TEXT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/>
          <p:nvPr/>
        </p:nvSpPr>
        <p:spPr>
          <a:xfrm>
            <a:off x="6129054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2"/>
          <p:cNvSpPr/>
          <p:nvPr/>
        </p:nvSpPr>
        <p:spPr>
          <a:xfrm flipH="1">
            <a:off x="-11209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"/>
          <p:cNvSpPr/>
          <p:nvPr/>
        </p:nvSpPr>
        <p:spPr>
          <a:xfrm flipH="1">
            <a:off x="659733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"/>
          <p:cNvSpPr/>
          <p:nvPr/>
        </p:nvSpPr>
        <p:spPr>
          <a:xfrm flipH="1">
            <a:off x="7034228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subTitle" idx="1"/>
          </p:nvPr>
        </p:nvSpPr>
        <p:spPr>
          <a:xfrm>
            <a:off x="2999350" y="1237235"/>
            <a:ext cx="4035300" cy="280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subTitle" idx="2"/>
          </p:nvPr>
        </p:nvSpPr>
        <p:spPr>
          <a:xfrm>
            <a:off x="2999350" y="1603331"/>
            <a:ext cx="4035300" cy="49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2"/>
          <p:cNvSpPr txBox="1">
            <a:spLocks noGrp="1"/>
          </p:cNvSpPr>
          <p:nvPr>
            <p:ph type="subTitle" idx="3"/>
          </p:nvPr>
        </p:nvSpPr>
        <p:spPr>
          <a:xfrm>
            <a:off x="2999350" y="2348560"/>
            <a:ext cx="4035300" cy="280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subTitle" idx="4"/>
          </p:nvPr>
        </p:nvSpPr>
        <p:spPr>
          <a:xfrm>
            <a:off x="2999350" y="2714656"/>
            <a:ext cx="4035300" cy="49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subTitle" idx="5"/>
          </p:nvPr>
        </p:nvSpPr>
        <p:spPr>
          <a:xfrm>
            <a:off x="2999350" y="3459885"/>
            <a:ext cx="4035300" cy="280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subTitle" idx="6"/>
          </p:nvPr>
        </p:nvSpPr>
        <p:spPr>
          <a:xfrm>
            <a:off x="2999350" y="3825981"/>
            <a:ext cx="4035300" cy="49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ONE_COLUMN_TEXT_1_3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/>
          <p:nvPr/>
        </p:nvSpPr>
        <p:spPr>
          <a:xfrm>
            <a:off x="6129054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3"/>
          <p:cNvSpPr/>
          <p:nvPr/>
        </p:nvSpPr>
        <p:spPr>
          <a:xfrm flipH="1">
            <a:off x="-11209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"/>
          <p:cNvSpPr/>
          <p:nvPr/>
        </p:nvSpPr>
        <p:spPr>
          <a:xfrm flipH="1">
            <a:off x="659733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3"/>
          <p:cNvSpPr/>
          <p:nvPr/>
        </p:nvSpPr>
        <p:spPr>
          <a:xfrm flipH="1">
            <a:off x="7034228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3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subTitle" idx="1"/>
          </p:nvPr>
        </p:nvSpPr>
        <p:spPr>
          <a:xfrm>
            <a:off x="720000" y="2500247"/>
            <a:ext cx="2508900" cy="319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69" name="Google Shape;269;p23"/>
          <p:cNvSpPr txBox="1">
            <a:spLocks noGrp="1"/>
          </p:cNvSpPr>
          <p:nvPr>
            <p:ph type="subTitle" idx="2"/>
          </p:nvPr>
        </p:nvSpPr>
        <p:spPr>
          <a:xfrm>
            <a:off x="720000" y="3052862"/>
            <a:ext cx="2508900" cy="51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3"/>
          <p:cNvSpPr txBox="1">
            <a:spLocks noGrp="1"/>
          </p:cNvSpPr>
          <p:nvPr>
            <p:ph type="subTitle" idx="3"/>
          </p:nvPr>
        </p:nvSpPr>
        <p:spPr>
          <a:xfrm>
            <a:off x="3317550" y="2500247"/>
            <a:ext cx="2508900" cy="319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71" name="Google Shape;271;p23"/>
          <p:cNvSpPr txBox="1">
            <a:spLocks noGrp="1"/>
          </p:cNvSpPr>
          <p:nvPr>
            <p:ph type="subTitle" idx="4"/>
          </p:nvPr>
        </p:nvSpPr>
        <p:spPr>
          <a:xfrm>
            <a:off x="3317550" y="3052862"/>
            <a:ext cx="2508900" cy="51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5"/>
          </p:nvPr>
        </p:nvSpPr>
        <p:spPr>
          <a:xfrm>
            <a:off x="5915100" y="2500247"/>
            <a:ext cx="2508900" cy="319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73" name="Google Shape;273;p23"/>
          <p:cNvSpPr txBox="1">
            <a:spLocks noGrp="1"/>
          </p:cNvSpPr>
          <p:nvPr>
            <p:ph type="subTitle" idx="6"/>
          </p:nvPr>
        </p:nvSpPr>
        <p:spPr>
          <a:xfrm>
            <a:off x="5915100" y="3052862"/>
            <a:ext cx="2508900" cy="51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ONLY_1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1"/>
          </p:nvPr>
        </p:nvSpPr>
        <p:spPr>
          <a:xfrm>
            <a:off x="715200" y="1478775"/>
            <a:ext cx="27057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2"/>
          </p:nvPr>
        </p:nvSpPr>
        <p:spPr>
          <a:xfrm>
            <a:off x="715200" y="1852625"/>
            <a:ext cx="27057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3"/>
          </p:nvPr>
        </p:nvSpPr>
        <p:spPr>
          <a:xfrm>
            <a:off x="5533199" y="1478775"/>
            <a:ext cx="28908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4"/>
          </p:nvPr>
        </p:nvSpPr>
        <p:spPr>
          <a:xfrm>
            <a:off x="5533199" y="1852625"/>
            <a:ext cx="28908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5"/>
          </p:nvPr>
        </p:nvSpPr>
        <p:spPr>
          <a:xfrm>
            <a:off x="715200" y="3013150"/>
            <a:ext cx="27057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6"/>
          </p:nvPr>
        </p:nvSpPr>
        <p:spPr>
          <a:xfrm>
            <a:off x="715200" y="3387000"/>
            <a:ext cx="27057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subTitle" idx="7"/>
          </p:nvPr>
        </p:nvSpPr>
        <p:spPr>
          <a:xfrm>
            <a:off x="5533199" y="3013150"/>
            <a:ext cx="28908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subTitle" idx="8"/>
          </p:nvPr>
        </p:nvSpPr>
        <p:spPr>
          <a:xfrm>
            <a:off x="5533199" y="3387000"/>
            <a:ext cx="28908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4"/>
          <p:cNvSpPr/>
          <p:nvPr/>
        </p:nvSpPr>
        <p:spPr>
          <a:xfrm flipH="1">
            <a:off x="-689468" y="23017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6189853" y="1387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7238046" y="5859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4"/>
          <p:cNvSpPr/>
          <p:nvPr/>
        </p:nvSpPr>
        <p:spPr>
          <a:xfrm flipH="1">
            <a:off x="230643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854758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7456202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57883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-6593" y="447740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ONE_COLUMN_TEXT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5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1"/>
          </p:nvPr>
        </p:nvSpPr>
        <p:spPr>
          <a:xfrm>
            <a:off x="2901657" y="1180825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2"/>
          </p:nvPr>
        </p:nvSpPr>
        <p:spPr>
          <a:xfrm>
            <a:off x="2901657" y="1499725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3"/>
          </p:nvPr>
        </p:nvSpPr>
        <p:spPr>
          <a:xfrm>
            <a:off x="2901657" y="1877979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subTitle" idx="4"/>
          </p:nvPr>
        </p:nvSpPr>
        <p:spPr>
          <a:xfrm>
            <a:off x="2901657" y="2196879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5"/>
          </p:nvPr>
        </p:nvSpPr>
        <p:spPr>
          <a:xfrm>
            <a:off x="2901657" y="2575133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subTitle" idx="6"/>
          </p:nvPr>
        </p:nvSpPr>
        <p:spPr>
          <a:xfrm>
            <a:off x="2901657" y="2894033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5"/>
          <p:cNvSpPr txBox="1">
            <a:spLocks noGrp="1"/>
          </p:cNvSpPr>
          <p:nvPr>
            <p:ph type="subTitle" idx="7"/>
          </p:nvPr>
        </p:nvSpPr>
        <p:spPr>
          <a:xfrm>
            <a:off x="2901657" y="3272287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04" name="Google Shape;304;p25"/>
          <p:cNvSpPr txBox="1">
            <a:spLocks noGrp="1"/>
          </p:cNvSpPr>
          <p:nvPr>
            <p:ph type="subTitle" idx="8"/>
          </p:nvPr>
        </p:nvSpPr>
        <p:spPr>
          <a:xfrm>
            <a:off x="2901657" y="3591187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5"/>
          <p:cNvSpPr txBox="1">
            <a:spLocks noGrp="1"/>
          </p:cNvSpPr>
          <p:nvPr>
            <p:ph type="subTitle" idx="9"/>
          </p:nvPr>
        </p:nvSpPr>
        <p:spPr>
          <a:xfrm>
            <a:off x="2901657" y="3969441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06" name="Google Shape;306;p25"/>
          <p:cNvSpPr txBox="1">
            <a:spLocks noGrp="1"/>
          </p:cNvSpPr>
          <p:nvPr>
            <p:ph type="subTitle" idx="13"/>
          </p:nvPr>
        </p:nvSpPr>
        <p:spPr>
          <a:xfrm>
            <a:off x="2901657" y="4288341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5"/>
          <p:cNvSpPr/>
          <p:nvPr/>
        </p:nvSpPr>
        <p:spPr>
          <a:xfrm flipH="1">
            <a:off x="2200933" y="45950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8442083" y="45950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7350699" y="42122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-47620" y="44841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667000" y="2394300"/>
            <a:ext cx="2757000" cy="6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5933325" y="3165000"/>
            <a:ext cx="24906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6339725" y="890400"/>
            <a:ext cx="2084400" cy="15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 flipH="1">
            <a:off x="7625119" y="390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174318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flipH="1">
            <a:off x="5681432" y="3665755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flipH="1">
            <a:off x="249944" y="2752571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flipH="1">
            <a:off x="8118288" y="40986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flipH="1">
            <a:off x="3114061" y="333029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flipH="1">
            <a:off x="1883657" y="2949296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 flipH="1">
            <a:off x="-27155" y="3558914"/>
            <a:ext cx="7928361" cy="1672319"/>
            <a:chOff x="1691672" y="4955436"/>
            <a:chExt cx="2621552" cy="552961"/>
          </a:xfrm>
        </p:grpSpPr>
        <p:sp>
          <p:nvSpPr>
            <p:cNvPr id="39" name="Google Shape;39;p3"/>
            <p:cNvSpPr/>
            <p:nvPr/>
          </p:nvSpPr>
          <p:spPr>
            <a:xfrm>
              <a:off x="1691672" y="4955436"/>
              <a:ext cx="2621533" cy="552958"/>
            </a:xfrm>
            <a:custGeom>
              <a:avLst/>
              <a:gdLst/>
              <a:ahLst/>
              <a:cxnLst/>
              <a:rect l="l" t="t" r="r" b="b"/>
              <a:pathLst>
                <a:path w="58759" h="12394" extrusionOk="0">
                  <a:moveTo>
                    <a:pt x="50305" y="0"/>
                  </a:moveTo>
                  <a:cubicBezTo>
                    <a:pt x="39301" y="0"/>
                    <a:pt x="19201" y="1727"/>
                    <a:pt x="1" y="12394"/>
                  </a:cubicBezTo>
                  <a:lnTo>
                    <a:pt x="58758" y="12394"/>
                  </a:lnTo>
                  <a:lnTo>
                    <a:pt x="58758" y="396"/>
                  </a:lnTo>
                  <a:cubicBezTo>
                    <a:pt x="58758" y="396"/>
                    <a:pt x="55575" y="0"/>
                    <a:pt x="50305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591174" y="4965029"/>
              <a:ext cx="722049" cy="543366"/>
            </a:xfrm>
            <a:custGeom>
              <a:avLst/>
              <a:gdLst/>
              <a:ahLst/>
              <a:cxnLst/>
              <a:rect l="l" t="t" r="r" b="b"/>
              <a:pathLst>
                <a:path w="16184" h="12179" extrusionOk="0">
                  <a:moveTo>
                    <a:pt x="13424" y="0"/>
                  </a:moveTo>
                  <a:cubicBezTo>
                    <a:pt x="11705" y="3132"/>
                    <a:pt x="9341" y="5824"/>
                    <a:pt x="6401" y="8165"/>
                  </a:cubicBezTo>
                  <a:cubicBezTo>
                    <a:pt x="4388" y="9759"/>
                    <a:pt x="2240" y="11071"/>
                    <a:pt x="1" y="12179"/>
                  </a:cubicBezTo>
                  <a:lnTo>
                    <a:pt x="16183" y="12179"/>
                  </a:lnTo>
                  <a:lnTo>
                    <a:pt x="16183" y="181"/>
                  </a:lnTo>
                  <a:cubicBezTo>
                    <a:pt x="15279" y="114"/>
                    <a:pt x="14351" y="57"/>
                    <a:pt x="13424" y="0"/>
                  </a:cubicBezTo>
                  <a:close/>
                </a:path>
              </a:pathLst>
            </a:custGeom>
            <a:solidFill>
              <a:srgbClr val="A42C3D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349571" y="4985552"/>
              <a:ext cx="1963640" cy="513296"/>
            </a:xfrm>
            <a:custGeom>
              <a:avLst/>
              <a:gdLst/>
              <a:ahLst/>
              <a:cxnLst/>
              <a:rect l="l" t="t" r="r" b="b"/>
              <a:pathLst>
                <a:path w="44013" h="11505" extrusionOk="0">
                  <a:moveTo>
                    <a:pt x="35221" y="1"/>
                  </a:moveTo>
                  <a:cubicBezTo>
                    <a:pt x="33560" y="1"/>
                    <a:pt x="31899" y="54"/>
                    <a:pt x="30239" y="174"/>
                  </a:cubicBezTo>
                  <a:cubicBezTo>
                    <a:pt x="27151" y="388"/>
                    <a:pt x="24065" y="840"/>
                    <a:pt x="21057" y="1599"/>
                  </a:cubicBezTo>
                  <a:cubicBezTo>
                    <a:pt x="18489" y="2254"/>
                    <a:pt x="15934" y="3057"/>
                    <a:pt x="13435" y="3951"/>
                  </a:cubicBezTo>
                  <a:cubicBezTo>
                    <a:pt x="8628" y="5680"/>
                    <a:pt x="3902" y="7919"/>
                    <a:pt x="1" y="11278"/>
                  </a:cubicBezTo>
                  <a:lnTo>
                    <a:pt x="1" y="11505"/>
                  </a:lnTo>
                  <a:cubicBezTo>
                    <a:pt x="3336" y="8598"/>
                    <a:pt x="7362" y="6506"/>
                    <a:pt x="11467" y="4878"/>
                  </a:cubicBezTo>
                  <a:cubicBezTo>
                    <a:pt x="13910" y="3916"/>
                    <a:pt x="16420" y="3102"/>
                    <a:pt x="18942" y="2368"/>
                  </a:cubicBezTo>
                  <a:cubicBezTo>
                    <a:pt x="21882" y="1519"/>
                    <a:pt x="24856" y="897"/>
                    <a:pt x="27909" y="558"/>
                  </a:cubicBezTo>
                  <a:cubicBezTo>
                    <a:pt x="30302" y="288"/>
                    <a:pt x="32714" y="179"/>
                    <a:pt x="35127" y="179"/>
                  </a:cubicBezTo>
                  <a:cubicBezTo>
                    <a:pt x="35850" y="179"/>
                    <a:pt x="36573" y="189"/>
                    <a:pt x="37295" y="207"/>
                  </a:cubicBezTo>
                  <a:cubicBezTo>
                    <a:pt x="38833" y="242"/>
                    <a:pt x="40371" y="332"/>
                    <a:pt x="41909" y="423"/>
                  </a:cubicBezTo>
                  <a:cubicBezTo>
                    <a:pt x="42610" y="456"/>
                    <a:pt x="43311" y="501"/>
                    <a:pt x="44012" y="581"/>
                  </a:cubicBezTo>
                  <a:lnTo>
                    <a:pt x="44012" y="411"/>
                  </a:lnTo>
                  <a:cubicBezTo>
                    <a:pt x="43990" y="400"/>
                    <a:pt x="43967" y="400"/>
                    <a:pt x="43944" y="400"/>
                  </a:cubicBezTo>
                  <a:cubicBezTo>
                    <a:pt x="42520" y="230"/>
                    <a:pt x="41072" y="185"/>
                    <a:pt x="39635" y="117"/>
                  </a:cubicBezTo>
                  <a:cubicBezTo>
                    <a:pt x="38164" y="42"/>
                    <a:pt x="36693" y="1"/>
                    <a:pt x="35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988364" y="4995769"/>
              <a:ext cx="1316276" cy="503079"/>
            </a:xfrm>
            <a:custGeom>
              <a:avLst/>
              <a:gdLst/>
              <a:ahLst/>
              <a:cxnLst/>
              <a:rect l="l" t="t" r="r" b="b"/>
              <a:pathLst>
                <a:path w="29503" h="11276" extrusionOk="0">
                  <a:moveTo>
                    <a:pt x="29503" y="1"/>
                  </a:moveTo>
                  <a:lnTo>
                    <a:pt x="26585" y="317"/>
                  </a:lnTo>
                  <a:cubicBezTo>
                    <a:pt x="24720" y="566"/>
                    <a:pt x="22876" y="917"/>
                    <a:pt x="21067" y="1370"/>
                  </a:cubicBezTo>
                  <a:cubicBezTo>
                    <a:pt x="18489" y="2025"/>
                    <a:pt x="15945" y="2828"/>
                    <a:pt x="13445" y="3722"/>
                  </a:cubicBezTo>
                  <a:cubicBezTo>
                    <a:pt x="8628" y="5451"/>
                    <a:pt x="3901" y="7690"/>
                    <a:pt x="0" y="11049"/>
                  </a:cubicBezTo>
                  <a:lnTo>
                    <a:pt x="0" y="11276"/>
                  </a:lnTo>
                  <a:cubicBezTo>
                    <a:pt x="3347" y="8369"/>
                    <a:pt x="7361" y="6277"/>
                    <a:pt x="11477" y="4649"/>
                  </a:cubicBezTo>
                  <a:cubicBezTo>
                    <a:pt x="13920" y="3687"/>
                    <a:pt x="16420" y="2873"/>
                    <a:pt x="18941" y="2139"/>
                  </a:cubicBezTo>
                  <a:cubicBezTo>
                    <a:pt x="21881" y="1290"/>
                    <a:pt x="26461" y="340"/>
                    <a:pt x="29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765788" y="5062469"/>
              <a:ext cx="1547427" cy="445927"/>
            </a:xfrm>
            <a:custGeom>
              <a:avLst/>
              <a:gdLst/>
              <a:ahLst/>
              <a:cxnLst/>
              <a:rect l="l" t="t" r="r" b="b"/>
              <a:pathLst>
                <a:path w="34684" h="9995" extrusionOk="0">
                  <a:moveTo>
                    <a:pt x="31317" y="0"/>
                  </a:moveTo>
                  <a:cubicBezTo>
                    <a:pt x="28523" y="0"/>
                    <a:pt x="25719" y="318"/>
                    <a:pt x="22979" y="745"/>
                  </a:cubicBezTo>
                  <a:cubicBezTo>
                    <a:pt x="20684" y="1096"/>
                    <a:pt x="18422" y="1548"/>
                    <a:pt x="16183" y="2170"/>
                  </a:cubicBezTo>
                  <a:cubicBezTo>
                    <a:pt x="14012" y="2769"/>
                    <a:pt x="11874" y="3527"/>
                    <a:pt x="9793" y="4409"/>
                  </a:cubicBezTo>
                  <a:cubicBezTo>
                    <a:pt x="6333" y="5891"/>
                    <a:pt x="3031" y="7756"/>
                    <a:pt x="1" y="9995"/>
                  </a:cubicBezTo>
                  <a:lnTo>
                    <a:pt x="306" y="9995"/>
                  </a:lnTo>
                  <a:cubicBezTo>
                    <a:pt x="2873" y="8118"/>
                    <a:pt x="5632" y="6501"/>
                    <a:pt x="8516" y="5167"/>
                  </a:cubicBezTo>
                  <a:cubicBezTo>
                    <a:pt x="12666" y="3244"/>
                    <a:pt x="17076" y="1910"/>
                    <a:pt x="21577" y="1141"/>
                  </a:cubicBezTo>
                  <a:cubicBezTo>
                    <a:pt x="24760" y="605"/>
                    <a:pt x="28025" y="180"/>
                    <a:pt x="31278" y="180"/>
                  </a:cubicBezTo>
                  <a:cubicBezTo>
                    <a:pt x="32416" y="180"/>
                    <a:pt x="33552" y="232"/>
                    <a:pt x="34683" y="350"/>
                  </a:cubicBezTo>
                  <a:lnTo>
                    <a:pt x="34683" y="169"/>
                  </a:lnTo>
                  <a:cubicBezTo>
                    <a:pt x="33566" y="52"/>
                    <a:pt x="32442" y="0"/>
                    <a:pt x="3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53703" y="5107798"/>
              <a:ext cx="1059517" cy="400598"/>
            </a:xfrm>
            <a:custGeom>
              <a:avLst/>
              <a:gdLst/>
              <a:ahLst/>
              <a:cxnLst/>
              <a:rect l="l" t="t" r="r" b="b"/>
              <a:pathLst>
                <a:path w="23748" h="8979" extrusionOk="0">
                  <a:moveTo>
                    <a:pt x="23747" y="0"/>
                  </a:moveTo>
                  <a:cubicBezTo>
                    <a:pt x="20931" y="170"/>
                    <a:pt x="18138" y="826"/>
                    <a:pt x="15424" y="1583"/>
                  </a:cubicBezTo>
                  <a:cubicBezTo>
                    <a:pt x="12178" y="2500"/>
                    <a:pt x="9024" y="3676"/>
                    <a:pt x="6027" y="5225"/>
                  </a:cubicBezTo>
                  <a:cubicBezTo>
                    <a:pt x="3924" y="6310"/>
                    <a:pt x="1900" y="7577"/>
                    <a:pt x="0" y="8979"/>
                  </a:cubicBezTo>
                  <a:lnTo>
                    <a:pt x="294" y="8979"/>
                  </a:lnTo>
                  <a:cubicBezTo>
                    <a:pt x="1865" y="7837"/>
                    <a:pt x="3494" y="6797"/>
                    <a:pt x="5202" y="5870"/>
                  </a:cubicBezTo>
                  <a:cubicBezTo>
                    <a:pt x="8130" y="4264"/>
                    <a:pt x="11240" y="2986"/>
                    <a:pt x="14440" y="2047"/>
                  </a:cubicBezTo>
                  <a:cubicBezTo>
                    <a:pt x="17471" y="1165"/>
                    <a:pt x="20581" y="362"/>
                    <a:pt x="23747" y="170"/>
                  </a:cubicBezTo>
                  <a:lnTo>
                    <a:pt x="237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649710" y="5186500"/>
              <a:ext cx="663514" cy="321897"/>
            </a:xfrm>
            <a:custGeom>
              <a:avLst/>
              <a:gdLst/>
              <a:ahLst/>
              <a:cxnLst/>
              <a:rect l="l" t="t" r="r" b="b"/>
              <a:pathLst>
                <a:path w="14872" h="7215" extrusionOk="0">
                  <a:moveTo>
                    <a:pt x="14871" y="0"/>
                  </a:moveTo>
                  <a:cubicBezTo>
                    <a:pt x="13107" y="407"/>
                    <a:pt x="11377" y="939"/>
                    <a:pt x="9692" y="1595"/>
                  </a:cubicBezTo>
                  <a:cubicBezTo>
                    <a:pt x="6684" y="2771"/>
                    <a:pt x="3823" y="4332"/>
                    <a:pt x="1234" y="6254"/>
                  </a:cubicBezTo>
                  <a:cubicBezTo>
                    <a:pt x="815" y="6571"/>
                    <a:pt x="408" y="6887"/>
                    <a:pt x="1" y="7215"/>
                  </a:cubicBezTo>
                  <a:lnTo>
                    <a:pt x="284" y="7215"/>
                  </a:lnTo>
                  <a:cubicBezTo>
                    <a:pt x="1832" y="5971"/>
                    <a:pt x="3495" y="4852"/>
                    <a:pt x="5237" y="3890"/>
                  </a:cubicBezTo>
                  <a:cubicBezTo>
                    <a:pt x="8064" y="2307"/>
                    <a:pt x="11117" y="1120"/>
                    <a:pt x="14261" y="329"/>
                  </a:cubicBezTo>
                  <a:cubicBezTo>
                    <a:pt x="14464" y="272"/>
                    <a:pt x="14668" y="226"/>
                    <a:pt x="14871" y="181"/>
                  </a:cubicBezTo>
                  <a:lnTo>
                    <a:pt x="14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6"/>
          <p:cNvSpPr txBox="1">
            <a:spLocks noGrp="1"/>
          </p:cNvSpPr>
          <p:nvPr>
            <p:ph type="subTitle" idx="1"/>
          </p:nvPr>
        </p:nvSpPr>
        <p:spPr>
          <a:xfrm>
            <a:off x="730200" y="1851500"/>
            <a:ext cx="21861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subTitle" idx="2"/>
          </p:nvPr>
        </p:nvSpPr>
        <p:spPr>
          <a:xfrm>
            <a:off x="730200" y="2203164"/>
            <a:ext cx="21861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subTitle" idx="3"/>
          </p:nvPr>
        </p:nvSpPr>
        <p:spPr>
          <a:xfrm>
            <a:off x="730200" y="3538275"/>
            <a:ext cx="21861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16" name="Google Shape;316;p26"/>
          <p:cNvSpPr txBox="1">
            <a:spLocks noGrp="1"/>
          </p:cNvSpPr>
          <p:nvPr>
            <p:ph type="subTitle" idx="4"/>
          </p:nvPr>
        </p:nvSpPr>
        <p:spPr>
          <a:xfrm>
            <a:off x="730200" y="3889939"/>
            <a:ext cx="21861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6"/>
          <p:cNvSpPr/>
          <p:nvPr/>
        </p:nvSpPr>
        <p:spPr>
          <a:xfrm flipH="1">
            <a:off x="-689468" y="23017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6189853" y="1387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7238046" y="5859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-47620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8442083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-28796" y="447740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 txBox="1">
            <a:spLocks noGrp="1"/>
          </p:cNvSpPr>
          <p:nvPr>
            <p:ph type="subTitle" idx="5"/>
          </p:nvPr>
        </p:nvSpPr>
        <p:spPr>
          <a:xfrm>
            <a:off x="3473838" y="1851500"/>
            <a:ext cx="21963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24" name="Google Shape;324;p26"/>
          <p:cNvSpPr txBox="1">
            <a:spLocks noGrp="1"/>
          </p:cNvSpPr>
          <p:nvPr>
            <p:ph type="subTitle" idx="6"/>
          </p:nvPr>
        </p:nvSpPr>
        <p:spPr>
          <a:xfrm>
            <a:off x="3473863" y="2203164"/>
            <a:ext cx="21963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6"/>
          <p:cNvSpPr txBox="1">
            <a:spLocks noGrp="1"/>
          </p:cNvSpPr>
          <p:nvPr>
            <p:ph type="subTitle" idx="7"/>
          </p:nvPr>
        </p:nvSpPr>
        <p:spPr>
          <a:xfrm>
            <a:off x="3473863" y="3538275"/>
            <a:ext cx="21963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26" name="Google Shape;326;p26"/>
          <p:cNvSpPr txBox="1">
            <a:spLocks noGrp="1"/>
          </p:cNvSpPr>
          <p:nvPr>
            <p:ph type="subTitle" idx="8"/>
          </p:nvPr>
        </p:nvSpPr>
        <p:spPr>
          <a:xfrm>
            <a:off x="3473863" y="3889939"/>
            <a:ext cx="21963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6"/>
          <p:cNvSpPr txBox="1">
            <a:spLocks noGrp="1"/>
          </p:cNvSpPr>
          <p:nvPr>
            <p:ph type="subTitle" idx="9"/>
          </p:nvPr>
        </p:nvSpPr>
        <p:spPr>
          <a:xfrm>
            <a:off x="6219106" y="1851500"/>
            <a:ext cx="21963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28" name="Google Shape;328;p26"/>
          <p:cNvSpPr txBox="1">
            <a:spLocks noGrp="1"/>
          </p:cNvSpPr>
          <p:nvPr>
            <p:ph type="subTitle" idx="13"/>
          </p:nvPr>
        </p:nvSpPr>
        <p:spPr>
          <a:xfrm>
            <a:off x="6219106" y="2203164"/>
            <a:ext cx="21963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6"/>
          <p:cNvSpPr txBox="1">
            <a:spLocks noGrp="1"/>
          </p:cNvSpPr>
          <p:nvPr>
            <p:ph type="subTitle" idx="14"/>
          </p:nvPr>
        </p:nvSpPr>
        <p:spPr>
          <a:xfrm>
            <a:off x="6219106" y="3538275"/>
            <a:ext cx="21963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30" name="Google Shape;330;p26"/>
          <p:cNvSpPr txBox="1">
            <a:spLocks noGrp="1"/>
          </p:cNvSpPr>
          <p:nvPr>
            <p:ph type="subTitle" idx="15"/>
          </p:nvPr>
        </p:nvSpPr>
        <p:spPr>
          <a:xfrm>
            <a:off x="6219106" y="3889939"/>
            <a:ext cx="21963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eight columns">
  <p:cSld name="ONE_COLUMN_TEXT_1_1_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/>
          <p:nvPr/>
        </p:nvSpPr>
        <p:spPr>
          <a:xfrm>
            <a:off x="6138565" y="461342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7"/>
          <p:cNvSpPr/>
          <p:nvPr/>
        </p:nvSpPr>
        <p:spPr>
          <a:xfrm flipH="1">
            <a:off x="-102585" y="461342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7"/>
          <p:cNvSpPr/>
          <p:nvPr/>
        </p:nvSpPr>
        <p:spPr>
          <a:xfrm flipH="1">
            <a:off x="669251" y="4230549"/>
            <a:ext cx="920338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7"/>
          <p:cNvSpPr/>
          <p:nvPr/>
        </p:nvSpPr>
        <p:spPr>
          <a:xfrm flipH="1">
            <a:off x="7043739" y="450252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7"/>
          <p:cNvSpPr txBox="1">
            <a:spLocks noGrp="1"/>
          </p:cNvSpPr>
          <p:nvPr>
            <p:ph type="subTitle" idx="1"/>
          </p:nvPr>
        </p:nvSpPr>
        <p:spPr>
          <a:xfrm>
            <a:off x="713625" y="2276825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1" name="Google Shape;341;p27"/>
          <p:cNvSpPr txBox="1">
            <a:spLocks noGrp="1"/>
          </p:cNvSpPr>
          <p:nvPr>
            <p:ph type="subTitle" idx="2"/>
          </p:nvPr>
        </p:nvSpPr>
        <p:spPr>
          <a:xfrm>
            <a:off x="713625" y="1667175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7"/>
          <p:cNvSpPr txBox="1">
            <a:spLocks noGrp="1"/>
          </p:cNvSpPr>
          <p:nvPr>
            <p:ph type="subTitle" idx="3"/>
          </p:nvPr>
        </p:nvSpPr>
        <p:spPr>
          <a:xfrm>
            <a:off x="713625" y="3708374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3" name="Google Shape;343;p27"/>
          <p:cNvSpPr txBox="1">
            <a:spLocks noGrp="1"/>
          </p:cNvSpPr>
          <p:nvPr>
            <p:ph type="subTitle" idx="4"/>
          </p:nvPr>
        </p:nvSpPr>
        <p:spPr>
          <a:xfrm>
            <a:off x="713625" y="3098726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7"/>
          <p:cNvSpPr txBox="1">
            <a:spLocks noGrp="1"/>
          </p:cNvSpPr>
          <p:nvPr>
            <p:ph type="subTitle" idx="5"/>
          </p:nvPr>
        </p:nvSpPr>
        <p:spPr>
          <a:xfrm>
            <a:off x="2663300" y="2276825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5" name="Google Shape;345;p27"/>
          <p:cNvSpPr txBox="1">
            <a:spLocks noGrp="1"/>
          </p:cNvSpPr>
          <p:nvPr>
            <p:ph type="subTitle" idx="6"/>
          </p:nvPr>
        </p:nvSpPr>
        <p:spPr>
          <a:xfrm>
            <a:off x="2663297" y="1667175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7"/>
          <p:cNvSpPr txBox="1">
            <a:spLocks noGrp="1"/>
          </p:cNvSpPr>
          <p:nvPr>
            <p:ph type="subTitle" idx="7"/>
          </p:nvPr>
        </p:nvSpPr>
        <p:spPr>
          <a:xfrm>
            <a:off x="2663300" y="3708374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7" name="Google Shape;347;p27"/>
          <p:cNvSpPr txBox="1">
            <a:spLocks noGrp="1"/>
          </p:cNvSpPr>
          <p:nvPr>
            <p:ph type="subTitle" idx="8"/>
          </p:nvPr>
        </p:nvSpPr>
        <p:spPr>
          <a:xfrm>
            <a:off x="2663297" y="3098726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7"/>
          <p:cNvSpPr txBox="1">
            <a:spLocks noGrp="1"/>
          </p:cNvSpPr>
          <p:nvPr>
            <p:ph type="subTitle" idx="9"/>
          </p:nvPr>
        </p:nvSpPr>
        <p:spPr>
          <a:xfrm>
            <a:off x="4612974" y="2276825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9" name="Google Shape;349;p27"/>
          <p:cNvSpPr txBox="1">
            <a:spLocks noGrp="1"/>
          </p:cNvSpPr>
          <p:nvPr>
            <p:ph type="subTitle" idx="13"/>
          </p:nvPr>
        </p:nvSpPr>
        <p:spPr>
          <a:xfrm>
            <a:off x="4612968" y="1667175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7"/>
          <p:cNvSpPr txBox="1">
            <a:spLocks noGrp="1"/>
          </p:cNvSpPr>
          <p:nvPr>
            <p:ph type="subTitle" idx="14"/>
          </p:nvPr>
        </p:nvSpPr>
        <p:spPr>
          <a:xfrm>
            <a:off x="4612974" y="3708374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51" name="Google Shape;351;p27"/>
          <p:cNvSpPr txBox="1">
            <a:spLocks noGrp="1"/>
          </p:cNvSpPr>
          <p:nvPr>
            <p:ph type="subTitle" idx="15"/>
          </p:nvPr>
        </p:nvSpPr>
        <p:spPr>
          <a:xfrm>
            <a:off x="4612968" y="3098726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7"/>
          <p:cNvSpPr txBox="1">
            <a:spLocks noGrp="1"/>
          </p:cNvSpPr>
          <p:nvPr>
            <p:ph type="subTitle" idx="16"/>
          </p:nvPr>
        </p:nvSpPr>
        <p:spPr>
          <a:xfrm>
            <a:off x="6562662" y="2276825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53" name="Google Shape;353;p27"/>
          <p:cNvSpPr txBox="1">
            <a:spLocks noGrp="1"/>
          </p:cNvSpPr>
          <p:nvPr>
            <p:ph type="subTitle" idx="17"/>
          </p:nvPr>
        </p:nvSpPr>
        <p:spPr>
          <a:xfrm>
            <a:off x="6562653" y="1667175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7"/>
          <p:cNvSpPr txBox="1">
            <a:spLocks noGrp="1"/>
          </p:cNvSpPr>
          <p:nvPr>
            <p:ph type="subTitle" idx="18"/>
          </p:nvPr>
        </p:nvSpPr>
        <p:spPr>
          <a:xfrm>
            <a:off x="6562662" y="3708374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55" name="Google Shape;355;p27"/>
          <p:cNvSpPr txBox="1">
            <a:spLocks noGrp="1"/>
          </p:cNvSpPr>
          <p:nvPr>
            <p:ph type="subTitle" idx="19"/>
          </p:nvPr>
        </p:nvSpPr>
        <p:spPr>
          <a:xfrm>
            <a:off x="6562653" y="3098726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ONE_COLUMN_TEXT_1_2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/>
          <p:nvPr/>
        </p:nvSpPr>
        <p:spPr>
          <a:xfrm flipH="1">
            <a:off x="-11209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8"/>
          <p:cNvSpPr/>
          <p:nvPr/>
        </p:nvSpPr>
        <p:spPr>
          <a:xfrm flipH="1">
            <a:off x="7034228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2954930" y="40353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8"/>
          <p:cNvSpPr/>
          <p:nvPr/>
        </p:nvSpPr>
        <p:spPr>
          <a:xfrm flipH="1">
            <a:off x="5" y="41142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8"/>
          <p:cNvSpPr/>
          <p:nvPr/>
        </p:nvSpPr>
        <p:spPr>
          <a:xfrm flipH="1">
            <a:off x="7621630" y="41142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8"/>
          <p:cNvSpPr/>
          <p:nvPr/>
        </p:nvSpPr>
        <p:spPr>
          <a:xfrm>
            <a:off x="6129054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"/>
          <p:cNvSpPr/>
          <p:nvPr/>
        </p:nvSpPr>
        <p:spPr>
          <a:xfrm flipH="1">
            <a:off x="659733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8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8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8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8"/>
          <p:cNvSpPr txBox="1">
            <a:spLocks noGrp="1"/>
          </p:cNvSpPr>
          <p:nvPr>
            <p:ph type="subTitle" idx="1"/>
          </p:nvPr>
        </p:nvSpPr>
        <p:spPr>
          <a:xfrm>
            <a:off x="4088788" y="955497"/>
            <a:ext cx="3721500" cy="29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69" name="Google Shape;369;p28"/>
          <p:cNvSpPr txBox="1">
            <a:spLocks noGrp="1"/>
          </p:cNvSpPr>
          <p:nvPr>
            <p:ph type="subTitle" idx="2"/>
          </p:nvPr>
        </p:nvSpPr>
        <p:spPr>
          <a:xfrm>
            <a:off x="4088788" y="1306768"/>
            <a:ext cx="3721500" cy="53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type="title" hasCustomPrompt="1"/>
          </p:nvPr>
        </p:nvSpPr>
        <p:spPr>
          <a:xfrm>
            <a:off x="1083301" y="1018625"/>
            <a:ext cx="2755800" cy="783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1" name="Google Shape;371;p28"/>
          <p:cNvSpPr txBox="1">
            <a:spLocks noGrp="1"/>
          </p:cNvSpPr>
          <p:nvPr>
            <p:ph type="subTitle" idx="3"/>
          </p:nvPr>
        </p:nvSpPr>
        <p:spPr>
          <a:xfrm>
            <a:off x="4088788" y="2032925"/>
            <a:ext cx="3721500" cy="29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72" name="Google Shape;372;p28"/>
          <p:cNvSpPr txBox="1">
            <a:spLocks noGrp="1"/>
          </p:cNvSpPr>
          <p:nvPr>
            <p:ph type="subTitle" idx="4"/>
          </p:nvPr>
        </p:nvSpPr>
        <p:spPr>
          <a:xfrm>
            <a:off x="4088788" y="2384205"/>
            <a:ext cx="3721500" cy="53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8"/>
          <p:cNvSpPr txBox="1">
            <a:spLocks noGrp="1"/>
          </p:cNvSpPr>
          <p:nvPr>
            <p:ph type="title" idx="5" hasCustomPrompt="1"/>
          </p:nvPr>
        </p:nvSpPr>
        <p:spPr>
          <a:xfrm>
            <a:off x="1083301" y="2096050"/>
            <a:ext cx="2755800" cy="783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4" name="Google Shape;374;p28"/>
          <p:cNvSpPr txBox="1">
            <a:spLocks noGrp="1"/>
          </p:cNvSpPr>
          <p:nvPr>
            <p:ph type="subTitle" idx="6"/>
          </p:nvPr>
        </p:nvSpPr>
        <p:spPr>
          <a:xfrm>
            <a:off x="4088788" y="3110350"/>
            <a:ext cx="3721500" cy="29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75" name="Google Shape;375;p28"/>
          <p:cNvSpPr txBox="1">
            <a:spLocks noGrp="1"/>
          </p:cNvSpPr>
          <p:nvPr>
            <p:ph type="subTitle" idx="7"/>
          </p:nvPr>
        </p:nvSpPr>
        <p:spPr>
          <a:xfrm>
            <a:off x="4088788" y="3461630"/>
            <a:ext cx="3721500" cy="53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8"/>
          <p:cNvSpPr txBox="1">
            <a:spLocks noGrp="1"/>
          </p:cNvSpPr>
          <p:nvPr>
            <p:ph type="title" idx="8" hasCustomPrompt="1"/>
          </p:nvPr>
        </p:nvSpPr>
        <p:spPr>
          <a:xfrm>
            <a:off x="1083301" y="3173474"/>
            <a:ext cx="2755800" cy="783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ONE_COLUMN_TEXT_1_2_1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/>
          <p:nvPr/>
        </p:nvSpPr>
        <p:spPr>
          <a:xfrm flipH="1">
            <a:off x="2136457" y="45987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8377607" y="45987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7286223" y="42159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-112096" y="44878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9"/>
          <p:cNvSpPr txBox="1">
            <a:spLocks noGrp="1"/>
          </p:cNvSpPr>
          <p:nvPr>
            <p:ph type="subTitle" idx="1"/>
          </p:nvPr>
        </p:nvSpPr>
        <p:spPr>
          <a:xfrm>
            <a:off x="720000" y="2174021"/>
            <a:ext cx="2508900" cy="304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87" name="Google Shape;387;p29"/>
          <p:cNvSpPr txBox="1">
            <a:spLocks noGrp="1"/>
          </p:cNvSpPr>
          <p:nvPr>
            <p:ph type="subTitle" idx="2"/>
          </p:nvPr>
        </p:nvSpPr>
        <p:spPr>
          <a:xfrm>
            <a:off x="720000" y="2537625"/>
            <a:ext cx="2508900" cy="75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9"/>
          <p:cNvSpPr txBox="1">
            <a:spLocks noGrp="1"/>
          </p:cNvSpPr>
          <p:nvPr>
            <p:ph type="subTitle" idx="3"/>
          </p:nvPr>
        </p:nvSpPr>
        <p:spPr>
          <a:xfrm>
            <a:off x="3317550" y="2174021"/>
            <a:ext cx="2508900" cy="304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89" name="Google Shape;389;p29"/>
          <p:cNvSpPr txBox="1">
            <a:spLocks noGrp="1"/>
          </p:cNvSpPr>
          <p:nvPr>
            <p:ph type="subTitle" idx="4"/>
          </p:nvPr>
        </p:nvSpPr>
        <p:spPr>
          <a:xfrm>
            <a:off x="3317550" y="2537625"/>
            <a:ext cx="2508900" cy="75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9"/>
          <p:cNvSpPr txBox="1">
            <a:spLocks noGrp="1"/>
          </p:cNvSpPr>
          <p:nvPr>
            <p:ph type="subTitle" idx="5"/>
          </p:nvPr>
        </p:nvSpPr>
        <p:spPr>
          <a:xfrm>
            <a:off x="5915100" y="2174021"/>
            <a:ext cx="2508900" cy="304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91" name="Google Shape;391;p29"/>
          <p:cNvSpPr txBox="1">
            <a:spLocks noGrp="1"/>
          </p:cNvSpPr>
          <p:nvPr>
            <p:ph type="subTitle" idx="6"/>
          </p:nvPr>
        </p:nvSpPr>
        <p:spPr>
          <a:xfrm>
            <a:off x="5915100" y="2537625"/>
            <a:ext cx="2508900" cy="75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9"/>
          <p:cNvSpPr txBox="1">
            <a:spLocks noGrp="1"/>
          </p:cNvSpPr>
          <p:nvPr>
            <p:ph type="title" idx="7" hasCustomPrompt="1"/>
          </p:nvPr>
        </p:nvSpPr>
        <p:spPr>
          <a:xfrm>
            <a:off x="936150" y="3908771"/>
            <a:ext cx="2076600" cy="642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3" name="Google Shape;393;p29"/>
          <p:cNvSpPr txBox="1">
            <a:spLocks noGrp="1"/>
          </p:cNvSpPr>
          <p:nvPr>
            <p:ph type="title" idx="8" hasCustomPrompt="1"/>
          </p:nvPr>
        </p:nvSpPr>
        <p:spPr>
          <a:xfrm>
            <a:off x="3533700" y="3908771"/>
            <a:ext cx="2076600" cy="642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4" name="Google Shape;394;p29"/>
          <p:cNvSpPr txBox="1">
            <a:spLocks noGrp="1"/>
          </p:cNvSpPr>
          <p:nvPr>
            <p:ph type="title" idx="9" hasCustomPrompt="1"/>
          </p:nvPr>
        </p:nvSpPr>
        <p:spPr>
          <a:xfrm>
            <a:off x="6131250" y="3908771"/>
            <a:ext cx="2076600" cy="642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"/>
          <p:cNvSpPr/>
          <p:nvPr/>
        </p:nvSpPr>
        <p:spPr>
          <a:xfrm>
            <a:off x="-26200" y="4045500"/>
            <a:ext cx="9201600" cy="115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1"/>
          <p:cNvSpPr/>
          <p:nvPr/>
        </p:nvSpPr>
        <p:spPr>
          <a:xfrm flipH="1">
            <a:off x="-255993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1"/>
          <p:cNvSpPr/>
          <p:nvPr/>
        </p:nvSpPr>
        <p:spPr>
          <a:xfrm flipH="1">
            <a:off x="331577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1"/>
          <p:cNvSpPr/>
          <p:nvPr/>
        </p:nvSpPr>
        <p:spPr>
          <a:xfrm>
            <a:off x="7872614" y="4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6724057" y="6574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/>
          <p:nvPr/>
        </p:nvSpPr>
        <p:spPr>
          <a:xfrm>
            <a:off x="7789939" y="4376743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2"/>
          <p:cNvSpPr/>
          <p:nvPr/>
        </p:nvSpPr>
        <p:spPr>
          <a:xfrm>
            <a:off x="2244445" y="4273681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2"/>
          <p:cNvSpPr/>
          <p:nvPr/>
        </p:nvSpPr>
        <p:spPr>
          <a:xfrm>
            <a:off x="26525" y="437450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2"/>
          <p:cNvSpPr/>
          <p:nvPr/>
        </p:nvSpPr>
        <p:spPr>
          <a:xfrm>
            <a:off x="2954930" y="47049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2"/>
          <p:cNvSpPr/>
          <p:nvPr/>
        </p:nvSpPr>
        <p:spPr>
          <a:xfrm flipH="1">
            <a:off x="5" y="4783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2"/>
          <p:cNvSpPr/>
          <p:nvPr/>
        </p:nvSpPr>
        <p:spPr>
          <a:xfrm flipH="1">
            <a:off x="7621630" y="4783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2"/>
          <p:cNvSpPr/>
          <p:nvPr/>
        </p:nvSpPr>
        <p:spPr>
          <a:xfrm flipH="1">
            <a:off x="7470053" y="1741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2"/>
          <p:cNvSpPr/>
          <p:nvPr/>
        </p:nvSpPr>
        <p:spPr>
          <a:xfrm flipH="1">
            <a:off x="-255993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2"/>
          <p:cNvSpPr/>
          <p:nvPr/>
        </p:nvSpPr>
        <p:spPr>
          <a:xfrm flipH="1">
            <a:off x="331577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/>
          <p:nvPr/>
        </p:nvSpPr>
        <p:spPr>
          <a:xfrm flipH="1">
            <a:off x="129035" y="3953043"/>
            <a:ext cx="1029882" cy="87284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 flipH="1">
            <a:off x="8118745" y="3858263"/>
            <a:ext cx="968275" cy="1062405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 flipH="1">
            <a:off x="-75893" y="-240978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flipH="1">
            <a:off x="7815658" y="1387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flipH="1">
            <a:off x="6189853" y="5859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26200" y="4725350"/>
            <a:ext cx="9201600" cy="41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8197823" y="964950"/>
            <a:ext cx="1061245" cy="548759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8025313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933929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 flipH="1">
            <a:off x="3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-488518" y="-150578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8261596" y="8781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1"/>
          </p:nvPr>
        </p:nvSpPr>
        <p:spPr>
          <a:xfrm>
            <a:off x="1319050" y="2307438"/>
            <a:ext cx="3027600" cy="633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2"/>
          </p:nvPr>
        </p:nvSpPr>
        <p:spPr>
          <a:xfrm>
            <a:off x="1319050" y="3039300"/>
            <a:ext cx="3027600" cy="1002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3"/>
          </p:nvPr>
        </p:nvSpPr>
        <p:spPr>
          <a:xfrm>
            <a:off x="4797325" y="2307438"/>
            <a:ext cx="3027600" cy="633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4"/>
          </p:nvPr>
        </p:nvSpPr>
        <p:spPr>
          <a:xfrm>
            <a:off x="4797325" y="3039300"/>
            <a:ext cx="3027600" cy="1002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720000" y="1598550"/>
            <a:ext cx="4163400" cy="2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/>
          <p:nvPr/>
        </p:nvSpPr>
        <p:spPr>
          <a:xfrm flipH="1">
            <a:off x="5080054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 flipH="1">
            <a:off x="5851883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 flipH="1">
            <a:off x="7034228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>
            <a:off x="7789939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2244445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>
            <a:off x="26525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98657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2653796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>
            <a:off x="2954930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/>
          <p:nvPr/>
        </p:nvSpPr>
        <p:spPr>
          <a:xfrm flipH="1">
            <a:off x="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 flipH="1">
            <a:off x="762163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-26200" y="418405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1388100" y="956425"/>
            <a:ext cx="6367800" cy="26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720000" y="1707725"/>
            <a:ext cx="2904000" cy="21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 b="1">
                <a:latin typeface="Arvo"/>
                <a:ea typeface="Arvo"/>
                <a:cs typeface="Arvo"/>
                <a:sym typeface="Arv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35725"/>
            <a:ext cx="6241800" cy="177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11"/>
          <p:cNvSpPr txBox="1">
            <a:spLocks noGrp="1"/>
          </p:cNvSpPr>
          <p:nvPr>
            <p:ph type="subTitle" idx="1"/>
          </p:nvPr>
        </p:nvSpPr>
        <p:spPr>
          <a:xfrm>
            <a:off x="720000" y="2915025"/>
            <a:ext cx="4783200" cy="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/>
          <p:nvPr/>
        </p:nvSpPr>
        <p:spPr>
          <a:xfrm flipH="1">
            <a:off x="239402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flipH="1">
            <a:off x="5851883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 flipH="1">
            <a:off x="7538681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 flipH="1">
            <a:off x="7610789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/>
          <p:nvPr/>
        </p:nvSpPr>
        <p:spPr>
          <a:xfrm flipH="1">
            <a:off x="256193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1"/>
          <p:cNvSpPr/>
          <p:nvPr/>
        </p:nvSpPr>
        <p:spPr>
          <a:xfrm flipH="1">
            <a:off x="4646413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 flipH="1">
            <a:off x="5637240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859216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97054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"/>
          <p:cNvSpPr/>
          <p:nvPr/>
        </p:nvSpPr>
        <p:spPr>
          <a:xfrm flipH="1">
            <a:off x="-26200" y="418405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DF7E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7" r:id="rId24"/>
    <p:sldLayoutId id="2147483678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mgil.github.io/MAS-Projeto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D_39AF3AC6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/>
          <p:cNvSpPr txBox="1">
            <a:spLocks noGrp="1"/>
          </p:cNvSpPr>
          <p:nvPr>
            <p:ph type="subTitle" idx="1"/>
          </p:nvPr>
        </p:nvSpPr>
        <p:spPr>
          <a:xfrm>
            <a:off x="929625" y="1841101"/>
            <a:ext cx="5171400" cy="2172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Alan Marques – 125046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Daniel Duque – 124880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Tiago Oliveira – 125155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Martim Gil – 124833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Apresentação 2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Modelação e Análise de Sistemas</a:t>
            </a:r>
          </a:p>
        </p:txBody>
      </p:sp>
      <p:sp>
        <p:nvSpPr>
          <p:cNvPr id="438" name="Google Shape;438;p36"/>
          <p:cNvSpPr txBox="1">
            <a:spLocks noGrp="1"/>
          </p:cNvSpPr>
          <p:nvPr>
            <p:ph type="ctrTitle" idx="2"/>
          </p:nvPr>
        </p:nvSpPr>
        <p:spPr>
          <a:xfrm>
            <a:off x="625555" y="450513"/>
            <a:ext cx="5171400" cy="18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accent6"/>
                </a:solidFill>
              </a:rPr>
              <a:t>CorSano</a:t>
            </a:r>
            <a:endParaRPr sz="6000"/>
          </a:p>
        </p:txBody>
      </p:sp>
      <p:sp>
        <p:nvSpPr>
          <p:cNvPr id="439" name="Google Shape;439;p36"/>
          <p:cNvSpPr/>
          <p:nvPr/>
        </p:nvSpPr>
        <p:spPr>
          <a:xfrm>
            <a:off x="5546178" y="14912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6986175" y="3701675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6"/>
          <p:cNvSpPr/>
          <p:nvPr/>
        </p:nvSpPr>
        <p:spPr>
          <a:xfrm>
            <a:off x="5589350" y="4453650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6"/>
          <p:cNvGrpSpPr/>
          <p:nvPr/>
        </p:nvGrpSpPr>
        <p:grpSpPr>
          <a:xfrm>
            <a:off x="5629078" y="2592091"/>
            <a:ext cx="1321353" cy="1999582"/>
            <a:chOff x="859237" y="4431205"/>
            <a:chExt cx="378427" cy="572684"/>
          </a:xfrm>
        </p:grpSpPr>
        <p:sp>
          <p:nvSpPr>
            <p:cNvPr id="443" name="Google Shape;443;p36"/>
            <p:cNvSpPr/>
            <p:nvPr/>
          </p:nvSpPr>
          <p:spPr>
            <a:xfrm>
              <a:off x="859237" y="4661287"/>
              <a:ext cx="148836" cy="113501"/>
            </a:xfrm>
            <a:custGeom>
              <a:avLst/>
              <a:gdLst/>
              <a:ahLst/>
              <a:cxnLst/>
              <a:rect l="l" t="t" r="r" b="b"/>
              <a:pathLst>
                <a:path w="3336" h="2544" extrusionOk="0">
                  <a:moveTo>
                    <a:pt x="2838" y="1"/>
                  </a:moveTo>
                  <a:cubicBezTo>
                    <a:pt x="2595" y="78"/>
                    <a:pt x="2071" y="1507"/>
                    <a:pt x="1857" y="1507"/>
                  </a:cubicBezTo>
                  <a:cubicBezTo>
                    <a:pt x="1852" y="1507"/>
                    <a:pt x="1848" y="1506"/>
                    <a:pt x="1843" y="1504"/>
                  </a:cubicBezTo>
                  <a:cubicBezTo>
                    <a:pt x="1662" y="1448"/>
                    <a:pt x="1109" y="1075"/>
                    <a:pt x="1109" y="1075"/>
                  </a:cubicBezTo>
                  <a:cubicBezTo>
                    <a:pt x="1109" y="1075"/>
                    <a:pt x="1425" y="396"/>
                    <a:pt x="973" y="363"/>
                  </a:cubicBezTo>
                  <a:cubicBezTo>
                    <a:pt x="973" y="363"/>
                    <a:pt x="789" y="153"/>
                    <a:pt x="661" y="153"/>
                  </a:cubicBezTo>
                  <a:cubicBezTo>
                    <a:pt x="599" y="153"/>
                    <a:pt x="551" y="203"/>
                    <a:pt x="543" y="351"/>
                  </a:cubicBezTo>
                  <a:cubicBezTo>
                    <a:pt x="543" y="351"/>
                    <a:pt x="0" y="894"/>
                    <a:pt x="792" y="1177"/>
                  </a:cubicBezTo>
                  <a:cubicBezTo>
                    <a:pt x="792" y="1177"/>
                    <a:pt x="1346" y="2409"/>
                    <a:pt x="1888" y="2534"/>
                  </a:cubicBezTo>
                  <a:cubicBezTo>
                    <a:pt x="1917" y="2541"/>
                    <a:pt x="1946" y="2544"/>
                    <a:pt x="1976" y="2544"/>
                  </a:cubicBezTo>
                  <a:cubicBezTo>
                    <a:pt x="2492" y="2544"/>
                    <a:pt x="3099" y="1572"/>
                    <a:pt x="3099" y="1572"/>
                  </a:cubicBezTo>
                  <a:cubicBezTo>
                    <a:pt x="3099" y="1572"/>
                    <a:pt x="3336" y="12"/>
                    <a:pt x="283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960603" y="4661287"/>
              <a:ext cx="47470" cy="109039"/>
            </a:xfrm>
            <a:custGeom>
              <a:avLst/>
              <a:gdLst/>
              <a:ahLst/>
              <a:cxnLst/>
              <a:rect l="l" t="t" r="r" b="b"/>
              <a:pathLst>
                <a:path w="1064" h="2444" extrusionOk="0">
                  <a:moveTo>
                    <a:pt x="566" y="1"/>
                  </a:moveTo>
                  <a:cubicBezTo>
                    <a:pt x="544" y="12"/>
                    <a:pt x="510" y="34"/>
                    <a:pt x="488" y="57"/>
                  </a:cubicBezTo>
                  <a:cubicBezTo>
                    <a:pt x="453" y="634"/>
                    <a:pt x="329" y="1188"/>
                    <a:pt x="204" y="1742"/>
                  </a:cubicBezTo>
                  <a:cubicBezTo>
                    <a:pt x="148" y="1979"/>
                    <a:pt x="91" y="2228"/>
                    <a:pt x="1" y="2444"/>
                  </a:cubicBezTo>
                  <a:cubicBezTo>
                    <a:pt x="431" y="2206"/>
                    <a:pt x="827" y="1572"/>
                    <a:pt x="827" y="1572"/>
                  </a:cubicBezTo>
                  <a:cubicBezTo>
                    <a:pt x="827" y="1572"/>
                    <a:pt x="1064" y="12"/>
                    <a:pt x="56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876860" y="4676411"/>
              <a:ext cx="28821" cy="26323"/>
            </a:xfrm>
            <a:custGeom>
              <a:avLst/>
              <a:gdLst/>
              <a:ahLst/>
              <a:cxnLst/>
              <a:rect l="l" t="t" r="r" b="b"/>
              <a:pathLst>
                <a:path w="646" h="590" extrusionOk="0">
                  <a:moveTo>
                    <a:pt x="521" y="295"/>
                  </a:moveTo>
                  <a:cubicBezTo>
                    <a:pt x="533" y="340"/>
                    <a:pt x="533" y="374"/>
                    <a:pt x="521" y="397"/>
                  </a:cubicBezTo>
                  <a:cubicBezTo>
                    <a:pt x="498" y="431"/>
                    <a:pt x="465" y="442"/>
                    <a:pt x="442" y="454"/>
                  </a:cubicBezTo>
                  <a:cubicBezTo>
                    <a:pt x="442" y="442"/>
                    <a:pt x="442" y="431"/>
                    <a:pt x="430" y="419"/>
                  </a:cubicBezTo>
                  <a:cubicBezTo>
                    <a:pt x="420" y="374"/>
                    <a:pt x="374" y="340"/>
                    <a:pt x="340" y="306"/>
                  </a:cubicBezTo>
                  <a:lnTo>
                    <a:pt x="340" y="306"/>
                  </a:lnTo>
                  <a:cubicBezTo>
                    <a:pt x="352" y="318"/>
                    <a:pt x="374" y="318"/>
                    <a:pt x="385" y="318"/>
                  </a:cubicBezTo>
                  <a:cubicBezTo>
                    <a:pt x="430" y="318"/>
                    <a:pt x="465" y="306"/>
                    <a:pt x="521" y="295"/>
                  </a:cubicBezTo>
                  <a:close/>
                  <a:moveTo>
                    <a:pt x="167" y="0"/>
                  </a:moveTo>
                  <a:cubicBezTo>
                    <a:pt x="155" y="0"/>
                    <a:pt x="148" y="1"/>
                    <a:pt x="148" y="1"/>
                  </a:cubicBezTo>
                  <a:cubicBezTo>
                    <a:pt x="136" y="1"/>
                    <a:pt x="136" y="1"/>
                    <a:pt x="136" y="12"/>
                  </a:cubicBezTo>
                  <a:cubicBezTo>
                    <a:pt x="136" y="24"/>
                    <a:pt x="136" y="24"/>
                    <a:pt x="148" y="24"/>
                  </a:cubicBezTo>
                  <a:cubicBezTo>
                    <a:pt x="148" y="24"/>
                    <a:pt x="156" y="23"/>
                    <a:pt x="169" y="23"/>
                  </a:cubicBezTo>
                  <a:cubicBezTo>
                    <a:pt x="200" y="23"/>
                    <a:pt x="262" y="29"/>
                    <a:pt x="317" y="69"/>
                  </a:cubicBezTo>
                  <a:cubicBezTo>
                    <a:pt x="284" y="92"/>
                    <a:pt x="239" y="114"/>
                    <a:pt x="227" y="148"/>
                  </a:cubicBezTo>
                  <a:cubicBezTo>
                    <a:pt x="204" y="170"/>
                    <a:pt x="204" y="193"/>
                    <a:pt x="204" y="216"/>
                  </a:cubicBezTo>
                  <a:cubicBezTo>
                    <a:pt x="216" y="227"/>
                    <a:pt x="216" y="238"/>
                    <a:pt x="227" y="250"/>
                  </a:cubicBezTo>
                  <a:cubicBezTo>
                    <a:pt x="153" y="222"/>
                    <a:pt x="87" y="202"/>
                    <a:pt x="40" y="202"/>
                  </a:cubicBezTo>
                  <a:cubicBezTo>
                    <a:pt x="30" y="202"/>
                    <a:pt x="21" y="203"/>
                    <a:pt x="12" y="205"/>
                  </a:cubicBezTo>
                  <a:cubicBezTo>
                    <a:pt x="1" y="205"/>
                    <a:pt x="1" y="205"/>
                    <a:pt x="1" y="216"/>
                  </a:cubicBezTo>
                  <a:cubicBezTo>
                    <a:pt x="1" y="227"/>
                    <a:pt x="1" y="227"/>
                    <a:pt x="12" y="227"/>
                  </a:cubicBezTo>
                  <a:cubicBezTo>
                    <a:pt x="18" y="227"/>
                    <a:pt x="23" y="226"/>
                    <a:pt x="30" y="226"/>
                  </a:cubicBezTo>
                  <a:cubicBezTo>
                    <a:pt x="123" y="226"/>
                    <a:pt x="344" y="304"/>
                    <a:pt x="408" y="431"/>
                  </a:cubicBezTo>
                  <a:cubicBezTo>
                    <a:pt x="430" y="464"/>
                    <a:pt x="442" y="510"/>
                    <a:pt x="408" y="532"/>
                  </a:cubicBezTo>
                  <a:cubicBezTo>
                    <a:pt x="390" y="557"/>
                    <a:pt x="355" y="568"/>
                    <a:pt x="313" y="568"/>
                  </a:cubicBezTo>
                  <a:cubicBezTo>
                    <a:pt x="277" y="568"/>
                    <a:pt x="235" y="559"/>
                    <a:pt x="193" y="544"/>
                  </a:cubicBezTo>
                  <a:cubicBezTo>
                    <a:pt x="193" y="544"/>
                    <a:pt x="182" y="544"/>
                    <a:pt x="182" y="555"/>
                  </a:cubicBezTo>
                  <a:lnTo>
                    <a:pt x="182" y="567"/>
                  </a:lnTo>
                  <a:cubicBezTo>
                    <a:pt x="227" y="589"/>
                    <a:pt x="272" y="589"/>
                    <a:pt x="317" y="589"/>
                  </a:cubicBezTo>
                  <a:cubicBezTo>
                    <a:pt x="363" y="589"/>
                    <a:pt x="408" y="577"/>
                    <a:pt x="430" y="555"/>
                  </a:cubicBezTo>
                  <a:cubicBezTo>
                    <a:pt x="442" y="544"/>
                    <a:pt x="453" y="510"/>
                    <a:pt x="453" y="476"/>
                  </a:cubicBezTo>
                  <a:cubicBezTo>
                    <a:pt x="465" y="464"/>
                    <a:pt x="521" y="454"/>
                    <a:pt x="544" y="408"/>
                  </a:cubicBezTo>
                  <a:cubicBezTo>
                    <a:pt x="555" y="374"/>
                    <a:pt x="555" y="340"/>
                    <a:pt x="544" y="295"/>
                  </a:cubicBezTo>
                  <a:cubicBezTo>
                    <a:pt x="566" y="283"/>
                    <a:pt x="601" y="273"/>
                    <a:pt x="634" y="261"/>
                  </a:cubicBezTo>
                  <a:cubicBezTo>
                    <a:pt x="646" y="261"/>
                    <a:pt x="646" y="261"/>
                    <a:pt x="646" y="250"/>
                  </a:cubicBezTo>
                  <a:cubicBezTo>
                    <a:pt x="634" y="238"/>
                    <a:pt x="634" y="238"/>
                    <a:pt x="623" y="238"/>
                  </a:cubicBezTo>
                  <a:cubicBezTo>
                    <a:pt x="531" y="274"/>
                    <a:pt x="448" y="291"/>
                    <a:pt x="382" y="291"/>
                  </a:cubicBezTo>
                  <a:cubicBezTo>
                    <a:pt x="343" y="291"/>
                    <a:pt x="309" y="285"/>
                    <a:pt x="284" y="273"/>
                  </a:cubicBezTo>
                  <a:cubicBezTo>
                    <a:pt x="261" y="250"/>
                    <a:pt x="239" y="238"/>
                    <a:pt x="227" y="205"/>
                  </a:cubicBezTo>
                  <a:cubicBezTo>
                    <a:pt x="227" y="193"/>
                    <a:pt x="227" y="170"/>
                    <a:pt x="239" y="160"/>
                  </a:cubicBezTo>
                  <a:cubicBezTo>
                    <a:pt x="295" y="92"/>
                    <a:pt x="476" y="35"/>
                    <a:pt x="578" y="35"/>
                  </a:cubicBezTo>
                  <a:cubicBezTo>
                    <a:pt x="589" y="35"/>
                    <a:pt x="589" y="35"/>
                    <a:pt x="589" y="24"/>
                  </a:cubicBezTo>
                  <a:cubicBezTo>
                    <a:pt x="589" y="24"/>
                    <a:pt x="589" y="12"/>
                    <a:pt x="578" y="12"/>
                  </a:cubicBezTo>
                  <a:cubicBezTo>
                    <a:pt x="521" y="12"/>
                    <a:pt x="430" y="35"/>
                    <a:pt x="352" y="57"/>
                  </a:cubicBezTo>
                  <a:cubicBezTo>
                    <a:pt x="276" y="7"/>
                    <a:pt x="200" y="0"/>
                    <a:pt x="167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935395" y="4820742"/>
              <a:ext cx="82805" cy="178192"/>
            </a:xfrm>
            <a:custGeom>
              <a:avLst/>
              <a:gdLst/>
              <a:ahLst/>
              <a:cxnLst/>
              <a:rect l="l" t="t" r="r" b="b"/>
              <a:pathLst>
                <a:path w="1856" h="3994" extrusionOk="0">
                  <a:moveTo>
                    <a:pt x="1109" y="0"/>
                  </a:moveTo>
                  <a:cubicBezTo>
                    <a:pt x="1109" y="0"/>
                    <a:pt x="0" y="611"/>
                    <a:pt x="0" y="1470"/>
                  </a:cubicBezTo>
                  <a:cubicBezTo>
                    <a:pt x="12" y="2341"/>
                    <a:pt x="475" y="3642"/>
                    <a:pt x="475" y="3642"/>
                  </a:cubicBezTo>
                  <a:cubicBezTo>
                    <a:pt x="475" y="3642"/>
                    <a:pt x="57" y="3913"/>
                    <a:pt x="114" y="3969"/>
                  </a:cubicBezTo>
                  <a:cubicBezTo>
                    <a:pt x="129" y="3985"/>
                    <a:pt x="202" y="3994"/>
                    <a:pt x="299" y="3994"/>
                  </a:cubicBezTo>
                  <a:cubicBezTo>
                    <a:pt x="548" y="3994"/>
                    <a:pt x="953" y="3935"/>
                    <a:pt x="928" y="3788"/>
                  </a:cubicBezTo>
                  <a:cubicBezTo>
                    <a:pt x="928" y="3788"/>
                    <a:pt x="1301" y="2375"/>
                    <a:pt x="1053" y="1640"/>
                  </a:cubicBezTo>
                  <a:lnTo>
                    <a:pt x="1855" y="1097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922278" y="4970962"/>
              <a:ext cx="61123" cy="30294"/>
            </a:xfrm>
            <a:custGeom>
              <a:avLst/>
              <a:gdLst/>
              <a:ahLst/>
              <a:cxnLst/>
              <a:rect l="l" t="t" r="r" b="b"/>
              <a:pathLst>
                <a:path w="1370" h="679" extrusionOk="0">
                  <a:moveTo>
                    <a:pt x="742" y="1"/>
                  </a:moveTo>
                  <a:cubicBezTo>
                    <a:pt x="725" y="1"/>
                    <a:pt x="704" y="8"/>
                    <a:pt x="679" y="26"/>
                  </a:cubicBezTo>
                  <a:cubicBezTo>
                    <a:pt x="623" y="71"/>
                    <a:pt x="623" y="285"/>
                    <a:pt x="623" y="285"/>
                  </a:cubicBezTo>
                  <a:cubicBezTo>
                    <a:pt x="623" y="285"/>
                    <a:pt x="0" y="534"/>
                    <a:pt x="46" y="625"/>
                  </a:cubicBezTo>
                  <a:cubicBezTo>
                    <a:pt x="74" y="661"/>
                    <a:pt x="220" y="678"/>
                    <a:pt x="406" y="678"/>
                  </a:cubicBezTo>
                  <a:cubicBezTo>
                    <a:pt x="748" y="678"/>
                    <a:pt x="1221" y="618"/>
                    <a:pt x="1324" y="501"/>
                  </a:cubicBezTo>
                  <a:cubicBezTo>
                    <a:pt x="1369" y="456"/>
                    <a:pt x="1312" y="240"/>
                    <a:pt x="1312" y="240"/>
                  </a:cubicBezTo>
                  <a:cubicBezTo>
                    <a:pt x="1312" y="240"/>
                    <a:pt x="1220" y="326"/>
                    <a:pt x="1036" y="326"/>
                  </a:cubicBezTo>
                  <a:cubicBezTo>
                    <a:pt x="971" y="326"/>
                    <a:pt x="893" y="315"/>
                    <a:pt x="804" y="285"/>
                  </a:cubicBezTo>
                  <a:cubicBezTo>
                    <a:pt x="804" y="285"/>
                    <a:pt x="845" y="1"/>
                    <a:pt x="74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921966" y="4988407"/>
              <a:ext cx="63576" cy="15481"/>
            </a:xfrm>
            <a:custGeom>
              <a:avLst/>
              <a:gdLst/>
              <a:ahLst/>
              <a:cxnLst/>
              <a:rect l="l" t="t" r="r" b="b"/>
              <a:pathLst>
                <a:path w="1425" h="347" extrusionOk="0">
                  <a:moveTo>
                    <a:pt x="871" y="0"/>
                  </a:moveTo>
                  <a:cubicBezTo>
                    <a:pt x="850" y="0"/>
                    <a:pt x="827" y="24"/>
                    <a:pt x="844" y="42"/>
                  </a:cubicBezTo>
                  <a:cubicBezTo>
                    <a:pt x="890" y="87"/>
                    <a:pt x="924" y="143"/>
                    <a:pt x="969" y="200"/>
                  </a:cubicBezTo>
                  <a:cubicBezTo>
                    <a:pt x="946" y="200"/>
                    <a:pt x="924" y="200"/>
                    <a:pt x="912" y="211"/>
                  </a:cubicBezTo>
                  <a:cubicBezTo>
                    <a:pt x="856" y="155"/>
                    <a:pt x="811" y="87"/>
                    <a:pt x="766" y="30"/>
                  </a:cubicBezTo>
                  <a:cubicBezTo>
                    <a:pt x="762" y="20"/>
                    <a:pt x="755" y="16"/>
                    <a:pt x="748" y="16"/>
                  </a:cubicBezTo>
                  <a:cubicBezTo>
                    <a:pt x="733" y="16"/>
                    <a:pt x="715" y="37"/>
                    <a:pt x="731" y="53"/>
                  </a:cubicBezTo>
                  <a:cubicBezTo>
                    <a:pt x="766" y="110"/>
                    <a:pt x="811" y="166"/>
                    <a:pt x="844" y="223"/>
                  </a:cubicBezTo>
                  <a:cubicBezTo>
                    <a:pt x="751" y="235"/>
                    <a:pt x="653" y="242"/>
                    <a:pt x="555" y="242"/>
                  </a:cubicBezTo>
                  <a:cubicBezTo>
                    <a:pt x="392" y="242"/>
                    <a:pt x="228" y="224"/>
                    <a:pt x="87" y="188"/>
                  </a:cubicBezTo>
                  <a:cubicBezTo>
                    <a:pt x="84" y="188"/>
                    <a:pt x="80" y="188"/>
                    <a:pt x="77" y="188"/>
                  </a:cubicBezTo>
                  <a:cubicBezTo>
                    <a:pt x="17" y="188"/>
                    <a:pt x="0" y="280"/>
                    <a:pt x="64" y="291"/>
                  </a:cubicBezTo>
                  <a:cubicBezTo>
                    <a:pt x="211" y="327"/>
                    <a:pt x="371" y="346"/>
                    <a:pt x="535" y="346"/>
                  </a:cubicBezTo>
                  <a:cubicBezTo>
                    <a:pt x="828" y="346"/>
                    <a:pt x="1130" y="285"/>
                    <a:pt x="1376" y="155"/>
                  </a:cubicBezTo>
                  <a:cubicBezTo>
                    <a:pt x="1424" y="136"/>
                    <a:pt x="1407" y="58"/>
                    <a:pt x="1358" y="58"/>
                  </a:cubicBezTo>
                  <a:cubicBezTo>
                    <a:pt x="1350" y="58"/>
                    <a:pt x="1341" y="60"/>
                    <a:pt x="1331" y="65"/>
                  </a:cubicBezTo>
                  <a:cubicBezTo>
                    <a:pt x="1241" y="110"/>
                    <a:pt x="1127" y="155"/>
                    <a:pt x="1025" y="188"/>
                  </a:cubicBezTo>
                  <a:lnTo>
                    <a:pt x="1025" y="178"/>
                  </a:lnTo>
                  <a:cubicBezTo>
                    <a:pt x="969" y="132"/>
                    <a:pt x="935" y="65"/>
                    <a:pt x="890" y="8"/>
                  </a:cubicBezTo>
                  <a:cubicBezTo>
                    <a:pt x="884" y="2"/>
                    <a:pt x="878" y="0"/>
                    <a:pt x="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938964" y="4975959"/>
              <a:ext cx="20701" cy="11065"/>
            </a:xfrm>
            <a:custGeom>
              <a:avLst/>
              <a:gdLst/>
              <a:ahLst/>
              <a:cxnLst/>
              <a:rect l="l" t="t" r="r" b="b"/>
              <a:pathLst>
                <a:path w="464" h="248" extrusionOk="0">
                  <a:moveTo>
                    <a:pt x="362" y="49"/>
                  </a:moveTo>
                  <a:cubicBezTo>
                    <a:pt x="373" y="49"/>
                    <a:pt x="350" y="72"/>
                    <a:pt x="339" y="72"/>
                  </a:cubicBezTo>
                  <a:lnTo>
                    <a:pt x="305" y="106"/>
                  </a:lnTo>
                  <a:lnTo>
                    <a:pt x="294" y="106"/>
                  </a:lnTo>
                  <a:cubicBezTo>
                    <a:pt x="317" y="83"/>
                    <a:pt x="339" y="60"/>
                    <a:pt x="362" y="49"/>
                  </a:cubicBezTo>
                  <a:close/>
                  <a:moveTo>
                    <a:pt x="113" y="70"/>
                  </a:moveTo>
                  <a:cubicBezTo>
                    <a:pt x="116" y="70"/>
                    <a:pt x="119" y="70"/>
                    <a:pt x="124" y="72"/>
                  </a:cubicBezTo>
                  <a:cubicBezTo>
                    <a:pt x="147" y="83"/>
                    <a:pt x="169" y="106"/>
                    <a:pt x="192" y="128"/>
                  </a:cubicBezTo>
                  <a:lnTo>
                    <a:pt x="181" y="128"/>
                  </a:lnTo>
                  <a:cubicBezTo>
                    <a:pt x="158" y="117"/>
                    <a:pt x="147" y="106"/>
                    <a:pt x="124" y="95"/>
                  </a:cubicBezTo>
                  <a:cubicBezTo>
                    <a:pt x="124" y="95"/>
                    <a:pt x="100" y="70"/>
                    <a:pt x="113" y="70"/>
                  </a:cubicBezTo>
                  <a:close/>
                  <a:moveTo>
                    <a:pt x="366" y="0"/>
                  </a:moveTo>
                  <a:cubicBezTo>
                    <a:pt x="316" y="0"/>
                    <a:pt x="261" y="53"/>
                    <a:pt x="226" y="106"/>
                  </a:cubicBezTo>
                  <a:cubicBezTo>
                    <a:pt x="199" y="61"/>
                    <a:pt x="151" y="16"/>
                    <a:pt x="110" y="16"/>
                  </a:cubicBezTo>
                  <a:cubicBezTo>
                    <a:pt x="99" y="16"/>
                    <a:pt x="88" y="20"/>
                    <a:pt x="79" y="27"/>
                  </a:cubicBezTo>
                  <a:cubicBezTo>
                    <a:pt x="0" y="95"/>
                    <a:pt x="124" y="163"/>
                    <a:pt x="192" y="196"/>
                  </a:cubicBezTo>
                  <a:lnTo>
                    <a:pt x="204" y="208"/>
                  </a:lnTo>
                  <a:cubicBezTo>
                    <a:pt x="226" y="208"/>
                    <a:pt x="237" y="219"/>
                    <a:pt x="249" y="230"/>
                  </a:cubicBezTo>
                  <a:cubicBezTo>
                    <a:pt x="253" y="243"/>
                    <a:pt x="261" y="247"/>
                    <a:pt x="270" y="247"/>
                  </a:cubicBezTo>
                  <a:cubicBezTo>
                    <a:pt x="285" y="247"/>
                    <a:pt x="301" y="233"/>
                    <a:pt x="294" y="219"/>
                  </a:cubicBezTo>
                  <a:cubicBezTo>
                    <a:pt x="282" y="196"/>
                    <a:pt x="271" y="185"/>
                    <a:pt x="260" y="173"/>
                  </a:cubicBezTo>
                  <a:cubicBezTo>
                    <a:pt x="328" y="151"/>
                    <a:pt x="463" y="83"/>
                    <a:pt x="407" y="15"/>
                  </a:cubicBezTo>
                  <a:cubicBezTo>
                    <a:pt x="394" y="5"/>
                    <a:pt x="380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937537" y="4986132"/>
              <a:ext cx="7005" cy="6603"/>
            </a:xfrm>
            <a:custGeom>
              <a:avLst/>
              <a:gdLst/>
              <a:ahLst/>
              <a:cxnLst/>
              <a:rect l="l" t="t" r="r" b="b"/>
              <a:pathLst>
                <a:path w="157" h="148" extrusionOk="0">
                  <a:moveTo>
                    <a:pt x="45" y="0"/>
                  </a:moveTo>
                  <a:cubicBezTo>
                    <a:pt x="24" y="0"/>
                    <a:pt x="1" y="28"/>
                    <a:pt x="20" y="48"/>
                  </a:cubicBezTo>
                  <a:cubicBezTo>
                    <a:pt x="55" y="70"/>
                    <a:pt x="100" y="81"/>
                    <a:pt x="100" y="126"/>
                  </a:cubicBezTo>
                  <a:cubicBezTo>
                    <a:pt x="105" y="142"/>
                    <a:pt x="117" y="148"/>
                    <a:pt x="128" y="148"/>
                  </a:cubicBezTo>
                  <a:cubicBezTo>
                    <a:pt x="142" y="148"/>
                    <a:pt x="156" y="139"/>
                    <a:pt x="156" y="126"/>
                  </a:cubicBezTo>
                  <a:cubicBezTo>
                    <a:pt x="156" y="59"/>
                    <a:pt x="100" y="36"/>
                    <a:pt x="55" y="2"/>
                  </a:cubicBezTo>
                  <a:cubicBezTo>
                    <a:pt x="52" y="1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941731" y="4984392"/>
              <a:ext cx="7138" cy="6826"/>
            </a:xfrm>
            <a:custGeom>
              <a:avLst/>
              <a:gdLst/>
              <a:ahLst/>
              <a:cxnLst/>
              <a:rect l="l" t="t" r="r" b="b"/>
              <a:pathLst>
                <a:path w="160" h="153" extrusionOk="0">
                  <a:moveTo>
                    <a:pt x="27" y="1"/>
                  </a:moveTo>
                  <a:cubicBezTo>
                    <a:pt x="10" y="1"/>
                    <a:pt x="1" y="34"/>
                    <a:pt x="29" y="52"/>
                  </a:cubicBezTo>
                  <a:cubicBezTo>
                    <a:pt x="62" y="75"/>
                    <a:pt x="96" y="87"/>
                    <a:pt x="107" y="132"/>
                  </a:cubicBezTo>
                  <a:cubicBezTo>
                    <a:pt x="112" y="146"/>
                    <a:pt x="123" y="152"/>
                    <a:pt x="133" y="152"/>
                  </a:cubicBezTo>
                  <a:cubicBezTo>
                    <a:pt x="147" y="152"/>
                    <a:pt x="159" y="140"/>
                    <a:pt x="152" y="120"/>
                  </a:cubicBezTo>
                  <a:cubicBezTo>
                    <a:pt x="142" y="64"/>
                    <a:pt x="96" y="30"/>
                    <a:pt x="39" y="7"/>
                  </a:cubicBezTo>
                  <a:cubicBezTo>
                    <a:pt x="35" y="3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956097" y="4820742"/>
              <a:ext cx="62104" cy="92888"/>
            </a:xfrm>
            <a:custGeom>
              <a:avLst/>
              <a:gdLst/>
              <a:ahLst/>
              <a:cxnLst/>
              <a:rect l="l" t="t" r="r" b="b"/>
              <a:pathLst>
                <a:path w="1392" h="2082" extrusionOk="0">
                  <a:moveTo>
                    <a:pt x="645" y="0"/>
                  </a:moveTo>
                  <a:cubicBezTo>
                    <a:pt x="645" y="0"/>
                    <a:pt x="305" y="181"/>
                    <a:pt x="1" y="486"/>
                  </a:cubicBezTo>
                  <a:cubicBezTo>
                    <a:pt x="147" y="747"/>
                    <a:pt x="272" y="1006"/>
                    <a:pt x="362" y="1278"/>
                  </a:cubicBezTo>
                  <a:cubicBezTo>
                    <a:pt x="453" y="1538"/>
                    <a:pt x="566" y="1810"/>
                    <a:pt x="667" y="2081"/>
                  </a:cubicBezTo>
                  <a:cubicBezTo>
                    <a:pt x="656" y="1923"/>
                    <a:pt x="622" y="1764"/>
                    <a:pt x="589" y="1640"/>
                  </a:cubicBezTo>
                  <a:lnTo>
                    <a:pt x="1391" y="1097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045908" y="4830290"/>
              <a:ext cx="179575" cy="82805"/>
            </a:xfrm>
            <a:custGeom>
              <a:avLst/>
              <a:gdLst/>
              <a:ahLst/>
              <a:cxnLst/>
              <a:rect l="l" t="t" r="r" b="b"/>
              <a:pathLst>
                <a:path w="4025" h="1856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599" y="1855"/>
                    <a:pt x="1470" y="1855"/>
                  </a:cubicBezTo>
                  <a:cubicBezTo>
                    <a:pt x="2330" y="1844"/>
                    <a:pt x="3630" y="1403"/>
                    <a:pt x="3630" y="1403"/>
                  </a:cubicBezTo>
                  <a:cubicBezTo>
                    <a:pt x="3630" y="1403"/>
                    <a:pt x="3867" y="1759"/>
                    <a:pt x="3945" y="1759"/>
                  </a:cubicBezTo>
                  <a:cubicBezTo>
                    <a:pt x="3950" y="1759"/>
                    <a:pt x="3955" y="1758"/>
                    <a:pt x="3958" y="1754"/>
                  </a:cubicBezTo>
                  <a:cubicBezTo>
                    <a:pt x="4025" y="1698"/>
                    <a:pt x="3993" y="939"/>
                    <a:pt x="3801" y="939"/>
                  </a:cubicBezTo>
                  <a:cubicBezTo>
                    <a:pt x="3797" y="939"/>
                    <a:pt x="3793" y="939"/>
                    <a:pt x="3788" y="940"/>
                  </a:cubicBezTo>
                  <a:cubicBezTo>
                    <a:pt x="3788" y="940"/>
                    <a:pt x="2999" y="729"/>
                    <a:pt x="2290" y="729"/>
                  </a:cubicBezTo>
                  <a:cubicBezTo>
                    <a:pt x="2053" y="729"/>
                    <a:pt x="1826" y="753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193585" y="4867098"/>
              <a:ext cx="34487" cy="58178"/>
            </a:xfrm>
            <a:custGeom>
              <a:avLst/>
              <a:gdLst/>
              <a:ahLst/>
              <a:cxnLst/>
              <a:rect l="l" t="t" r="r" b="b"/>
              <a:pathLst>
                <a:path w="773" h="1304" extrusionOk="0">
                  <a:moveTo>
                    <a:pt x="492" y="0"/>
                  </a:moveTo>
                  <a:cubicBezTo>
                    <a:pt x="412" y="0"/>
                    <a:pt x="297" y="24"/>
                    <a:pt x="297" y="24"/>
                  </a:cubicBezTo>
                  <a:cubicBezTo>
                    <a:pt x="297" y="24"/>
                    <a:pt x="456" y="193"/>
                    <a:pt x="343" y="544"/>
                  </a:cubicBezTo>
                  <a:cubicBezTo>
                    <a:pt x="343" y="544"/>
                    <a:pt x="270" y="532"/>
                    <a:pt x="197" y="532"/>
                  </a:cubicBezTo>
                  <a:cubicBezTo>
                    <a:pt x="99" y="532"/>
                    <a:pt x="0" y="554"/>
                    <a:pt x="71" y="658"/>
                  </a:cubicBezTo>
                  <a:cubicBezTo>
                    <a:pt x="116" y="714"/>
                    <a:pt x="343" y="714"/>
                    <a:pt x="343" y="714"/>
                  </a:cubicBezTo>
                  <a:cubicBezTo>
                    <a:pt x="343" y="714"/>
                    <a:pt x="574" y="1304"/>
                    <a:pt x="662" y="1304"/>
                  </a:cubicBezTo>
                  <a:cubicBezTo>
                    <a:pt x="665" y="1304"/>
                    <a:pt x="668" y="1303"/>
                    <a:pt x="671" y="1302"/>
                  </a:cubicBezTo>
                  <a:cubicBezTo>
                    <a:pt x="772" y="1211"/>
                    <a:pt x="739" y="183"/>
                    <a:pt x="558" y="13"/>
                  </a:cubicBezTo>
                  <a:cubicBezTo>
                    <a:pt x="546" y="4"/>
                    <a:pt x="521" y="0"/>
                    <a:pt x="49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1213082" y="4864822"/>
              <a:ext cx="18024" cy="61390"/>
            </a:xfrm>
            <a:custGeom>
              <a:avLst/>
              <a:gdLst/>
              <a:ahLst/>
              <a:cxnLst/>
              <a:rect l="l" t="t" r="r" b="b"/>
              <a:pathLst>
                <a:path w="404" h="1376" extrusionOk="0">
                  <a:moveTo>
                    <a:pt x="120" y="1"/>
                  </a:moveTo>
                  <a:cubicBezTo>
                    <a:pt x="87" y="1"/>
                    <a:pt x="54" y="28"/>
                    <a:pt x="76" y="64"/>
                  </a:cubicBezTo>
                  <a:cubicBezTo>
                    <a:pt x="121" y="166"/>
                    <a:pt x="166" y="267"/>
                    <a:pt x="189" y="380"/>
                  </a:cubicBezTo>
                  <a:cubicBezTo>
                    <a:pt x="132" y="425"/>
                    <a:pt x="76" y="460"/>
                    <a:pt x="19" y="516"/>
                  </a:cubicBezTo>
                  <a:cubicBezTo>
                    <a:pt x="0" y="525"/>
                    <a:pt x="11" y="556"/>
                    <a:pt x="34" y="556"/>
                  </a:cubicBezTo>
                  <a:cubicBezTo>
                    <a:pt x="40" y="556"/>
                    <a:pt x="46" y="555"/>
                    <a:pt x="53" y="550"/>
                  </a:cubicBezTo>
                  <a:cubicBezTo>
                    <a:pt x="98" y="516"/>
                    <a:pt x="154" y="471"/>
                    <a:pt x="211" y="437"/>
                  </a:cubicBezTo>
                  <a:cubicBezTo>
                    <a:pt x="211" y="448"/>
                    <a:pt x="211" y="471"/>
                    <a:pt x="222" y="493"/>
                  </a:cubicBezTo>
                  <a:cubicBezTo>
                    <a:pt x="154" y="538"/>
                    <a:pt x="98" y="584"/>
                    <a:pt x="30" y="629"/>
                  </a:cubicBezTo>
                  <a:cubicBezTo>
                    <a:pt x="11" y="648"/>
                    <a:pt x="25" y="677"/>
                    <a:pt x="51" y="677"/>
                  </a:cubicBezTo>
                  <a:cubicBezTo>
                    <a:pt x="55" y="677"/>
                    <a:pt x="59" y="676"/>
                    <a:pt x="64" y="674"/>
                  </a:cubicBezTo>
                  <a:cubicBezTo>
                    <a:pt x="121" y="629"/>
                    <a:pt x="177" y="595"/>
                    <a:pt x="222" y="550"/>
                  </a:cubicBezTo>
                  <a:lnTo>
                    <a:pt x="222" y="550"/>
                  </a:lnTo>
                  <a:cubicBezTo>
                    <a:pt x="267" y="810"/>
                    <a:pt x="257" y="1081"/>
                    <a:pt x="189" y="1319"/>
                  </a:cubicBezTo>
                  <a:cubicBezTo>
                    <a:pt x="182" y="1356"/>
                    <a:pt x="209" y="1376"/>
                    <a:pt x="237" y="1376"/>
                  </a:cubicBezTo>
                  <a:cubicBezTo>
                    <a:pt x="261" y="1376"/>
                    <a:pt x="285" y="1361"/>
                    <a:pt x="290" y="1330"/>
                  </a:cubicBezTo>
                  <a:cubicBezTo>
                    <a:pt x="403" y="923"/>
                    <a:pt x="370" y="403"/>
                    <a:pt x="166" y="30"/>
                  </a:cubicBezTo>
                  <a:cubicBezTo>
                    <a:pt x="158" y="9"/>
                    <a:pt x="139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1199742" y="4891547"/>
              <a:ext cx="12581" cy="16151"/>
            </a:xfrm>
            <a:custGeom>
              <a:avLst/>
              <a:gdLst/>
              <a:ahLst/>
              <a:cxnLst/>
              <a:rect l="l" t="t" r="r" b="b"/>
              <a:pathLst>
                <a:path w="282" h="362" extrusionOk="0">
                  <a:moveTo>
                    <a:pt x="83" y="50"/>
                  </a:moveTo>
                  <a:cubicBezTo>
                    <a:pt x="88" y="50"/>
                    <a:pt x="103" y="66"/>
                    <a:pt x="103" y="75"/>
                  </a:cubicBezTo>
                  <a:cubicBezTo>
                    <a:pt x="113" y="86"/>
                    <a:pt x="114" y="96"/>
                    <a:pt x="123" y="114"/>
                  </a:cubicBezTo>
                  <a:lnTo>
                    <a:pt x="123" y="114"/>
                  </a:lnTo>
                  <a:cubicBezTo>
                    <a:pt x="97" y="100"/>
                    <a:pt x="81" y="72"/>
                    <a:pt x="81" y="53"/>
                  </a:cubicBezTo>
                  <a:cubicBezTo>
                    <a:pt x="81" y="51"/>
                    <a:pt x="81" y="50"/>
                    <a:pt x="83" y="50"/>
                  </a:cubicBezTo>
                  <a:close/>
                  <a:moveTo>
                    <a:pt x="159" y="234"/>
                  </a:moveTo>
                  <a:lnTo>
                    <a:pt x="159" y="245"/>
                  </a:lnTo>
                  <a:cubicBezTo>
                    <a:pt x="148" y="256"/>
                    <a:pt x="137" y="268"/>
                    <a:pt x="126" y="290"/>
                  </a:cubicBezTo>
                  <a:cubicBezTo>
                    <a:pt x="126" y="290"/>
                    <a:pt x="107" y="309"/>
                    <a:pt x="102" y="309"/>
                  </a:cubicBezTo>
                  <a:cubicBezTo>
                    <a:pt x="100" y="309"/>
                    <a:pt x="100" y="307"/>
                    <a:pt x="103" y="301"/>
                  </a:cubicBezTo>
                  <a:cubicBezTo>
                    <a:pt x="103" y="279"/>
                    <a:pt x="137" y="245"/>
                    <a:pt x="159" y="234"/>
                  </a:cubicBezTo>
                  <a:close/>
                  <a:moveTo>
                    <a:pt x="84" y="1"/>
                  </a:moveTo>
                  <a:cubicBezTo>
                    <a:pt x="72" y="1"/>
                    <a:pt x="59" y="6"/>
                    <a:pt x="46" y="19"/>
                  </a:cubicBezTo>
                  <a:cubicBezTo>
                    <a:pt x="1" y="64"/>
                    <a:pt x="69" y="143"/>
                    <a:pt x="137" y="188"/>
                  </a:cubicBezTo>
                  <a:cubicBezTo>
                    <a:pt x="81" y="223"/>
                    <a:pt x="13" y="290"/>
                    <a:pt x="58" y="336"/>
                  </a:cubicBezTo>
                  <a:cubicBezTo>
                    <a:pt x="73" y="354"/>
                    <a:pt x="89" y="361"/>
                    <a:pt x="104" y="361"/>
                  </a:cubicBezTo>
                  <a:cubicBezTo>
                    <a:pt x="154" y="361"/>
                    <a:pt x="199" y="275"/>
                    <a:pt x="216" y="223"/>
                  </a:cubicBezTo>
                  <a:cubicBezTo>
                    <a:pt x="227" y="223"/>
                    <a:pt x="227" y="223"/>
                    <a:pt x="227" y="211"/>
                  </a:cubicBezTo>
                  <a:cubicBezTo>
                    <a:pt x="239" y="200"/>
                    <a:pt x="239" y="177"/>
                    <a:pt x="262" y="177"/>
                  </a:cubicBezTo>
                  <a:cubicBezTo>
                    <a:pt x="282" y="157"/>
                    <a:pt x="274" y="119"/>
                    <a:pt x="249" y="119"/>
                  </a:cubicBezTo>
                  <a:cubicBezTo>
                    <a:pt x="246" y="119"/>
                    <a:pt x="242" y="119"/>
                    <a:pt x="239" y="120"/>
                  </a:cubicBezTo>
                  <a:lnTo>
                    <a:pt x="205" y="155"/>
                  </a:lnTo>
                  <a:lnTo>
                    <a:pt x="194" y="155"/>
                  </a:lnTo>
                  <a:cubicBezTo>
                    <a:pt x="175" y="100"/>
                    <a:pt x="135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1210628" y="4904485"/>
              <a:ext cx="7852" cy="6425"/>
            </a:xfrm>
            <a:custGeom>
              <a:avLst/>
              <a:gdLst/>
              <a:ahLst/>
              <a:cxnLst/>
              <a:rect l="l" t="t" r="r" b="b"/>
              <a:pathLst>
                <a:path w="176" h="144" extrusionOk="0">
                  <a:moveTo>
                    <a:pt x="131" y="0"/>
                  </a:moveTo>
                  <a:cubicBezTo>
                    <a:pt x="74" y="11"/>
                    <a:pt x="40" y="57"/>
                    <a:pt x="18" y="102"/>
                  </a:cubicBezTo>
                  <a:cubicBezTo>
                    <a:pt x="0" y="119"/>
                    <a:pt x="23" y="144"/>
                    <a:pt x="39" y="144"/>
                  </a:cubicBezTo>
                  <a:cubicBezTo>
                    <a:pt x="44" y="144"/>
                    <a:pt x="48" y="141"/>
                    <a:pt x="51" y="136"/>
                  </a:cubicBezTo>
                  <a:cubicBezTo>
                    <a:pt x="74" y="102"/>
                    <a:pt x="96" y="57"/>
                    <a:pt x="141" y="57"/>
                  </a:cubicBezTo>
                  <a:cubicBezTo>
                    <a:pt x="176" y="57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208977" y="4900381"/>
              <a:ext cx="7495" cy="6603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142" y="0"/>
                  </a:moveTo>
                  <a:cubicBezTo>
                    <a:pt x="139" y="0"/>
                    <a:pt x="136" y="1"/>
                    <a:pt x="133" y="2"/>
                  </a:cubicBezTo>
                  <a:cubicBezTo>
                    <a:pt x="65" y="13"/>
                    <a:pt x="43" y="58"/>
                    <a:pt x="9" y="115"/>
                  </a:cubicBezTo>
                  <a:cubicBezTo>
                    <a:pt x="1" y="131"/>
                    <a:pt x="21" y="147"/>
                    <a:pt x="38" y="147"/>
                  </a:cubicBezTo>
                  <a:cubicBezTo>
                    <a:pt x="45" y="147"/>
                    <a:pt x="51" y="144"/>
                    <a:pt x="55" y="138"/>
                  </a:cubicBezTo>
                  <a:cubicBezTo>
                    <a:pt x="77" y="103"/>
                    <a:pt x="100" y="58"/>
                    <a:pt x="133" y="58"/>
                  </a:cubicBezTo>
                  <a:cubicBezTo>
                    <a:pt x="164" y="48"/>
                    <a:pt x="167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1045908" y="4830290"/>
              <a:ext cx="92888" cy="61613"/>
            </a:xfrm>
            <a:custGeom>
              <a:avLst/>
              <a:gdLst/>
              <a:ahLst/>
              <a:cxnLst/>
              <a:rect l="l" t="t" r="r" b="b"/>
              <a:pathLst>
                <a:path w="2082" h="1381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181" y="1075"/>
                    <a:pt x="486" y="1380"/>
                  </a:cubicBezTo>
                  <a:cubicBezTo>
                    <a:pt x="735" y="1245"/>
                    <a:pt x="996" y="1121"/>
                    <a:pt x="1278" y="1030"/>
                  </a:cubicBezTo>
                  <a:cubicBezTo>
                    <a:pt x="1538" y="940"/>
                    <a:pt x="1810" y="827"/>
                    <a:pt x="2081" y="736"/>
                  </a:cubicBezTo>
                  <a:lnTo>
                    <a:pt x="2081" y="736"/>
                  </a:lnTo>
                  <a:cubicBezTo>
                    <a:pt x="1923" y="747"/>
                    <a:pt x="1764" y="770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949538" y="4772781"/>
              <a:ext cx="171099" cy="117114"/>
            </a:xfrm>
            <a:custGeom>
              <a:avLst/>
              <a:gdLst/>
              <a:ahLst/>
              <a:cxnLst/>
              <a:rect l="l" t="t" r="r" b="b"/>
              <a:pathLst>
                <a:path w="3835" h="2625" extrusionOk="0">
                  <a:moveTo>
                    <a:pt x="2872" y="1"/>
                  </a:moveTo>
                  <a:lnTo>
                    <a:pt x="758" y="340"/>
                  </a:lnTo>
                  <a:lnTo>
                    <a:pt x="814" y="702"/>
                  </a:lnTo>
                  <a:lnTo>
                    <a:pt x="0" y="1143"/>
                  </a:lnTo>
                  <a:cubicBezTo>
                    <a:pt x="0" y="1143"/>
                    <a:pt x="656" y="2116"/>
                    <a:pt x="1040" y="2511"/>
                  </a:cubicBezTo>
                  <a:lnTo>
                    <a:pt x="1979" y="1867"/>
                  </a:lnTo>
                  <a:lnTo>
                    <a:pt x="2397" y="2624"/>
                  </a:lnTo>
                  <a:lnTo>
                    <a:pt x="3834" y="1787"/>
                  </a:lnTo>
                  <a:cubicBezTo>
                    <a:pt x="3834" y="1787"/>
                    <a:pt x="3676" y="419"/>
                    <a:pt x="287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970240" y="4772781"/>
              <a:ext cx="114036" cy="39930"/>
            </a:xfrm>
            <a:custGeom>
              <a:avLst/>
              <a:gdLst/>
              <a:ahLst/>
              <a:cxnLst/>
              <a:rect l="l" t="t" r="r" b="b"/>
              <a:pathLst>
                <a:path w="2556" h="895" extrusionOk="0">
                  <a:moveTo>
                    <a:pt x="2408" y="1"/>
                  </a:moveTo>
                  <a:lnTo>
                    <a:pt x="294" y="340"/>
                  </a:lnTo>
                  <a:lnTo>
                    <a:pt x="350" y="702"/>
                  </a:lnTo>
                  <a:lnTo>
                    <a:pt x="0" y="894"/>
                  </a:lnTo>
                  <a:lnTo>
                    <a:pt x="430" y="770"/>
                  </a:lnTo>
                  <a:cubicBezTo>
                    <a:pt x="430" y="770"/>
                    <a:pt x="608" y="805"/>
                    <a:pt x="872" y="805"/>
                  </a:cubicBezTo>
                  <a:cubicBezTo>
                    <a:pt x="1334" y="805"/>
                    <a:pt x="2059" y="696"/>
                    <a:pt x="2556" y="91"/>
                  </a:cubicBezTo>
                  <a:cubicBezTo>
                    <a:pt x="2511" y="58"/>
                    <a:pt x="2454" y="23"/>
                    <a:pt x="2408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977780" y="4844968"/>
              <a:ext cx="60096" cy="39886"/>
            </a:xfrm>
            <a:custGeom>
              <a:avLst/>
              <a:gdLst/>
              <a:ahLst/>
              <a:cxnLst/>
              <a:rect l="l" t="t" r="r" b="b"/>
              <a:pathLst>
                <a:path w="1347" h="894" extrusionOk="0">
                  <a:moveTo>
                    <a:pt x="1301" y="0"/>
                  </a:moveTo>
                  <a:lnTo>
                    <a:pt x="0" y="407"/>
                  </a:lnTo>
                  <a:cubicBezTo>
                    <a:pt x="148" y="599"/>
                    <a:pt x="284" y="769"/>
                    <a:pt x="407" y="893"/>
                  </a:cubicBezTo>
                  <a:lnTo>
                    <a:pt x="1346" y="249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970731" y="4650222"/>
              <a:ext cx="112564" cy="154413"/>
            </a:xfrm>
            <a:custGeom>
              <a:avLst/>
              <a:gdLst/>
              <a:ahLst/>
              <a:cxnLst/>
              <a:rect l="l" t="t" r="r" b="b"/>
              <a:pathLst>
                <a:path w="2523" h="3461" extrusionOk="0">
                  <a:moveTo>
                    <a:pt x="1900" y="0"/>
                  </a:moveTo>
                  <a:cubicBezTo>
                    <a:pt x="1900" y="0"/>
                    <a:pt x="927" y="91"/>
                    <a:pt x="328" y="249"/>
                  </a:cubicBezTo>
                  <a:cubicBezTo>
                    <a:pt x="328" y="249"/>
                    <a:pt x="0" y="2420"/>
                    <a:pt x="125" y="3393"/>
                  </a:cubicBezTo>
                  <a:cubicBezTo>
                    <a:pt x="125" y="3393"/>
                    <a:pt x="339" y="3461"/>
                    <a:pt x="666" y="3461"/>
                  </a:cubicBezTo>
                  <a:cubicBezTo>
                    <a:pt x="1148" y="3461"/>
                    <a:pt x="1875" y="3313"/>
                    <a:pt x="2522" y="2578"/>
                  </a:cubicBezTo>
                  <a:cubicBezTo>
                    <a:pt x="2522" y="2578"/>
                    <a:pt x="1968" y="973"/>
                    <a:pt x="190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975281" y="4650222"/>
              <a:ext cx="108013" cy="154413"/>
            </a:xfrm>
            <a:custGeom>
              <a:avLst/>
              <a:gdLst/>
              <a:ahLst/>
              <a:cxnLst/>
              <a:rect l="l" t="t" r="r" b="b"/>
              <a:pathLst>
                <a:path w="2421" h="3461" extrusionOk="0">
                  <a:moveTo>
                    <a:pt x="1798" y="0"/>
                  </a:moveTo>
                  <a:cubicBezTo>
                    <a:pt x="1798" y="0"/>
                    <a:pt x="1742" y="0"/>
                    <a:pt x="1651" y="11"/>
                  </a:cubicBezTo>
                  <a:cubicBezTo>
                    <a:pt x="1629" y="169"/>
                    <a:pt x="1549" y="362"/>
                    <a:pt x="1526" y="475"/>
                  </a:cubicBezTo>
                  <a:cubicBezTo>
                    <a:pt x="1402" y="927"/>
                    <a:pt x="1267" y="1391"/>
                    <a:pt x="1063" y="1820"/>
                  </a:cubicBezTo>
                  <a:cubicBezTo>
                    <a:pt x="803" y="2330"/>
                    <a:pt x="441" y="2759"/>
                    <a:pt x="0" y="3087"/>
                  </a:cubicBezTo>
                  <a:cubicBezTo>
                    <a:pt x="0" y="3200"/>
                    <a:pt x="11" y="3302"/>
                    <a:pt x="23" y="3393"/>
                  </a:cubicBezTo>
                  <a:cubicBezTo>
                    <a:pt x="23" y="3393"/>
                    <a:pt x="237" y="3461"/>
                    <a:pt x="564" y="3461"/>
                  </a:cubicBezTo>
                  <a:cubicBezTo>
                    <a:pt x="1046" y="3461"/>
                    <a:pt x="1773" y="3313"/>
                    <a:pt x="2420" y="2578"/>
                  </a:cubicBezTo>
                  <a:cubicBezTo>
                    <a:pt x="2420" y="2578"/>
                    <a:pt x="1866" y="973"/>
                    <a:pt x="1798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039305" y="4650713"/>
              <a:ext cx="22263" cy="135763"/>
            </a:xfrm>
            <a:custGeom>
              <a:avLst/>
              <a:gdLst/>
              <a:ahLst/>
              <a:cxnLst/>
              <a:rect l="l" t="t" r="r" b="b"/>
              <a:pathLst>
                <a:path w="499" h="3043" extrusionOk="0">
                  <a:moveTo>
                    <a:pt x="171" y="0"/>
                  </a:moveTo>
                  <a:cubicBezTo>
                    <a:pt x="159" y="12"/>
                    <a:pt x="137" y="12"/>
                    <a:pt x="114" y="12"/>
                  </a:cubicBezTo>
                  <a:cubicBezTo>
                    <a:pt x="1" y="543"/>
                    <a:pt x="46" y="1108"/>
                    <a:pt x="114" y="1651"/>
                  </a:cubicBezTo>
                  <a:cubicBezTo>
                    <a:pt x="171" y="2138"/>
                    <a:pt x="272" y="2601"/>
                    <a:pt x="453" y="3042"/>
                  </a:cubicBezTo>
                  <a:cubicBezTo>
                    <a:pt x="476" y="3031"/>
                    <a:pt x="488" y="3020"/>
                    <a:pt x="499" y="3008"/>
                  </a:cubicBezTo>
                  <a:cubicBezTo>
                    <a:pt x="318" y="2578"/>
                    <a:pt x="216" y="2126"/>
                    <a:pt x="159" y="1651"/>
                  </a:cubicBezTo>
                  <a:cubicBezTo>
                    <a:pt x="91" y="1108"/>
                    <a:pt x="58" y="543"/>
                    <a:pt x="17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1046398" y="4650713"/>
              <a:ext cx="23244" cy="129696"/>
            </a:xfrm>
            <a:custGeom>
              <a:avLst/>
              <a:gdLst/>
              <a:ahLst/>
              <a:cxnLst/>
              <a:rect l="l" t="t" r="r" b="b"/>
              <a:pathLst>
                <a:path w="521" h="2907" extrusionOk="0">
                  <a:moveTo>
                    <a:pt x="35" y="0"/>
                  </a:moveTo>
                  <a:cubicBezTo>
                    <a:pt x="0" y="226"/>
                    <a:pt x="12" y="464"/>
                    <a:pt x="12" y="690"/>
                  </a:cubicBezTo>
                  <a:cubicBezTo>
                    <a:pt x="23" y="1018"/>
                    <a:pt x="46" y="1346"/>
                    <a:pt x="103" y="1663"/>
                  </a:cubicBezTo>
                  <a:cubicBezTo>
                    <a:pt x="170" y="2092"/>
                    <a:pt x="317" y="2500"/>
                    <a:pt x="487" y="2907"/>
                  </a:cubicBezTo>
                  <a:lnTo>
                    <a:pt x="520" y="2872"/>
                  </a:lnTo>
                  <a:cubicBezTo>
                    <a:pt x="362" y="2488"/>
                    <a:pt x="226" y="2103"/>
                    <a:pt x="159" y="1696"/>
                  </a:cubicBezTo>
                  <a:cubicBezTo>
                    <a:pt x="103" y="1380"/>
                    <a:pt x="68" y="1063"/>
                    <a:pt x="68" y="736"/>
                  </a:cubicBezTo>
                  <a:cubicBezTo>
                    <a:pt x="57" y="487"/>
                    <a:pt x="46" y="238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1046934" y="4650222"/>
              <a:ext cx="29267" cy="124119"/>
            </a:xfrm>
            <a:custGeom>
              <a:avLst/>
              <a:gdLst/>
              <a:ahLst/>
              <a:cxnLst/>
              <a:rect l="l" t="t" r="r" b="b"/>
              <a:pathLst>
                <a:path w="656" h="2782" extrusionOk="0">
                  <a:moveTo>
                    <a:pt x="136" y="0"/>
                  </a:moveTo>
                  <a:cubicBezTo>
                    <a:pt x="0" y="961"/>
                    <a:pt x="192" y="1923"/>
                    <a:pt x="611" y="2782"/>
                  </a:cubicBezTo>
                  <a:cubicBezTo>
                    <a:pt x="633" y="2770"/>
                    <a:pt x="644" y="2759"/>
                    <a:pt x="656" y="2748"/>
                  </a:cubicBezTo>
                  <a:cubicBezTo>
                    <a:pt x="237" y="1888"/>
                    <a:pt x="45" y="938"/>
                    <a:pt x="18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1002497" y="4636570"/>
              <a:ext cx="41447" cy="40243"/>
            </a:xfrm>
            <a:custGeom>
              <a:avLst/>
              <a:gdLst/>
              <a:ahLst/>
              <a:cxnLst/>
              <a:rect l="l" t="t" r="r" b="b"/>
              <a:pathLst>
                <a:path w="929" h="902" extrusionOk="0">
                  <a:moveTo>
                    <a:pt x="928" y="0"/>
                  </a:moveTo>
                  <a:lnTo>
                    <a:pt x="1" y="238"/>
                  </a:lnTo>
                  <a:cubicBezTo>
                    <a:pt x="1" y="238"/>
                    <a:pt x="80" y="849"/>
                    <a:pt x="227" y="894"/>
                  </a:cubicBezTo>
                  <a:cubicBezTo>
                    <a:pt x="240" y="899"/>
                    <a:pt x="255" y="902"/>
                    <a:pt x="272" y="902"/>
                  </a:cubicBezTo>
                  <a:cubicBezTo>
                    <a:pt x="450" y="902"/>
                    <a:pt x="835" y="630"/>
                    <a:pt x="92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1106942" y="4461811"/>
              <a:ext cx="130722" cy="156732"/>
            </a:xfrm>
            <a:custGeom>
              <a:avLst/>
              <a:gdLst/>
              <a:ahLst/>
              <a:cxnLst/>
              <a:rect l="l" t="t" r="r" b="b"/>
              <a:pathLst>
                <a:path w="2930" h="3513" extrusionOk="0">
                  <a:moveTo>
                    <a:pt x="1117" y="0"/>
                  </a:moveTo>
                  <a:cubicBezTo>
                    <a:pt x="529" y="0"/>
                    <a:pt x="12" y="627"/>
                    <a:pt x="12" y="627"/>
                  </a:cubicBezTo>
                  <a:lnTo>
                    <a:pt x="102" y="1125"/>
                  </a:lnTo>
                  <a:cubicBezTo>
                    <a:pt x="102" y="1125"/>
                    <a:pt x="495" y="838"/>
                    <a:pt x="652" y="838"/>
                  </a:cubicBezTo>
                  <a:cubicBezTo>
                    <a:pt x="731" y="838"/>
                    <a:pt x="751" y="910"/>
                    <a:pt x="634" y="1125"/>
                  </a:cubicBezTo>
                  <a:cubicBezTo>
                    <a:pt x="0" y="2256"/>
                    <a:pt x="566" y="3397"/>
                    <a:pt x="1448" y="3499"/>
                  </a:cubicBezTo>
                  <a:cubicBezTo>
                    <a:pt x="1521" y="3508"/>
                    <a:pt x="1590" y="3512"/>
                    <a:pt x="1657" y="3512"/>
                  </a:cubicBezTo>
                  <a:cubicBezTo>
                    <a:pt x="2522" y="3512"/>
                    <a:pt x="2873" y="2821"/>
                    <a:pt x="2873" y="2821"/>
                  </a:cubicBezTo>
                  <a:lnTo>
                    <a:pt x="2873" y="2821"/>
                  </a:lnTo>
                  <a:cubicBezTo>
                    <a:pt x="2813" y="2834"/>
                    <a:pt x="2758" y="2839"/>
                    <a:pt x="2707" y="2839"/>
                  </a:cubicBezTo>
                  <a:cubicBezTo>
                    <a:pt x="2487" y="2839"/>
                    <a:pt x="2352" y="2741"/>
                    <a:pt x="2352" y="2741"/>
                  </a:cubicBezTo>
                  <a:cubicBezTo>
                    <a:pt x="2930" y="2402"/>
                    <a:pt x="2839" y="1487"/>
                    <a:pt x="2839" y="1487"/>
                  </a:cubicBezTo>
                  <a:lnTo>
                    <a:pt x="2839" y="1487"/>
                  </a:lnTo>
                  <a:cubicBezTo>
                    <a:pt x="2839" y="1487"/>
                    <a:pt x="2314" y="2022"/>
                    <a:pt x="1971" y="2022"/>
                  </a:cubicBezTo>
                  <a:cubicBezTo>
                    <a:pt x="1955" y="2022"/>
                    <a:pt x="1938" y="2020"/>
                    <a:pt x="1923" y="2018"/>
                  </a:cubicBezTo>
                  <a:cubicBezTo>
                    <a:pt x="1595" y="1972"/>
                    <a:pt x="2239" y="288"/>
                    <a:pt x="1324" y="27"/>
                  </a:cubicBezTo>
                  <a:cubicBezTo>
                    <a:pt x="1254" y="9"/>
                    <a:pt x="1185" y="0"/>
                    <a:pt x="111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916746" y="4431205"/>
              <a:ext cx="247256" cy="209244"/>
            </a:xfrm>
            <a:custGeom>
              <a:avLst/>
              <a:gdLst/>
              <a:ahLst/>
              <a:cxnLst/>
              <a:rect l="l" t="t" r="r" b="b"/>
              <a:pathLst>
                <a:path w="5542" h="4690" extrusionOk="0">
                  <a:moveTo>
                    <a:pt x="3581" y="466"/>
                  </a:moveTo>
                  <a:cubicBezTo>
                    <a:pt x="4696" y="466"/>
                    <a:pt x="4489" y="906"/>
                    <a:pt x="4489" y="906"/>
                  </a:cubicBezTo>
                  <a:cubicBezTo>
                    <a:pt x="3924" y="555"/>
                    <a:pt x="3110" y="487"/>
                    <a:pt x="3110" y="487"/>
                  </a:cubicBezTo>
                  <a:cubicBezTo>
                    <a:pt x="3289" y="472"/>
                    <a:pt x="3445" y="466"/>
                    <a:pt x="3581" y="466"/>
                  </a:cubicBezTo>
                  <a:close/>
                  <a:moveTo>
                    <a:pt x="2259" y="0"/>
                  </a:moveTo>
                  <a:cubicBezTo>
                    <a:pt x="2130" y="0"/>
                    <a:pt x="2016" y="8"/>
                    <a:pt x="1923" y="24"/>
                  </a:cubicBezTo>
                  <a:cubicBezTo>
                    <a:pt x="1142" y="160"/>
                    <a:pt x="893" y="804"/>
                    <a:pt x="893" y="804"/>
                  </a:cubicBezTo>
                  <a:cubicBezTo>
                    <a:pt x="893" y="804"/>
                    <a:pt x="249" y="1517"/>
                    <a:pt x="124" y="2025"/>
                  </a:cubicBezTo>
                  <a:cubicBezTo>
                    <a:pt x="1" y="2534"/>
                    <a:pt x="486" y="3201"/>
                    <a:pt x="486" y="3201"/>
                  </a:cubicBezTo>
                  <a:cubicBezTo>
                    <a:pt x="486" y="3201"/>
                    <a:pt x="407" y="4690"/>
                    <a:pt x="2161" y="4690"/>
                  </a:cubicBezTo>
                  <a:cubicBezTo>
                    <a:pt x="2394" y="4690"/>
                    <a:pt x="2660" y="4663"/>
                    <a:pt x="2963" y="4603"/>
                  </a:cubicBezTo>
                  <a:cubicBezTo>
                    <a:pt x="5542" y="4083"/>
                    <a:pt x="4524" y="940"/>
                    <a:pt x="4524" y="940"/>
                  </a:cubicBezTo>
                  <a:cubicBezTo>
                    <a:pt x="4972" y="421"/>
                    <a:pt x="3217" y="0"/>
                    <a:pt x="2259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975906" y="4439816"/>
              <a:ext cx="107388" cy="27661"/>
            </a:xfrm>
            <a:custGeom>
              <a:avLst/>
              <a:gdLst/>
              <a:ahLst/>
              <a:cxnLst/>
              <a:rect l="l" t="t" r="r" b="b"/>
              <a:pathLst>
                <a:path w="2407" h="620" extrusionOk="0">
                  <a:moveTo>
                    <a:pt x="1513" y="0"/>
                  </a:moveTo>
                  <a:cubicBezTo>
                    <a:pt x="1312" y="0"/>
                    <a:pt x="1110" y="20"/>
                    <a:pt x="902" y="57"/>
                  </a:cubicBezTo>
                  <a:cubicBezTo>
                    <a:pt x="563" y="113"/>
                    <a:pt x="167" y="238"/>
                    <a:pt x="9" y="577"/>
                  </a:cubicBezTo>
                  <a:cubicBezTo>
                    <a:pt x="0" y="601"/>
                    <a:pt x="16" y="620"/>
                    <a:pt x="34" y="620"/>
                  </a:cubicBezTo>
                  <a:cubicBezTo>
                    <a:pt x="41" y="620"/>
                    <a:pt x="48" y="617"/>
                    <a:pt x="54" y="611"/>
                  </a:cubicBezTo>
                  <a:cubicBezTo>
                    <a:pt x="356" y="187"/>
                    <a:pt x="927" y="46"/>
                    <a:pt x="1486" y="46"/>
                  </a:cubicBezTo>
                  <a:cubicBezTo>
                    <a:pt x="1807" y="46"/>
                    <a:pt x="2124" y="93"/>
                    <a:pt x="2384" y="159"/>
                  </a:cubicBezTo>
                  <a:cubicBezTo>
                    <a:pt x="2394" y="159"/>
                    <a:pt x="2406" y="136"/>
                    <a:pt x="2384" y="136"/>
                  </a:cubicBezTo>
                  <a:cubicBezTo>
                    <a:pt x="2089" y="42"/>
                    <a:pt x="1803" y="0"/>
                    <a:pt x="151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967697" y="4459357"/>
              <a:ext cx="137771" cy="16820"/>
            </a:xfrm>
            <a:custGeom>
              <a:avLst/>
              <a:gdLst/>
              <a:ahLst/>
              <a:cxnLst/>
              <a:rect l="l" t="t" r="r" b="b"/>
              <a:pathLst>
                <a:path w="3088" h="377" extrusionOk="0">
                  <a:moveTo>
                    <a:pt x="1422" y="1"/>
                  </a:moveTo>
                  <a:cubicBezTo>
                    <a:pt x="946" y="1"/>
                    <a:pt x="474" y="98"/>
                    <a:pt x="35" y="320"/>
                  </a:cubicBezTo>
                  <a:cubicBezTo>
                    <a:pt x="0" y="331"/>
                    <a:pt x="23" y="366"/>
                    <a:pt x="45" y="366"/>
                  </a:cubicBezTo>
                  <a:cubicBezTo>
                    <a:pt x="543" y="218"/>
                    <a:pt x="984" y="72"/>
                    <a:pt x="1505" y="72"/>
                  </a:cubicBezTo>
                  <a:cubicBezTo>
                    <a:pt x="2047" y="82"/>
                    <a:pt x="2578" y="185"/>
                    <a:pt x="3076" y="376"/>
                  </a:cubicBezTo>
                  <a:cubicBezTo>
                    <a:pt x="3088" y="376"/>
                    <a:pt x="3088" y="366"/>
                    <a:pt x="3088" y="366"/>
                  </a:cubicBezTo>
                  <a:cubicBezTo>
                    <a:pt x="2560" y="138"/>
                    <a:pt x="1988" y="1"/>
                    <a:pt x="142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1066208" y="4488759"/>
              <a:ext cx="48363" cy="46533"/>
            </a:xfrm>
            <a:custGeom>
              <a:avLst/>
              <a:gdLst/>
              <a:ahLst/>
              <a:cxnLst/>
              <a:rect l="l" t="t" r="r" b="b"/>
              <a:pathLst>
                <a:path w="1084" h="1043" extrusionOk="0">
                  <a:moveTo>
                    <a:pt x="1072" y="1"/>
                  </a:moveTo>
                  <a:cubicBezTo>
                    <a:pt x="835" y="430"/>
                    <a:pt x="495" y="826"/>
                    <a:pt x="31" y="984"/>
                  </a:cubicBezTo>
                  <a:cubicBezTo>
                    <a:pt x="1" y="995"/>
                    <a:pt x="7" y="1042"/>
                    <a:pt x="35" y="1042"/>
                  </a:cubicBezTo>
                  <a:cubicBezTo>
                    <a:pt x="37" y="1042"/>
                    <a:pt x="40" y="1042"/>
                    <a:pt x="43" y="1041"/>
                  </a:cubicBezTo>
                  <a:cubicBezTo>
                    <a:pt x="541" y="939"/>
                    <a:pt x="868" y="430"/>
                    <a:pt x="1083" y="11"/>
                  </a:cubicBezTo>
                  <a:cubicBezTo>
                    <a:pt x="1083" y="1"/>
                    <a:pt x="1072" y="1"/>
                    <a:pt x="107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1072766" y="4496433"/>
              <a:ext cx="44303" cy="63086"/>
            </a:xfrm>
            <a:custGeom>
              <a:avLst/>
              <a:gdLst/>
              <a:ahLst/>
              <a:cxnLst/>
              <a:rect l="l" t="t" r="r" b="b"/>
              <a:pathLst>
                <a:path w="993" h="1414" extrusionOk="0">
                  <a:moveTo>
                    <a:pt x="987" y="1"/>
                  </a:moveTo>
                  <a:cubicBezTo>
                    <a:pt x="984" y="1"/>
                    <a:pt x="982" y="4"/>
                    <a:pt x="982" y="9"/>
                  </a:cubicBezTo>
                  <a:cubicBezTo>
                    <a:pt x="902" y="631"/>
                    <a:pt x="517" y="1038"/>
                    <a:pt x="20" y="1377"/>
                  </a:cubicBezTo>
                  <a:cubicBezTo>
                    <a:pt x="0" y="1387"/>
                    <a:pt x="15" y="1414"/>
                    <a:pt x="33" y="1414"/>
                  </a:cubicBezTo>
                  <a:cubicBezTo>
                    <a:pt x="36" y="1414"/>
                    <a:pt x="39" y="1413"/>
                    <a:pt x="43" y="1412"/>
                  </a:cubicBezTo>
                  <a:cubicBezTo>
                    <a:pt x="585" y="1174"/>
                    <a:pt x="947" y="586"/>
                    <a:pt x="992" y="9"/>
                  </a:cubicBezTo>
                  <a:cubicBezTo>
                    <a:pt x="992" y="4"/>
                    <a:pt x="990" y="1"/>
                    <a:pt x="98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1049611" y="4509951"/>
              <a:ext cx="69466" cy="111805"/>
            </a:xfrm>
            <a:custGeom>
              <a:avLst/>
              <a:gdLst/>
              <a:ahLst/>
              <a:cxnLst/>
              <a:rect l="l" t="t" r="r" b="b"/>
              <a:pathLst>
                <a:path w="1557" h="2506" extrusionOk="0">
                  <a:moveTo>
                    <a:pt x="1546" y="0"/>
                  </a:moveTo>
                  <a:cubicBezTo>
                    <a:pt x="1489" y="521"/>
                    <a:pt x="1320" y="1052"/>
                    <a:pt x="1048" y="1493"/>
                  </a:cubicBezTo>
                  <a:cubicBezTo>
                    <a:pt x="799" y="1900"/>
                    <a:pt x="403" y="2172"/>
                    <a:pt x="19" y="2443"/>
                  </a:cubicBezTo>
                  <a:cubicBezTo>
                    <a:pt x="0" y="2470"/>
                    <a:pt x="12" y="2505"/>
                    <a:pt x="35" y="2505"/>
                  </a:cubicBezTo>
                  <a:cubicBezTo>
                    <a:pt x="41" y="2505"/>
                    <a:pt x="47" y="2503"/>
                    <a:pt x="53" y="2499"/>
                  </a:cubicBezTo>
                  <a:cubicBezTo>
                    <a:pt x="958" y="1956"/>
                    <a:pt x="1523" y="1074"/>
                    <a:pt x="15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068349" y="4542877"/>
              <a:ext cx="53270" cy="88427"/>
            </a:xfrm>
            <a:custGeom>
              <a:avLst/>
              <a:gdLst/>
              <a:ahLst/>
              <a:cxnLst/>
              <a:rect l="l" t="t" r="r" b="b"/>
              <a:pathLst>
                <a:path w="1194" h="1982" extrusionOk="0">
                  <a:moveTo>
                    <a:pt x="1188" y="0"/>
                  </a:moveTo>
                  <a:cubicBezTo>
                    <a:pt x="1185" y="0"/>
                    <a:pt x="1182" y="3"/>
                    <a:pt x="1182" y="9"/>
                  </a:cubicBezTo>
                  <a:cubicBezTo>
                    <a:pt x="1114" y="789"/>
                    <a:pt x="651" y="1456"/>
                    <a:pt x="28" y="1909"/>
                  </a:cubicBezTo>
                  <a:cubicBezTo>
                    <a:pt x="0" y="1937"/>
                    <a:pt x="20" y="1982"/>
                    <a:pt x="47" y="1982"/>
                  </a:cubicBezTo>
                  <a:cubicBezTo>
                    <a:pt x="52" y="1982"/>
                    <a:pt x="57" y="1980"/>
                    <a:pt x="63" y="1976"/>
                  </a:cubicBezTo>
                  <a:cubicBezTo>
                    <a:pt x="730" y="1535"/>
                    <a:pt x="1159" y="823"/>
                    <a:pt x="1194" y="9"/>
                  </a:cubicBezTo>
                  <a:cubicBezTo>
                    <a:pt x="1194" y="3"/>
                    <a:pt x="1191" y="0"/>
                    <a:pt x="1188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060185" y="4485725"/>
              <a:ext cx="45284" cy="20835"/>
            </a:xfrm>
            <a:custGeom>
              <a:avLst/>
              <a:gdLst/>
              <a:ahLst/>
              <a:cxnLst/>
              <a:rect l="l" t="t" r="r" b="b"/>
              <a:pathLst>
                <a:path w="1015" h="467" extrusionOk="0">
                  <a:moveTo>
                    <a:pt x="992" y="1"/>
                  </a:moveTo>
                  <a:cubicBezTo>
                    <a:pt x="641" y="69"/>
                    <a:pt x="336" y="260"/>
                    <a:pt x="20" y="430"/>
                  </a:cubicBezTo>
                  <a:cubicBezTo>
                    <a:pt x="0" y="440"/>
                    <a:pt x="14" y="466"/>
                    <a:pt x="33" y="466"/>
                  </a:cubicBezTo>
                  <a:cubicBezTo>
                    <a:pt x="36" y="466"/>
                    <a:pt x="39" y="466"/>
                    <a:pt x="42" y="464"/>
                  </a:cubicBezTo>
                  <a:cubicBezTo>
                    <a:pt x="370" y="328"/>
                    <a:pt x="664" y="125"/>
                    <a:pt x="1003" y="23"/>
                  </a:cubicBezTo>
                  <a:cubicBezTo>
                    <a:pt x="1015" y="23"/>
                    <a:pt x="1003" y="1"/>
                    <a:pt x="99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975861" y="4475463"/>
              <a:ext cx="122557" cy="22486"/>
            </a:xfrm>
            <a:custGeom>
              <a:avLst/>
              <a:gdLst/>
              <a:ahLst/>
              <a:cxnLst/>
              <a:rect l="l" t="t" r="r" b="b"/>
              <a:pathLst>
                <a:path w="2747" h="504" extrusionOk="0">
                  <a:moveTo>
                    <a:pt x="1932" y="0"/>
                  </a:moveTo>
                  <a:cubicBezTo>
                    <a:pt x="1271" y="0"/>
                    <a:pt x="597" y="160"/>
                    <a:pt x="21" y="457"/>
                  </a:cubicBezTo>
                  <a:cubicBezTo>
                    <a:pt x="1" y="467"/>
                    <a:pt x="8" y="504"/>
                    <a:pt x="33" y="504"/>
                  </a:cubicBezTo>
                  <a:cubicBezTo>
                    <a:pt x="37" y="504"/>
                    <a:pt x="40" y="503"/>
                    <a:pt x="43" y="502"/>
                  </a:cubicBezTo>
                  <a:cubicBezTo>
                    <a:pt x="440" y="344"/>
                    <a:pt x="847" y="196"/>
                    <a:pt x="1276" y="128"/>
                  </a:cubicBezTo>
                  <a:cubicBezTo>
                    <a:pt x="1514" y="83"/>
                    <a:pt x="1757" y="66"/>
                    <a:pt x="2001" y="66"/>
                  </a:cubicBezTo>
                  <a:cubicBezTo>
                    <a:pt x="2246" y="66"/>
                    <a:pt x="2492" y="83"/>
                    <a:pt x="2735" y="106"/>
                  </a:cubicBezTo>
                  <a:cubicBezTo>
                    <a:pt x="2746" y="106"/>
                    <a:pt x="2746" y="83"/>
                    <a:pt x="2735" y="83"/>
                  </a:cubicBezTo>
                  <a:cubicBezTo>
                    <a:pt x="2474" y="27"/>
                    <a:pt x="2204" y="0"/>
                    <a:pt x="193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921787" y="4491034"/>
              <a:ext cx="28107" cy="66655"/>
            </a:xfrm>
            <a:custGeom>
              <a:avLst/>
              <a:gdLst/>
              <a:ahLst/>
              <a:cxnLst/>
              <a:rect l="l" t="t" r="r" b="b"/>
              <a:pathLst>
                <a:path w="630" h="1494" extrusionOk="0">
                  <a:moveTo>
                    <a:pt x="625" y="1"/>
                  </a:moveTo>
                  <a:cubicBezTo>
                    <a:pt x="623" y="1"/>
                    <a:pt x="622" y="2"/>
                    <a:pt x="622" y="6"/>
                  </a:cubicBezTo>
                  <a:cubicBezTo>
                    <a:pt x="630" y="6"/>
                    <a:pt x="627" y="1"/>
                    <a:pt x="625" y="1"/>
                  </a:cubicBezTo>
                  <a:close/>
                  <a:moveTo>
                    <a:pt x="622" y="6"/>
                  </a:moveTo>
                  <a:lnTo>
                    <a:pt x="622" y="6"/>
                  </a:lnTo>
                  <a:cubicBezTo>
                    <a:pt x="192" y="379"/>
                    <a:pt x="1" y="945"/>
                    <a:pt x="260" y="1476"/>
                  </a:cubicBezTo>
                  <a:cubicBezTo>
                    <a:pt x="265" y="1488"/>
                    <a:pt x="272" y="1493"/>
                    <a:pt x="279" y="1493"/>
                  </a:cubicBezTo>
                  <a:cubicBezTo>
                    <a:pt x="292" y="1493"/>
                    <a:pt x="305" y="1479"/>
                    <a:pt x="305" y="1465"/>
                  </a:cubicBezTo>
                  <a:cubicBezTo>
                    <a:pt x="182" y="910"/>
                    <a:pt x="238" y="435"/>
                    <a:pt x="622" y="6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935931" y="4508747"/>
              <a:ext cx="12849" cy="46757"/>
            </a:xfrm>
            <a:custGeom>
              <a:avLst/>
              <a:gdLst/>
              <a:ahLst/>
              <a:cxnLst/>
              <a:rect l="l" t="t" r="r" b="b"/>
              <a:pathLst>
                <a:path w="288" h="1048" extrusionOk="0">
                  <a:moveTo>
                    <a:pt x="216" y="0"/>
                  </a:moveTo>
                  <a:cubicBezTo>
                    <a:pt x="211" y="0"/>
                    <a:pt x="207" y="2"/>
                    <a:pt x="204" y="5"/>
                  </a:cubicBezTo>
                  <a:cubicBezTo>
                    <a:pt x="0" y="310"/>
                    <a:pt x="0" y="739"/>
                    <a:pt x="226" y="1033"/>
                  </a:cubicBezTo>
                  <a:cubicBezTo>
                    <a:pt x="233" y="1044"/>
                    <a:pt x="242" y="1048"/>
                    <a:pt x="250" y="1048"/>
                  </a:cubicBezTo>
                  <a:cubicBezTo>
                    <a:pt x="270" y="1048"/>
                    <a:pt x="288" y="1024"/>
                    <a:pt x="272" y="1000"/>
                  </a:cubicBezTo>
                  <a:cubicBezTo>
                    <a:pt x="124" y="683"/>
                    <a:pt x="45" y="355"/>
                    <a:pt x="237" y="27"/>
                  </a:cubicBezTo>
                  <a:cubicBezTo>
                    <a:pt x="246" y="11"/>
                    <a:pt x="230" y="0"/>
                    <a:pt x="21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125100" y="4468994"/>
              <a:ext cx="89141" cy="101722"/>
            </a:xfrm>
            <a:custGeom>
              <a:avLst/>
              <a:gdLst/>
              <a:ahLst/>
              <a:cxnLst/>
              <a:rect l="l" t="t" r="r" b="b"/>
              <a:pathLst>
                <a:path w="1998" h="2280" extrusionOk="0">
                  <a:moveTo>
                    <a:pt x="617" y="1"/>
                  </a:moveTo>
                  <a:cubicBezTo>
                    <a:pt x="406" y="1"/>
                    <a:pt x="212" y="111"/>
                    <a:pt x="12" y="228"/>
                  </a:cubicBezTo>
                  <a:cubicBezTo>
                    <a:pt x="0" y="240"/>
                    <a:pt x="12" y="251"/>
                    <a:pt x="23" y="251"/>
                  </a:cubicBezTo>
                  <a:cubicBezTo>
                    <a:pt x="211" y="153"/>
                    <a:pt x="399" y="61"/>
                    <a:pt x="604" y="61"/>
                  </a:cubicBezTo>
                  <a:cubicBezTo>
                    <a:pt x="658" y="61"/>
                    <a:pt x="713" y="68"/>
                    <a:pt x="769" y="82"/>
                  </a:cubicBezTo>
                  <a:cubicBezTo>
                    <a:pt x="1041" y="150"/>
                    <a:pt x="1131" y="454"/>
                    <a:pt x="1154" y="692"/>
                  </a:cubicBezTo>
                  <a:cubicBezTo>
                    <a:pt x="1188" y="1065"/>
                    <a:pt x="1007" y="1427"/>
                    <a:pt x="1018" y="1811"/>
                  </a:cubicBezTo>
                  <a:cubicBezTo>
                    <a:pt x="1018" y="1970"/>
                    <a:pt x="1086" y="2196"/>
                    <a:pt x="1267" y="2253"/>
                  </a:cubicBezTo>
                  <a:cubicBezTo>
                    <a:pt x="1322" y="2271"/>
                    <a:pt x="1375" y="2279"/>
                    <a:pt x="1427" y="2279"/>
                  </a:cubicBezTo>
                  <a:cubicBezTo>
                    <a:pt x="1630" y="2279"/>
                    <a:pt x="1808" y="2155"/>
                    <a:pt x="1980" y="2038"/>
                  </a:cubicBezTo>
                  <a:cubicBezTo>
                    <a:pt x="1997" y="2020"/>
                    <a:pt x="1988" y="1997"/>
                    <a:pt x="1972" y="1997"/>
                  </a:cubicBezTo>
                  <a:cubicBezTo>
                    <a:pt x="1968" y="1997"/>
                    <a:pt x="1962" y="1999"/>
                    <a:pt x="1957" y="2004"/>
                  </a:cubicBezTo>
                  <a:cubicBezTo>
                    <a:pt x="1796" y="2105"/>
                    <a:pt x="1625" y="2224"/>
                    <a:pt x="1429" y="2224"/>
                  </a:cubicBezTo>
                  <a:cubicBezTo>
                    <a:pt x="1406" y="2224"/>
                    <a:pt x="1382" y="2222"/>
                    <a:pt x="1357" y="2218"/>
                  </a:cubicBezTo>
                  <a:cubicBezTo>
                    <a:pt x="1075" y="2173"/>
                    <a:pt x="1086" y="1823"/>
                    <a:pt x="1109" y="1620"/>
                  </a:cubicBezTo>
                  <a:cubicBezTo>
                    <a:pt x="1131" y="1258"/>
                    <a:pt x="1267" y="918"/>
                    <a:pt x="1211" y="545"/>
                  </a:cubicBezTo>
                  <a:cubicBezTo>
                    <a:pt x="1176" y="353"/>
                    <a:pt x="1052" y="115"/>
                    <a:pt x="849" y="47"/>
                  </a:cubicBezTo>
                  <a:cubicBezTo>
                    <a:pt x="769" y="15"/>
                    <a:pt x="692" y="1"/>
                    <a:pt x="6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1135272" y="4487108"/>
              <a:ext cx="64513" cy="128357"/>
            </a:xfrm>
            <a:custGeom>
              <a:avLst/>
              <a:gdLst/>
              <a:ahLst/>
              <a:cxnLst/>
              <a:rect l="l" t="t" r="r" b="b"/>
              <a:pathLst>
                <a:path w="1446" h="2877" extrusionOk="0">
                  <a:moveTo>
                    <a:pt x="15" y="0"/>
                  </a:moveTo>
                  <a:cubicBezTo>
                    <a:pt x="7" y="0"/>
                    <a:pt x="1" y="17"/>
                    <a:pt x="10" y="26"/>
                  </a:cubicBezTo>
                  <a:cubicBezTo>
                    <a:pt x="372" y="365"/>
                    <a:pt x="406" y="727"/>
                    <a:pt x="259" y="1179"/>
                  </a:cubicBezTo>
                  <a:cubicBezTo>
                    <a:pt x="157" y="1508"/>
                    <a:pt x="21" y="1802"/>
                    <a:pt x="101" y="2152"/>
                  </a:cubicBezTo>
                  <a:cubicBezTo>
                    <a:pt x="157" y="2423"/>
                    <a:pt x="350" y="2706"/>
                    <a:pt x="598" y="2830"/>
                  </a:cubicBezTo>
                  <a:cubicBezTo>
                    <a:pt x="666" y="2863"/>
                    <a:pt x="739" y="2876"/>
                    <a:pt x="815" y="2876"/>
                  </a:cubicBezTo>
                  <a:cubicBezTo>
                    <a:pt x="1028" y="2876"/>
                    <a:pt x="1259" y="2770"/>
                    <a:pt x="1435" y="2695"/>
                  </a:cubicBezTo>
                  <a:cubicBezTo>
                    <a:pt x="1446" y="2684"/>
                    <a:pt x="1435" y="2672"/>
                    <a:pt x="1423" y="2672"/>
                  </a:cubicBezTo>
                  <a:cubicBezTo>
                    <a:pt x="1230" y="2743"/>
                    <a:pt x="1045" y="2799"/>
                    <a:pt x="874" y="2799"/>
                  </a:cubicBezTo>
                  <a:cubicBezTo>
                    <a:pt x="666" y="2799"/>
                    <a:pt x="477" y="2716"/>
                    <a:pt x="315" y="2480"/>
                  </a:cubicBezTo>
                  <a:cubicBezTo>
                    <a:pt x="66" y="2118"/>
                    <a:pt x="134" y="1734"/>
                    <a:pt x="259" y="1360"/>
                  </a:cubicBezTo>
                  <a:cubicBezTo>
                    <a:pt x="350" y="1123"/>
                    <a:pt x="463" y="840"/>
                    <a:pt x="406" y="580"/>
                  </a:cubicBezTo>
                  <a:cubicBezTo>
                    <a:pt x="350" y="342"/>
                    <a:pt x="214" y="161"/>
                    <a:pt x="21" y="3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1135183" y="4481710"/>
              <a:ext cx="70536" cy="120327"/>
            </a:xfrm>
            <a:custGeom>
              <a:avLst/>
              <a:gdLst/>
              <a:ahLst/>
              <a:cxnLst/>
              <a:rect l="l" t="t" r="r" b="b"/>
              <a:pathLst>
                <a:path w="1581" h="2697" extrusionOk="0">
                  <a:moveTo>
                    <a:pt x="131" y="0"/>
                  </a:moveTo>
                  <a:cubicBezTo>
                    <a:pt x="94" y="0"/>
                    <a:pt x="55" y="4"/>
                    <a:pt x="12" y="11"/>
                  </a:cubicBezTo>
                  <a:cubicBezTo>
                    <a:pt x="1" y="11"/>
                    <a:pt x="12" y="34"/>
                    <a:pt x="23" y="34"/>
                  </a:cubicBezTo>
                  <a:cubicBezTo>
                    <a:pt x="59" y="28"/>
                    <a:pt x="92" y="26"/>
                    <a:pt x="124" y="26"/>
                  </a:cubicBezTo>
                  <a:cubicBezTo>
                    <a:pt x="825" y="26"/>
                    <a:pt x="564" y="1296"/>
                    <a:pt x="521" y="1707"/>
                  </a:cubicBezTo>
                  <a:cubicBezTo>
                    <a:pt x="487" y="2024"/>
                    <a:pt x="510" y="2318"/>
                    <a:pt x="736" y="2556"/>
                  </a:cubicBezTo>
                  <a:cubicBezTo>
                    <a:pt x="833" y="2658"/>
                    <a:pt x="947" y="2697"/>
                    <a:pt x="1065" y="2697"/>
                  </a:cubicBezTo>
                  <a:cubicBezTo>
                    <a:pt x="1235" y="2697"/>
                    <a:pt x="1414" y="2615"/>
                    <a:pt x="1561" y="2522"/>
                  </a:cubicBezTo>
                  <a:cubicBezTo>
                    <a:pt x="1580" y="2512"/>
                    <a:pt x="1567" y="2486"/>
                    <a:pt x="1548" y="2486"/>
                  </a:cubicBezTo>
                  <a:cubicBezTo>
                    <a:pt x="1545" y="2486"/>
                    <a:pt x="1542" y="2486"/>
                    <a:pt x="1538" y="2488"/>
                  </a:cubicBezTo>
                  <a:cubicBezTo>
                    <a:pt x="1396" y="2549"/>
                    <a:pt x="1249" y="2594"/>
                    <a:pt x="1110" y="2594"/>
                  </a:cubicBezTo>
                  <a:cubicBezTo>
                    <a:pt x="942" y="2594"/>
                    <a:pt x="786" y="2527"/>
                    <a:pt x="668" y="2341"/>
                  </a:cubicBezTo>
                  <a:cubicBezTo>
                    <a:pt x="555" y="2160"/>
                    <a:pt x="566" y="1923"/>
                    <a:pt x="589" y="1707"/>
                  </a:cubicBezTo>
                  <a:cubicBezTo>
                    <a:pt x="623" y="1357"/>
                    <a:pt x="679" y="1029"/>
                    <a:pt x="646" y="679"/>
                  </a:cubicBezTo>
                  <a:cubicBezTo>
                    <a:pt x="614" y="330"/>
                    <a:pt x="491" y="0"/>
                    <a:pt x="13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913712" y="4504508"/>
              <a:ext cx="167529" cy="149817"/>
            </a:xfrm>
            <a:custGeom>
              <a:avLst/>
              <a:gdLst/>
              <a:ahLst/>
              <a:cxnLst/>
              <a:rect l="l" t="t" r="r" b="b"/>
              <a:pathLst>
                <a:path w="3755" h="3358" extrusionOk="0">
                  <a:moveTo>
                    <a:pt x="1961" y="0"/>
                  </a:moveTo>
                  <a:cubicBezTo>
                    <a:pt x="1597" y="0"/>
                    <a:pt x="1203" y="50"/>
                    <a:pt x="837" y="201"/>
                  </a:cubicBezTo>
                  <a:cubicBezTo>
                    <a:pt x="498" y="462"/>
                    <a:pt x="1" y="2588"/>
                    <a:pt x="1245" y="3187"/>
                  </a:cubicBezTo>
                  <a:cubicBezTo>
                    <a:pt x="1492" y="3306"/>
                    <a:pt x="1737" y="3358"/>
                    <a:pt x="1971" y="3358"/>
                  </a:cubicBezTo>
                  <a:cubicBezTo>
                    <a:pt x="2913" y="3358"/>
                    <a:pt x="3683" y="2518"/>
                    <a:pt x="3755" y="1875"/>
                  </a:cubicBezTo>
                  <a:cubicBezTo>
                    <a:pt x="3755" y="1875"/>
                    <a:pt x="3303" y="959"/>
                    <a:pt x="3291" y="201"/>
                  </a:cubicBezTo>
                  <a:cubicBezTo>
                    <a:pt x="3291" y="201"/>
                    <a:pt x="2688" y="0"/>
                    <a:pt x="1961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946504" y="4504508"/>
              <a:ext cx="132194" cy="77630"/>
            </a:xfrm>
            <a:custGeom>
              <a:avLst/>
              <a:gdLst/>
              <a:ahLst/>
              <a:cxnLst/>
              <a:rect l="l" t="t" r="r" b="b"/>
              <a:pathLst>
                <a:path w="2963" h="1740" extrusionOk="0">
                  <a:moveTo>
                    <a:pt x="1226" y="0"/>
                  </a:moveTo>
                  <a:cubicBezTo>
                    <a:pt x="862" y="0"/>
                    <a:pt x="468" y="50"/>
                    <a:pt x="102" y="201"/>
                  </a:cubicBezTo>
                  <a:cubicBezTo>
                    <a:pt x="68" y="224"/>
                    <a:pt x="35" y="269"/>
                    <a:pt x="0" y="314"/>
                  </a:cubicBezTo>
                  <a:cubicBezTo>
                    <a:pt x="232" y="252"/>
                    <a:pt x="471" y="220"/>
                    <a:pt x="710" y="220"/>
                  </a:cubicBezTo>
                  <a:cubicBezTo>
                    <a:pt x="901" y="220"/>
                    <a:pt x="1092" y="240"/>
                    <a:pt x="1279" y="281"/>
                  </a:cubicBezTo>
                  <a:cubicBezTo>
                    <a:pt x="1618" y="360"/>
                    <a:pt x="1912" y="540"/>
                    <a:pt x="2126" y="812"/>
                  </a:cubicBezTo>
                  <a:cubicBezTo>
                    <a:pt x="2296" y="1050"/>
                    <a:pt x="2409" y="1332"/>
                    <a:pt x="2636" y="1536"/>
                  </a:cubicBezTo>
                  <a:cubicBezTo>
                    <a:pt x="2737" y="1626"/>
                    <a:pt x="2839" y="1694"/>
                    <a:pt x="2963" y="1739"/>
                  </a:cubicBezTo>
                  <a:cubicBezTo>
                    <a:pt x="2839" y="1468"/>
                    <a:pt x="2568" y="789"/>
                    <a:pt x="2556" y="201"/>
                  </a:cubicBezTo>
                  <a:cubicBezTo>
                    <a:pt x="2556" y="201"/>
                    <a:pt x="1953" y="0"/>
                    <a:pt x="1226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965644" y="4607837"/>
              <a:ext cx="28687" cy="9949"/>
            </a:xfrm>
            <a:custGeom>
              <a:avLst/>
              <a:gdLst/>
              <a:ahLst/>
              <a:cxnLst/>
              <a:rect l="l" t="t" r="r" b="b"/>
              <a:pathLst>
                <a:path w="643" h="223" extrusionOk="0">
                  <a:moveTo>
                    <a:pt x="81" y="0"/>
                  </a:moveTo>
                  <a:cubicBezTo>
                    <a:pt x="69" y="0"/>
                    <a:pt x="69" y="0"/>
                    <a:pt x="58" y="11"/>
                  </a:cubicBezTo>
                  <a:cubicBezTo>
                    <a:pt x="1" y="91"/>
                    <a:pt x="137" y="169"/>
                    <a:pt x="205" y="192"/>
                  </a:cubicBezTo>
                  <a:cubicBezTo>
                    <a:pt x="253" y="212"/>
                    <a:pt x="305" y="223"/>
                    <a:pt x="356" y="223"/>
                  </a:cubicBezTo>
                  <a:cubicBezTo>
                    <a:pt x="448" y="223"/>
                    <a:pt x="539" y="190"/>
                    <a:pt x="612" y="124"/>
                  </a:cubicBezTo>
                  <a:cubicBezTo>
                    <a:pt x="642" y="104"/>
                    <a:pt x="618" y="66"/>
                    <a:pt x="589" y="66"/>
                  </a:cubicBezTo>
                  <a:cubicBezTo>
                    <a:pt x="586" y="66"/>
                    <a:pt x="582" y="67"/>
                    <a:pt x="578" y="68"/>
                  </a:cubicBezTo>
                  <a:cubicBezTo>
                    <a:pt x="548" y="71"/>
                    <a:pt x="518" y="73"/>
                    <a:pt x="487" y="73"/>
                  </a:cubicBezTo>
                  <a:cubicBezTo>
                    <a:pt x="411" y="73"/>
                    <a:pt x="333" y="65"/>
                    <a:pt x="262" y="56"/>
                  </a:cubicBezTo>
                  <a:cubicBezTo>
                    <a:pt x="205" y="46"/>
                    <a:pt x="148" y="11"/>
                    <a:pt x="8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033817" y="4590750"/>
              <a:ext cx="22709" cy="18828"/>
            </a:xfrm>
            <a:custGeom>
              <a:avLst/>
              <a:gdLst/>
              <a:ahLst/>
              <a:cxnLst/>
              <a:rect l="l" t="t" r="r" b="b"/>
              <a:pathLst>
                <a:path w="509" h="422" extrusionOk="0">
                  <a:moveTo>
                    <a:pt x="275" y="1"/>
                  </a:moveTo>
                  <a:cubicBezTo>
                    <a:pt x="229" y="1"/>
                    <a:pt x="181" y="12"/>
                    <a:pt x="136" y="32"/>
                  </a:cubicBezTo>
                  <a:cubicBezTo>
                    <a:pt x="56" y="67"/>
                    <a:pt x="0" y="191"/>
                    <a:pt x="33" y="281"/>
                  </a:cubicBezTo>
                  <a:cubicBezTo>
                    <a:pt x="45" y="315"/>
                    <a:pt x="56" y="338"/>
                    <a:pt x="79" y="361"/>
                  </a:cubicBezTo>
                  <a:cubicBezTo>
                    <a:pt x="113" y="394"/>
                    <a:pt x="136" y="406"/>
                    <a:pt x="169" y="417"/>
                  </a:cubicBezTo>
                  <a:cubicBezTo>
                    <a:pt x="179" y="420"/>
                    <a:pt x="191" y="422"/>
                    <a:pt x="204" y="422"/>
                  </a:cubicBezTo>
                  <a:cubicBezTo>
                    <a:pt x="236" y="422"/>
                    <a:pt x="273" y="414"/>
                    <a:pt x="305" y="406"/>
                  </a:cubicBezTo>
                  <a:cubicBezTo>
                    <a:pt x="350" y="394"/>
                    <a:pt x="385" y="383"/>
                    <a:pt x="418" y="349"/>
                  </a:cubicBezTo>
                  <a:cubicBezTo>
                    <a:pt x="508" y="281"/>
                    <a:pt x="508" y="134"/>
                    <a:pt x="430" y="55"/>
                  </a:cubicBezTo>
                  <a:cubicBezTo>
                    <a:pt x="386" y="18"/>
                    <a:pt x="332" y="1"/>
                    <a:pt x="27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932361" y="4599494"/>
              <a:ext cx="19229" cy="16775"/>
            </a:xfrm>
            <a:custGeom>
              <a:avLst/>
              <a:gdLst/>
              <a:ahLst/>
              <a:cxnLst/>
              <a:rect l="l" t="t" r="r" b="b"/>
              <a:pathLst>
                <a:path w="431" h="376" extrusionOk="0">
                  <a:moveTo>
                    <a:pt x="217" y="1"/>
                  </a:moveTo>
                  <a:cubicBezTo>
                    <a:pt x="182" y="1"/>
                    <a:pt x="147" y="10"/>
                    <a:pt x="114" y="29"/>
                  </a:cubicBezTo>
                  <a:cubicBezTo>
                    <a:pt x="12" y="74"/>
                    <a:pt x="1" y="198"/>
                    <a:pt x="46" y="278"/>
                  </a:cubicBezTo>
                  <a:cubicBezTo>
                    <a:pt x="80" y="323"/>
                    <a:pt x="114" y="356"/>
                    <a:pt x="171" y="368"/>
                  </a:cubicBezTo>
                  <a:cubicBezTo>
                    <a:pt x="184" y="373"/>
                    <a:pt x="200" y="375"/>
                    <a:pt x="217" y="375"/>
                  </a:cubicBezTo>
                  <a:cubicBezTo>
                    <a:pt x="241" y="375"/>
                    <a:pt x="268" y="370"/>
                    <a:pt x="295" y="356"/>
                  </a:cubicBezTo>
                  <a:cubicBezTo>
                    <a:pt x="317" y="346"/>
                    <a:pt x="340" y="334"/>
                    <a:pt x="362" y="311"/>
                  </a:cubicBezTo>
                  <a:cubicBezTo>
                    <a:pt x="430" y="243"/>
                    <a:pt x="430" y="119"/>
                    <a:pt x="352" y="52"/>
                  </a:cubicBezTo>
                  <a:cubicBezTo>
                    <a:pt x="312" y="18"/>
                    <a:pt x="265" y="1"/>
                    <a:pt x="2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1026723" y="4535516"/>
              <a:ext cx="18694" cy="10931"/>
            </a:xfrm>
            <a:custGeom>
              <a:avLst/>
              <a:gdLst/>
              <a:ahLst/>
              <a:cxnLst/>
              <a:rect l="l" t="t" r="r" b="b"/>
              <a:pathLst>
                <a:path w="419" h="245" extrusionOk="0">
                  <a:moveTo>
                    <a:pt x="90" y="1"/>
                  </a:moveTo>
                  <a:cubicBezTo>
                    <a:pt x="76" y="1"/>
                    <a:pt x="61" y="2"/>
                    <a:pt x="46" y="4"/>
                  </a:cubicBezTo>
                  <a:cubicBezTo>
                    <a:pt x="12" y="4"/>
                    <a:pt x="1" y="61"/>
                    <a:pt x="34" y="72"/>
                  </a:cubicBezTo>
                  <a:cubicBezTo>
                    <a:pt x="170" y="106"/>
                    <a:pt x="295" y="129"/>
                    <a:pt x="396" y="242"/>
                  </a:cubicBezTo>
                  <a:cubicBezTo>
                    <a:pt x="398" y="244"/>
                    <a:pt x="400" y="245"/>
                    <a:pt x="402" y="245"/>
                  </a:cubicBezTo>
                  <a:cubicBezTo>
                    <a:pt x="411" y="245"/>
                    <a:pt x="419" y="228"/>
                    <a:pt x="419" y="219"/>
                  </a:cubicBezTo>
                  <a:cubicBezTo>
                    <a:pt x="357" y="96"/>
                    <a:pt x="231" y="1"/>
                    <a:pt x="9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938429" y="4541673"/>
              <a:ext cx="13161" cy="9369"/>
            </a:xfrm>
            <a:custGeom>
              <a:avLst/>
              <a:gdLst/>
              <a:ahLst/>
              <a:cxnLst/>
              <a:rect l="l" t="t" r="r" b="b"/>
              <a:pathLst>
                <a:path w="295" h="210" extrusionOk="0">
                  <a:moveTo>
                    <a:pt x="242" y="1"/>
                  </a:moveTo>
                  <a:cubicBezTo>
                    <a:pt x="134" y="1"/>
                    <a:pt x="22" y="87"/>
                    <a:pt x="0" y="194"/>
                  </a:cubicBezTo>
                  <a:cubicBezTo>
                    <a:pt x="0" y="202"/>
                    <a:pt x="12" y="210"/>
                    <a:pt x="22" y="210"/>
                  </a:cubicBezTo>
                  <a:cubicBezTo>
                    <a:pt x="27" y="210"/>
                    <a:pt x="31" y="208"/>
                    <a:pt x="35" y="205"/>
                  </a:cubicBezTo>
                  <a:cubicBezTo>
                    <a:pt x="57" y="149"/>
                    <a:pt x="91" y="126"/>
                    <a:pt x="136" y="104"/>
                  </a:cubicBezTo>
                  <a:cubicBezTo>
                    <a:pt x="181" y="81"/>
                    <a:pt x="238" y="69"/>
                    <a:pt x="272" y="47"/>
                  </a:cubicBezTo>
                  <a:cubicBezTo>
                    <a:pt x="294" y="36"/>
                    <a:pt x="283" y="1"/>
                    <a:pt x="261" y="1"/>
                  </a:cubicBezTo>
                  <a:cubicBezTo>
                    <a:pt x="255" y="1"/>
                    <a:pt x="248" y="1"/>
                    <a:pt x="24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994421" y="4610961"/>
              <a:ext cx="29312" cy="32703"/>
            </a:xfrm>
            <a:custGeom>
              <a:avLst/>
              <a:gdLst/>
              <a:ahLst/>
              <a:cxnLst/>
              <a:rect l="l" t="t" r="r" b="b"/>
              <a:pathLst>
                <a:path w="657" h="733" extrusionOk="0">
                  <a:moveTo>
                    <a:pt x="538" y="1"/>
                  </a:moveTo>
                  <a:cubicBezTo>
                    <a:pt x="535" y="1"/>
                    <a:pt x="532" y="4"/>
                    <a:pt x="532" y="9"/>
                  </a:cubicBezTo>
                  <a:cubicBezTo>
                    <a:pt x="509" y="145"/>
                    <a:pt x="487" y="303"/>
                    <a:pt x="408" y="428"/>
                  </a:cubicBezTo>
                  <a:cubicBezTo>
                    <a:pt x="328" y="529"/>
                    <a:pt x="261" y="574"/>
                    <a:pt x="57" y="642"/>
                  </a:cubicBezTo>
                  <a:cubicBezTo>
                    <a:pt x="1" y="654"/>
                    <a:pt x="46" y="733"/>
                    <a:pt x="91" y="733"/>
                  </a:cubicBezTo>
                  <a:cubicBezTo>
                    <a:pt x="442" y="677"/>
                    <a:pt x="657" y="337"/>
                    <a:pt x="544" y="9"/>
                  </a:cubicBezTo>
                  <a:cubicBezTo>
                    <a:pt x="544" y="4"/>
                    <a:pt x="541" y="1"/>
                    <a:pt x="53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1002988" y="4570539"/>
              <a:ext cx="35246" cy="25564"/>
            </a:xfrm>
            <a:custGeom>
              <a:avLst/>
              <a:gdLst/>
              <a:ahLst/>
              <a:cxnLst/>
              <a:rect l="l" t="t" r="r" b="b"/>
              <a:pathLst>
                <a:path w="790" h="573" extrusionOk="0">
                  <a:moveTo>
                    <a:pt x="770" y="1"/>
                  </a:moveTo>
                  <a:cubicBezTo>
                    <a:pt x="766" y="1"/>
                    <a:pt x="762" y="4"/>
                    <a:pt x="759" y="10"/>
                  </a:cubicBezTo>
                  <a:cubicBezTo>
                    <a:pt x="668" y="113"/>
                    <a:pt x="589" y="226"/>
                    <a:pt x="487" y="327"/>
                  </a:cubicBezTo>
                  <a:cubicBezTo>
                    <a:pt x="442" y="372"/>
                    <a:pt x="374" y="417"/>
                    <a:pt x="317" y="452"/>
                  </a:cubicBezTo>
                  <a:cubicBezTo>
                    <a:pt x="282" y="474"/>
                    <a:pt x="250" y="483"/>
                    <a:pt x="221" y="483"/>
                  </a:cubicBezTo>
                  <a:cubicBezTo>
                    <a:pt x="129" y="483"/>
                    <a:pt x="64" y="390"/>
                    <a:pt x="13" y="304"/>
                  </a:cubicBezTo>
                  <a:cubicBezTo>
                    <a:pt x="13" y="301"/>
                    <a:pt x="12" y="300"/>
                    <a:pt x="10" y="300"/>
                  </a:cubicBezTo>
                  <a:cubicBezTo>
                    <a:pt x="7" y="300"/>
                    <a:pt x="1" y="308"/>
                    <a:pt x="1" y="316"/>
                  </a:cubicBezTo>
                  <a:cubicBezTo>
                    <a:pt x="37" y="470"/>
                    <a:pt x="110" y="573"/>
                    <a:pt x="248" y="573"/>
                  </a:cubicBezTo>
                  <a:cubicBezTo>
                    <a:pt x="282" y="573"/>
                    <a:pt x="320" y="567"/>
                    <a:pt x="363" y="553"/>
                  </a:cubicBezTo>
                  <a:cubicBezTo>
                    <a:pt x="589" y="485"/>
                    <a:pt x="691" y="226"/>
                    <a:pt x="781" y="33"/>
                  </a:cubicBezTo>
                  <a:cubicBezTo>
                    <a:pt x="789" y="17"/>
                    <a:pt x="780" y="1"/>
                    <a:pt x="77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939946" y="4579507"/>
              <a:ext cx="27081" cy="18961"/>
            </a:xfrm>
            <a:custGeom>
              <a:avLst/>
              <a:gdLst/>
              <a:ahLst/>
              <a:cxnLst/>
              <a:rect l="l" t="t" r="r" b="b"/>
              <a:pathLst>
                <a:path w="607" h="425" extrusionOk="0">
                  <a:moveTo>
                    <a:pt x="585" y="1"/>
                  </a:moveTo>
                  <a:cubicBezTo>
                    <a:pt x="578" y="1"/>
                    <a:pt x="570" y="4"/>
                    <a:pt x="566" y="13"/>
                  </a:cubicBezTo>
                  <a:cubicBezTo>
                    <a:pt x="487" y="115"/>
                    <a:pt x="430" y="206"/>
                    <a:pt x="317" y="262"/>
                  </a:cubicBezTo>
                  <a:cubicBezTo>
                    <a:pt x="277" y="294"/>
                    <a:pt x="236" y="321"/>
                    <a:pt x="187" y="321"/>
                  </a:cubicBezTo>
                  <a:cubicBezTo>
                    <a:pt x="168" y="321"/>
                    <a:pt x="147" y="317"/>
                    <a:pt x="125" y="307"/>
                  </a:cubicBezTo>
                  <a:cubicBezTo>
                    <a:pt x="79" y="273"/>
                    <a:pt x="46" y="206"/>
                    <a:pt x="23" y="160"/>
                  </a:cubicBezTo>
                  <a:cubicBezTo>
                    <a:pt x="23" y="157"/>
                    <a:pt x="21" y="155"/>
                    <a:pt x="19" y="155"/>
                  </a:cubicBezTo>
                  <a:cubicBezTo>
                    <a:pt x="12" y="155"/>
                    <a:pt x="1" y="164"/>
                    <a:pt x="1" y="171"/>
                  </a:cubicBezTo>
                  <a:cubicBezTo>
                    <a:pt x="21" y="284"/>
                    <a:pt x="79" y="425"/>
                    <a:pt x="198" y="425"/>
                  </a:cubicBezTo>
                  <a:cubicBezTo>
                    <a:pt x="211" y="425"/>
                    <a:pt x="224" y="423"/>
                    <a:pt x="238" y="420"/>
                  </a:cubicBezTo>
                  <a:cubicBezTo>
                    <a:pt x="430" y="375"/>
                    <a:pt x="532" y="194"/>
                    <a:pt x="600" y="25"/>
                  </a:cubicBezTo>
                  <a:cubicBezTo>
                    <a:pt x="607" y="11"/>
                    <a:pt x="596" y="1"/>
                    <a:pt x="58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1062058" y="4568397"/>
              <a:ext cx="57955" cy="51753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52" y="1"/>
                  </a:moveTo>
                  <a:cubicBezTo>
                    <a:pt x="369" y="1"/>
                    <a:pt x="136" y="217"/>
                    <a:pt x="136" y="217"/>
                  </a:cubicBezTo>
                  <a:lnTo>
                    <a:pt x="0" y="1099"/>
                  </a:lnTo>
                  <a:cubicBezTo>
                    <a:pt x="103" y="1141"/>
                    <a:pt x="202" y="1160"/>
                    <a:pt x="296" y="1160"/>
                  </a:cubicBezTo>
                  <a:cubicBezTo>
                    <a:pt x="907" y="1160"/>
                    <a:pt x="1299" y="372"/>
                    <a:pt x="995" y="126"/>
                  </a:cubicBezTo>
                  <a:cubicBezTo>
                    <a:pt x="881" y="34"/>
                    <a:pt x="763" y="1"/>
                    <a:pt x="652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1072632" y="4582317"/>
              <a:ext cx="28286" cy="28286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42" y="290"/>
                  </a:moveTo>
                  <a:cubicBezTo>
                    <a:pt x="371" y="290"/>
                    <a:pt x="397" y="302"/>
                    <a:pt x="407" y="334"/>
                  </a:cubicBezTo>
                  <a:cubicBezTo>
                    <a:pt x="430" y="391"/>
                    <a:pt x="362" y="437"/>
                    <a:pt x="329" y="470"/>
                  </a:cubicBezTo>
                  <a:cubicBezTo>
                    <a:pt x="292" y="489"/>
                    <a:pt x="246" y="507"/>
                    <a:pt x="200" y="507"/>
                  </a:cubicBezTo>
                  <a:cubicBezTo>
                    <a:pt x="190" y="507"/>
                    <a:pt x="180" y="506"/>
                    <a:pt x="170" y="504"/>
                  </a:cubicBezTo>
                  <a:cubicBezTo>
                    <a:pt x="181" y="459"/>
                    <a:pt x="193" y="402"/>
                    <a:pt x="204" y="357"/>
                  </a:cubicBezTo>
                  <a:cubicBezTo>
                    <a:pt x="216" y="346"/>
                    <a:pt x="238" y="334"/>
                    <a:pt x="249" y="323"/>
                  </a:cubicBezTo>
                  <a:cubicBezTo>
                    <a:pt x="273" y="305"/>
                    <a:pt x="309" y="290"/>
                    <a:pt x="342" y="290"/>
                  </a:cubicBezTo>
                  <a:close/>
                  <a:moveTo>
                    <a:pt x="525" y="0"/>
                  </a:moveTo>
                  <a:cubicBezTo>
                    <a:pt x="402" y="0"/>
                    <a:pt x="275" y="41"/>
                    <a:pt x="193" y="143"/>
                  </a:cubicBezTo>
                  <a:cubicBezTo>
                    <a:pt x="113" y="256"/>
                    <a:pt x="0" y="482"/>
                    <a:pt x="80" y="618"/>
                  </a:cubicBezTo>
                  <a:cubicBezTo>
                    <a:pt x="90" y="628"/>
                    <a:pt x="105" y="633"/>
                    <a:pt x="119" y="633"/>
                  </a:cubicBezTo>
                  <a:cubicBezTo>
                    <a:pt x="136" y="633"/>
                    <a:pt x="153" y="625"/>
                    <a:pt x="159" y="606"/>
                  </a:cubicBezTo>
                  <a:lnTo>
                    <a:pt x="159" y="583"/>
                  </a:lnTo>
                  <a:cubicBezTo>
                    <a:pt x="170" y="585"/>
                    <a:pt x="182" y="586"/>
                    <a:pt x="195" y="586"/>
                  </a:cubicBezTo>
                  <a:cubicBezTo>
                    <a:pt x="337" y="586"/>
                    <a:pt x="507" y="469"/>
                    <a:pt x="475" y="323"/>
                  </a:cubicBezTo>
                  <a:cubicBezTo>
                    <a:pt x="467" y="254"/>
                    <a:pt x="399" y="225"/>
                    <a:pt x="337" y="225"/>
                  </a:cubicBezTo>
                  <a:cubicBezTo>
                    <a:pt x="318" y="225"/>
                    <a:pt x="299" y="228"/>
                    <a:pt x="283" y="233"/>
                  </a:cubicBezTo>
                  <a:cubicBezTo>
                    <a:pt x="277" y="233"/>
                    <a:pt x="270" y="233"/>
                    <a:pt x="266" y="235"/>
                  </a:cubicBezTo>
                  <a:lnTo>
                    <a:pt x="266" y="235"/>
                  </a:lnTo>
                  <a:cubicBezTo>
                    <a:pt x="345" y="105"/>
                    <a:pt x="468" y="40"/>
                    <a:pt x="611" y="29"/>
                  </a:cubicBezTo>
                  <a:cubicBezTo>
                    <a:pt x="634" y="29"/>
                    <a:pt x="634" y="7"/>
                    <a:pt x="611" y="7"/>
                  </a:cubicBezTo>
                  <a:cubicBezTo>
                    <a:pt x="583" y="3"/>
                    <a:pt x="554" y="0"/>
                    <a:pt x="52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1032657" y="4646965"/>
              <a:ext cx="112162" cy="171946"/>
            </a:xfrm>
            <a:custGeom>
              <a:avLst/>
              <a:gdLst/>
              <a:ahLst/>
              <a:cxnLst/>
              <a:rect l="l" t="t" r="r" b="b"/>
              <a:pathLst>
                <a:path w="2514" h="3854" extrusionOk="0">
                  <a:moveTo>
                    <a:pt x="808" y="0"/>
                  </a:moveTo>
                  <a:cubicBezTo>
                    <a:pt x="0" y="0"/>
                    <a:pt x="91" y="597"/>
                    <a:pt x="467" y="887"/>
                  </a:cubicBezTo>
                  <a:cubicBezTo>
                    <a:pt x="874" y="1192"/>
                    <a:pt x="1428" y="1317"/>
                    <a:pt x="1552" y="1521"/>
                  </a:cubicBezTo>
                  <a:cubicBezTo>
                    <a:pt x="1677" y="1724"/>
                    <a:pt x="1247" y="2956"/>
                    <a:pt x="1247" y="2956"/>
                  </a:cubicBezTo>
                  <a:cubicBezTo>
                    <a:pt x="1247" y="2956"/>
                    <a:pt x="637" y="3149"/>
                    <a:pt x="931" y="3420"/>
                  </a:cubicBezTo>
                  <a:cubicBezTo>
                    <a:pt x="931" y="3420"/>
                    <a:pt x="750" y="3635"/>
                    <a:pt x="874" y="3748"/>
                  </a:cubicBezTo>
                  <a:cubicBezTo>
                    <a:pt x="950" y="3824"/>
                    <a:pt x="1051" y="3853"/>
                    <a:pt x="1155" y="3853"/>
                  </a:cubicBezTo>
                  <a:cubicBezTo>
                    <a:pt x="1392" y="3853"/>
                    <a:pt x="1646" y="3700"/>
                    <a:pt x="1654" y="3590"/>
                  </a:cubicBezTo>
                  <a:cubicBezTo>
                    <a:pt x="1665" y="3431"/>
                    <a:pt x="1597" y="3137"/>
                    <a:pt x="1597" y="3137"/>
                  </a:cubicBezTo>
                  <a:cubicBezTo>
                    <a:pt x="1597" y="3137"/>
                    <a:pt x="2423" y="2255"/>
                    <a:pt x="2479" y="1667"/>
                  </a:cubicBezTo>
                  <a:cubicBezTo>
                    <a:pt x="2514" y="1227"/>
                    <a:pt x="1903" y="73"/>
                    <a:pt x="942" y="5"/>
                  </a:cubicBezTo>
                  <a:cubicBezTo>
                    <a:pt x="895" y="2"/>
                    <a:pt x="850" y="0"/>
                    <a:pt x="808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1074640" y="4806064"/>
              <a:ext cx="9637" cy="11689"/>
            </a:xfrm>
            <a:custGeom>
              <a:avLst/>
              <a:gdLst/>
              <a:ahLst/>
              <a:cxnLst/>
              <a:rect l="l" t="t" r="r" b="b"/>
              <a:pathLst>
                <a:path w="216" h="262" extrusionOk="0">
                  <a:moveTo>
                    <a:pt x="204" y="1"/>
                  </a:moveTo>
                  <a:cubicBezTo>
                    <a:pt x="204" y="1"/>
                    <a:pt x="193" y="1"/>
                    <a:pt x="193" y="13"/>
                  </a:cubicBezTo>
                  <a:cubicBezTo>
                    <a:pt x="193" y="13"/>
                    <a:pt x="181" y="182"/>
                    <a:pt x="12" y="227"/>
                  </a:cubicBezTo>
                  <a:cubicBezTo>
                    <a:pt x="12" y="239"/>
                    <a:pt x="1" y="239"/>
                    <a:pt x="1" y="250"/>
                  </a:cubicBezTo>
                  <a:cubicBezTo>
                    <a:pt x="12" y="261"/>
                    <a:pt x="12" y="261"/>
                    <a:pt x="23" y="261"/>
                  </a:cubicBezTo>
                  <a:cubicBezTo>
                    <a:pt x="204" y="204"/>
                    <a:pt x="216" y="13"/>
                    <a:pt x="216" y="13"/>
                  </a:cubicBezTo>
                  <a:cubicBezTo>
                    <a:pt x="216" y="13"/>
                    <a:pt x="216" y="1"/>
                    <a:pt x="204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1089765" y="4807090"/>
              <a:ext cx="7629" cy="11689"/>
            </a:xfrm>
            <a:custGeom>
              <a:avLst/>
              <a:gdLst/>
              <a:ahLst/>
              <a:cxnLst/>
              <a:rect l="l" t="t" r="r" b="b"/>
              <a:pathLst>
                <a:path w="171" h="262" extrusionOk="0">
                  <a:moveTo>
                    <a:pt x="126" y="1"/>
                  </a:moveTo>
                  <a:lnTo>
                    <a:pt x="114" y="12"/>
                  </a:lnTo>
                  <a:cubicBezTo>
                    <a:pt x="114" y="12"/>
                    <a:pt x="136" y="114"/>
                    <a:pt x="1" y="238"/>
                  </a:cubicBezTo>
                  <a:lnTo>
                    <a:pt x="1" y="249"/>
                  </a:lnTo>
                  <a:cubicBezTo>
                    <a:pt x="13" y="261"/>
                    <a:pt x="13" y="261"/>
                    <a:pt x="23" y="261"/>
                  </a:cubicBezTo>
                  <a:cubicBezTo>
                    <a:pt x="171" y="125"/>
                    <a:pt x="148" y="12"/>
                    <a:pt x="148" y="12"/>
                  </a:cubicBezTo>
                  <a:cubicBezTo>
                    <a:pt x="136" y="1"/>
                    <a:pt x="136" y="1"/>
                    <a:pt x="12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6"/>
          <p:cNvGrpSpPr/>
          <p:nvPr/>
        </p:nvGrpSpPr>
        <p:grpSpPr>
          <a:xfrm>
            <a:off x="7031615" y="1995040"/>
            <a:ext cx="1328994" cy="1822460"/>
            <a:chOff x="436238" y="4128757"/>
            <a:chExt cx="380659" cy="522000"/>
          </a:xfrm>
        </p:grpSpPr>
        <p:sp>
          <p:nvSpPr>
            <p:cNvPr id="500" name="Google Shape;500;p36"/>
            <p:cNvSpPr/>
            <p:nvPr/>
          </p:nvSpPr>
          <p:spPr>
            <a:xfrm>
              <a:off x="461133" y="4332828"/>
              <a:ext cx="135808" cy="103462"/>
            </a:xfrm>
            <a:custGeom>
              <a:avLst/>
              <a:gdLst/>
              <a:ahLst/>
              <a:cxnLst/>
              <a:rect l="l" t="t" r="r" b="b"/>
              <a:pathLst>
                <a:path w="3044" h="2319" extrusionOk="0">
                  <a:moveTo>
                    <a:pt x="2591" y="1"/>
                  </a:moveTo>
                  <a:cubicBezTo>
                    <a:pt x="2369" y="67"/>
                    <a:pt x="1898" y="1382"/>
                    <a:pt x="1708" y="1382"/>
                  </a:cubicBezTo>
                  <a:cubicBezTo>
                    <a:pt x="1705" y="1382"/>
                    <a:pt x="1701" y="1382"/>
                    <a:pt x="1697" y="1380"/>
                  </a:cubicBezTo>
                  <a:cubicBezTo>
                    <a:pt x="1528" y="1324"/>
                    <a:pt x="1019" y="985"/>
                    <a:pt x="1019" y="985"/>
                  </a:cubicBezTo>
                  <a:cubicBezTo>
                    <a:pt x="1019" y="985"/>
                    <a:pt x="1313" y="352"/>
                    <a:pt x="895" y="329"/>
                  </a:cubicBezTo>
                  <a:cubicBezTo>
                    <a:pt x="895" y="329"/>
                    <a:pt x="725" y="135"/>
                    <a:pt x="608" y="135"/>
                  </a:cubicBezTo>
                  <a:cubicBezTo>
                    <a:pt x="551" y="135"/>
                    <a:pt x="506" y="181"/>
                    <a:pt x="498" y="317"/>
                  </a:cubicBezTo>
                  <a:cubicBezTo>
                    <a:pt x="498" y="317"/>
                    <a:pt x="1" y="815"/>
                    <a:pt x="736" y="1076"/>
                  </a:cubicBezTo>
                  <a:cubicBezTo>
                    <a:pt x="736" y="1076"/>
                    <a:pt x="1234" y="2195"/>
                    <a:pt x="1731" y="2308"/>
                  </a:cubicBezTo>
                  <a:cubicBezTo>
                    <a:pt x="1760" y="2315"/>
                    <a:pt x="1789" y="2318"/>
                    <a:pt x="1818" y="2318"/>
                  </a:cubicBezTo>
                  <a:cubicBezTo>
                    <a:pt x="2288" y="2318"/>
                    <a:pt x="2840" y="1426"/>
                    <a:pt x="2840" y="1426"/>
                  </a:cubicBezTo>
                  <a:cubicBezTo>
                    <a:pt x="2840" y="1426"/>
                    <a:pt x="3043" y="1"/>
                    <a:pt x="2591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549472" y="4332828"/>
              <a:ext cx="47470" cy="101990"/>
            </a:xfrm>
            <a:custGeom>
              <a:avLst/>
              <a:gdLst/>
              <a:ahLst/>
              <a:cxnLst/>
              <a:rect l="l" t="t" r="r" b="b"/>
              <a:pathLst>
                <a:path w="1064" h="2286" extrusionOk="0">
                  <a:moveTo>
                    <a:pt x="611" y="1"/>
                  </a:moveTo>
                  <a:cubicBezTo>
                    <a:pt x="576" y="13"/>
                    <a:pt x="543" y="46"/>
                    <a:pt x="498" y="103"/>
                  </a:cubicBezTo>
                  <a:cubicBezTo>
                    <a:pt x="475" y="465"/>
                    <a:pt x="418" y="827"/>
                    <a:pt x="339" y="1177"/>
                  </a:cubicBezTo>
                  <a:cubicBezTo>
                    <a:pt x="237" y="1573"/>
                    <a:pt x="147" y="1946"/>
                    <a:pt x="0" y="2285"/>
                  </a:cubicBezTo>
                  <a:cubicBezTo>
                    <a:pt x="430" y="2127"/>
                    <a:pt x="860" y="1426"/>
                    <a:pt x="860" y="1426"/>
                  </a:cubicBezTo>
                  <a:cubicBezTo>
                    <a:pt x="860" y="1426"/>
                    <a:pt x="1063" y="1"/>
                    <a:pt x="61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77284" y="4346436"/>
              <a:ext cx="26278" cy="24315"/>
            </a:xfrm>
            <a:custGeom>
              <a:avLst/>
              <a:gdLst/>
              <a:ahLst/>
              <a:cxnLst/>
              <a:rect l="l" t="t" r="r" b="b"/>
              <a:pathLst>
                <a:path w="589" h="545" extrusionOk="0">
                  <a:moveTo>
                    <a:pt x="476" y="273"/>
                  </a:moveTo>
                  <a:cubicBezTo>
                    <a:pt x="487" y="306"/>
                    <a:pt x="487" y="341"/>
                    <a:pt x="476" y="363"/>
                  </a:cubicBezTo>
                  <a:cubicBezTo>
                    <a:pt x="465" y="397"/>
                    <a:pt x="430" y="409"/>
                    <a:pt x="408" y="409"/>
                  </a:cubicBezTo>
                  <a:lnTo>
                    <a:pt x="408" y="386"/>
                  </a:lnTo>
                  <a:cubicBezTo>
                    <a:pt x="385" y="352"/>
                    <a:pt x="352" y="318"/>
                    <a:pt x="317" y="284"/>
                  </a:cubicBezTo>
                  <a:lnTo>
                    <a:pt x="363" y="284"/>
                  </a:lnTo>
                  <a:cubicBezTo>
                    <a:pt x="397" y="284"/>
                    <a:pt x="430" y="284"/>
                    <a:pt x="476" y="273"/>
                  </a:cubicBezTo>
                  <a:close/>
                  <a:moveTo>
                    <a:pt x="155" y="1"/>
                  </a:moveTo>
                  <a:cubicBezTo>
                    <a:pt x="143" y="1"/>
                    <a:pt x="136" y="2"/>
                    <a:pt x="136" y="2"/>
                  </a:cubicBezTo>
                  <a:cubicBezTo>
                    <a:pt x="125" y="2"/>
                    <a:pt x="125" y="12"/>
                    <a:pt x="125" y="12"/>
                  </a:cubicBezTo>
                  <a:cubicBezTo>
                    <a:pt x="125" y="24"/>
                    <a:pt x="136" y="24"/>
                    <a:pt x="136" y="24"/>
                  </a:cubicBezTo>
                  <a:cubicBezTo>
                    <a:pt x="136" y="24"/>
                    <a:pt x="144" y="23"/>
                    <a:pt x="157" y="23"/>
                  </a:cubicBezTo>
                  <a:cubicBezTo>
                    <a:pt x="187" y="23"/>
                    <a:pt x="247" y="29"/>
                    <a:pt x="295" y="69"/>
                  </a:cubicBezTo>
                  <a:cubicBezTo>
                    <a:pt x="261" y="80"/>
                    <a:pt x="227" y="103"/>
                    <a:pt x="204" y="137"/>
                  </a:cubicBezTo>
                  <a:cubicBezTo>
                    <a:pt x="193" y="148"/>
                    <a:pt x="182" y="171"/>
                    <a:pt x="193" y="193"/>
                  </a:cubicBezTo>
                  <a:cubicBezTo>
                    <a:pt x="193" y="205"/>
                    <a:pt x="204" y="216"/>
                    <a:pt x="204" y="228"/>
                  </a:cubicBezTo>
                  <a:cubicBezTo>
                    <a:pt x="136" y="193"/>
                    <a:pt x="58" y="183"/>
                    <a:pt x="12" y="183"/>
                  </a:cubicBezTo>
                  <a:cubicBezTo>
                    <a:pt x="1" y="183"/>
                    <a:pt x="1" y="193"/>
                    <a:pt x="1" y="193"/>
                  </a:cubicBezTo>
                  <a:cubicBezTo>
                    <a:pt x="1" y="205"/>
                    <a:pt x="12" y="205"/>
                    <a:pt x="12" y="205"/>
                  </a:cubicBezTo>
                  <a:cubicBezTo>
                    <a:pt x="91" y="205"/>
                    <a:pt x="317" y="261"/>
                    <a:pt x="385" y="397"/>
                  </a:cubicBezTo>
                  <a:cubicBezTo>
                    <a:pt x="397" y="431"/>
                    <a:pt x="408" y="465"/>
                    <a:pt x="385" y="487"/>
                  </a:cubicBezTo>
                  <a:cubicBezTo>
                    <a:pt x="367" y="512"/>
                    <a:pt x="333" y="523"/>
                    <a:pt x="292" y="523"/>
                  </a:cubicBezTo>
                  <a:cubicBezTo>
                    <a:pt x="258" y="523"/>
                    <a:pt x="218" y="515"/>
                    <a:pt x="182" y="499"/>
                  </a:cubicBezTo>
                  <a:cubicBezTo>
                    <a:pt x="182" y="499"/>
                    <a:pt x="171" y="499"/>
                    <a:pt x="171" y="510"/>
                  </a:cubicBezTo>
                  <a:lnTo>
                    <a:pt x="171" y="522"/>
                  </a:lnTo>
                  <a:cubicBezTo>
                    <a:pt x="216" y="533"/>
                    <a:pt x="261" y="544"/>
                    <a:pt x="295" y="544"/>
                  </a:cubicBezTo>
                  <a:cubicBezTo>
                    <a:pt x="340" y="544"/>
                    <a:pt x="374" y="533"/>
                    <a:pt x="397" y="510"/>
                  </a:cubicBezTo>
                  <a:cubicBezTo>
                    <a:pt x="408" y="499"/>
                    <a:pt x="419" y="477"/>
                    <a:pt x="419" y="431"/>
                  </a:cubicBezTo>
                  <a:cubicBezTo>
                    <a:pt x="430" y="431"/>
                    <a:pt x="476" y="420"/>
                    <a:pt x="498" y="374"/>
                  </a:cubicBezTo>
                  <a:cubicBezTo>
                    <a:pt x="510" y="341"/>
                    <a:pt x="510" y="306"/>
                    <a:pt x="498" y="273"/>
                  </a:cubicBezTo>
                  <a:cubicBezTo>
                    <a:pt x="521" y="261"/>
                    <a:pt x="555" y="250"/>
                    <a:pt x="589" y="250"/>
                  </a:cubicBezTo>
                  <a:lnTo>
                    <a:pt x="589" y="228"/>
                  </a:lnTo>
                  <a:cubicBezTo>
                    <a:pt x="589" y="228"/>
                    <a:pt x="584" y="223"/>
                    <a:pt x="581" y="223"/>
                  </a:cubicBezTo>
                  <a:cubicBezTo>
                    <a:pt x="579" y="223"/>
                    <a:pt x="578" y="224"/>
                    <a:pt x="578" y="228"/>
                  </a:cubicBezTo>
                  <a:cubicBezTo>
                    <a:pt x="496" y="255"/>
                    <a:pt x="422" y="270"/>
                    <a:pt x="361" y="270"/>
                  </a:cubicBezTo>
                  <a:cubicBezTo>
                    <a:pt x="322" y="270"/>
                    <a:pt x="288" y="264"/>
                    <a:pt x="261" y="250"/>
                  </a:cubicBezTo>
                  <a:cubicBezTo>
                    <a:pt x="239" y="239"/>
                    <a:pt x="227" y="216"/>
                    <a:pt x="216" y="193"/>
                  </a:cubicBezTo>
                  <a:cubicBezTo>
                    <a:pt x="216" y="171"/>
                    <a:pt x="216" y="160"/>
                    <a:pt x="227" y="148"/>
                  </a:cubicBezTo>
                  <a:cubicBezTo>
                    <a:pt x="272" y="80"/>
                    <a:pt x="442" y="35"/>
                    <a:pt x="533" y="35"/>
                  </a:cubicBezTo>
                  <a:cubicBezTo>
                    <a:pt x="543" y="35"/>
                    <a:pt x="543" y="35"/>
                    <a:pt x="543" y="24"/>
                  </a:cubicBezTo>
                  <a:cubicBezTo>
                    <a:pt x="543" y="24"/>
                    <a:pt x="543" y="12"/>
                    <a:pt x="533" y="12"/>
                  </a:cubicBezTo>
                  <a:cubicBezTo>
                    <a:pt x="476" y="12"/>
                    <a:pt x="397" y="24"/>
                    <a:pt x="329" y="58"/>
                  </a:cubicBezTo>
                  <a:cubicBezTo>
                    <a:pt x="262" y="7"/>
                    <a:pt x="188" y="1"/>
                    <a:pt x="155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447035" y="4466094"/>
              <a:ext cx="179665" cy="179040"/>
            </a:xfrm>
            <a:custGeom>
              <a:avLst/>
              <a:gdLst/>
              <a:ahLst/>
              <a:cxnLst/>
              <a:rect l="l" t="t" r="r" b="b"/>
              <a:pathLst>
                <a:path w="4027" h="4013" extrusionOk="0">
                  <a:moveTo>
                    <a:pt x="3214" y="0"/>
                  </a:moveTo>
                  <a:cubicBezTo>
                    <a:pt x="3190" y="0"/>
                    <a:pt x="3166" y="7"/>
                    <a:pt x="3144" y="22"/>
                  </a:cubicBezTo>
                  <a:cubicBezTo>
                    <a:pt x="1482" y="1097"/>
                    <a:pt x="543" y="3562"/>
                    <a:pt x="543" y="3562"/>
                  </a:cubicBezTo>
                  <a:cubicBezTo>
                    <a:pt x="543" y="3562"/>
                    <a:pt x="0" y="3573"/>
                    <a:pt x="23" y="3663"/>
                  </a:cubicBezTo>
                  <a:cubicBezTo>
                    <a:pt x="41" y="3727"/>
                    <a:pt x="561" y="4012"/>
                    <a:pt x="796" y="4012"/>
                  </a:cubicBezTo>
                  <a:cubicBezTo>
                    <a:pt x="852" y="4012"/>
                    <a:pt x="892" y="3996"/>
                    <a:pt x="905" y="3957"/>
                  </a:cubicBezTo>
                  <a:cubicBezTo>
                    <a:pt x="905" y="3957"/>
                    <a:pt x="2839" y="2001"/>
                    <a:pt x="3721" y="1469"/>
                  </a:cubicBezTo>
                  <a:cubicBezTo>
                    <a:pt x="4026" y="1280"/>
                    <a:pt x="3547" y="0"/>
                    <a:pt x="3214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549472" y="4466094"/>
              <a:ext cx="76247" cy="95342"/>
            </a:xfrm>
            <a:custGeom>
              <a:avLst/>
              <a:gdLst/>
              <a:ahLst/>
              <a:cxnLst/>
              <a:rect l="l" t="t" r="r" b="b"/>
              <a:pathLst>
                <a:path w="1709" h="2137" extrusionOk="0">
                  <a:moveTo>
                    <a:pt x="919" y="0"/>
                  </a:moveTo>
                  <a:cubicBezTo>
                    <a:pt x="894" y="0"/>
                    <a:pt x="871" y="7"/>
                    <a:pt x="848" y="22"/>
                  </a:cubicBezTo>
                  <a:cubicBezTo>
                    <a:pt x="543" y="215"/>
                    <a:pt x="260" y="463"/>
                    <a:pt x="0" y="735"/>
                  </a:cubicBezTo>
                  <a:cubicBezTo>
                    <a:pt x="181" y="1006"/>
                    <a:pt x="305" y="1345"/>
                    <a:pt x="418" y="1639"/>
                  </a:cubicBezTo>
                  <a:cubicBezTo>
                    <a:pt x="486" y="1809"/>
                    <a:pt x="509" y="1956"/>
                    <a:pt x="554" y="2137"/>
                  </a:cubicBezTo>
                  <a:cubicBezTo>
                    <a:pt x="893" y="1831"/>
                    <a:pt x="1232" y="1605"/>
                    <a:pt x="1425" y="1469"/>
                  </a:cubicBezTo>
                  <a:cubicBezTo>
                    <a:pt x="1709" y="1259"/>
                    <a:pt x="1249" y="0"/>
                    <a:pt x="919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438468" y="4618367"/>
              <a:ext cx="52512" cy="30160"/>
            </a:xfrm>
            <a:custGeom>
              <a:avLst/>
              <a:gdLst/>
              <a:ahLst/>
              <a:cxnLst/>
              <a:rect l="l" t="t" r="r" b="b"/>
              <a:pathLst>
                <a:path w="1177" h="676" extrusionOk="0">
                  <a:moveTo>
                    <a:pt x="801" y="0"/>
                  </a:moveTo>
                  <a:cubicBezTo>
                    <a:pt x="794" y="0"/>
                    <a:pt x="788" y="0"/>
                    <a:pt x="780" y="1"/>
                  </a:cubicBezTo>
                  <a:cubicBezTo>
                    <a:pt x="712" y="1"/>
                    <a:pt x="611" y="182"/>
                    <a:pt x="611" y="182"/>
                  </a:cubicBezTo>
                  <a:cubicBezTo>
                    <a:pt x="611" y="182"/>
                    <a:pt x="340" y="142"/>
                    <a:pt x="159" y="142"/>
                  </a:cubicBezTo>
                  <a:cubicBezTo>
                    <a:pt x="68" y="142"/>
                    <a:pt x="0" y="152"/>
                    <a:pt x="0" y="182"/>
                  </a:cubicBezTo>
                  <a:cubicBezTo>
                    <a:pt x="21" y="287"/>
                    <a:pt x="746" y="676"/>
                    <a:pt x="1011" y="676"/>
                  </a:cubicBezTo>
                  <a:cubicBezTo>
                    <a:pt x="1031" y="676"/>
                    <a:pt x="1049" y="674"/>
                    <a:pt x="1063" y="669"/>
                  </a:cubicBezTo>
                  <a:cubicBezTo>
                    <a:pt x="1119" y="646"/>
                    <a:pt x="1176" y="465"/>
                    <a:pt x="1176" y="465"/>
                  </a:cubicBezTo>
                  <a:lnTo>
                    <a:pt x="1176" y="465"/>
                  </a:lnTo>
                  <a:cubicBezTo>
                    <a:pt x="1176" y="465"/>
                    <a:pt x="1162" y="469"/>
                    <a:pt x="1136" y="469"/>
                  </a:cubicBezTo>
                  <a:cubicBezTo>
                    <a:pt x="1066" y="469"/>
                    <a:pt x="913" y="444"/>
                    <a:pt x="747" y="262"/>
                  </a:cubicBezTo>
                  <a:cubicBezTo>
                    <a:pt x="747" y="262"/>
                    <a:pt x="956" y="0"/>
                    <a:pt x="80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436238" y="4624881"/>
              <a:ext cx="53583" cy="25877"/>
            </a:xfrm>
            <a:custGeom>
              <a:avLst/>
              <a:gdLst/>
              <a:ahLst/>
              <a:cxnLst/>
              <a:rect l="l" t="t" r="r" b="b"/>
              <a:pathLst>
                <a:path w="1201" h="580" extrusionOk="0">
                  <a:moveTo>
                    <a:pt x="66" y="0"/>
                  </a:moveTo>
                  <a:cubicBezTo>
                    <a:pt x="30" y="0"/>
                    <a:pt x="1" y="55"/>
                    <a:pt x="28" y="81"/>
                  </a:cubicBezTo>
                  <a:cubicBezTo>
                    <a:pt x="310" y="353"/>
                    <a:pt x="740" y="568"/>
                    <a:pt x="1124" y="579"/>
                  </a:cubicBezTo>
                  <a:cubicBezTo>
                    <a:pt x="1127" y="580"/>
                    <a:pt x="1130" y="580"/>
                    <a:pt x="1133" y="580"/>
                  </a:cubicBezTo>
                  <a:cubicBezTo>
                    <a:pt x="1183" y="580"/>
                    <a:pt x="1200" y="489"/>
                    <a:pt x="1136" y="489"/>
                  </a:cubicBezTo>
                  <a:cubicBezTo>
                    <a:pt x="1045" y="489"/>
                    <a:pt x="943" y="466"/>
                    <a:pt x="842" y="443"/>
                  </a:cubicBezTo>
                  <a:cubicBezTo>
                    <a:pt x="819" y="375"/>
                    <a:pt x="819" y="308"/>
                    <a:pt x="808" y="240"/>
                  </a:cubicBezTo>
                  <a:cubicBezTo>
                    <a:pt x="808" y="230"/>
                    <a:pt x="798" y="224"/>
                    <a:pt x="788" y="224"/>
                  </a:cubicBezTo>
                  <a:cubicBezTo>
                    <a:pt x="776" y="224"/>
                    <a:pt x="762" y="233"/>
                    <a:pt x="762" y="252"/>
                  </a:cubicBezTo>
                  <a:cubicBezTo>
                    <a:pt x="774" y="308"/>
                    <a:pt x="774" y="365"/>
                    <a:pt x="785" y="421"/>
                  </a:cubicBezTo>
                  <a:cubicBezTo>
                    <a:pt x="774" y="421"/>
                    <a:pt x="751" y="410"/>
                    <a:pt x="740" y="410"/>
                  </a:cubicBezTo>
                  <a:cubicBezTo>
                    <a:pt x="729" y="342"/>
                    <a:pt x="717" y="262"/>
                    <a:pt x="706" y="195"/>
                  </a:cubicBezTo>
                  <a:cubicBezTo>
                    <a:pt x="706" y="184"/>
                    <a:pt x="697" y="179"/>
                    <a:pt x="687" y="179"/>
                  </a:cubicBezTo>
                  <a:cubicBezTo>
                    <a:pt x="675" y="179"/>
                    <a:pt x="661" y="187"/>
                    <a:pt x="661" y="206"/>
                  </a:cubicBezTo>
                  <a:cubicBezTo>
                    <a:pt x="672" y="262"/>
                    <a:pt x="672" y="330"/>
                    <a:pt x="684" y="387"/>
                  </a:cubicBezTo>
                  <a:cubicBezTo>
                    <a:pt x="457" y="308"/>
                    <a:pt x="254" y="172"/>
                    <a:pt x="96" y="14"/>
                  </a:cubicBezTo>
                  <a:cubicBezTo>
                    <a:pt x="86" y="4"/>
                    <a:pt x="76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458635" y="4617876"/>
              <a:ext cx="16329" cy="11600"/>
            </a:xfrm>
            <a:custGeom>
              <a:avLst/>
              <a:gdLst/>
              <a:ahLst/>
              <a:cxnLst/>
              <a:rect l="l" t="t" r="r" b="b"/>
              <a:pathLst>
                <a:path w="366" h="260" extrusionOk="0">
                  <a:moveTo>
                    <a:pt x="98" y="44"/>
                  </a:moveTo>
                  <a:cubicBezTo>
                    <a:pt x="99" y="44"/>
                    <a:pt x="100" y="45"/>
                    <a:pt x="102" y="47"/>
                  </a:cubicBezTo>
                  <a:cubicBezTo>
                    <a:pt x="112" y="66"/>
                    <a:pt x="121" y="92"/>
                    <a:pt x="124" y="114"/>
                  </a:cubicBezTo>
                  <a:lnTo>
                    <a:pt x="124" y="114"/>
                  </a:lnTo>
                  <a:cubicBezTo>
                    <a:pt x="113" y="102"/>
                    <a:pt x="102" y="91"/>
                    <a:pt x="102" y="69"/>
                  </a:cubicBezTo>
                  <a:cubicBezTo>
                    <a:pt x="93" y="69"/>
                    <a:pt x="91" y="44"/>
                    <a:pt x="98" y="44"/>
                  </a:cubicBezTo>
                  <a:close/>
                  <a:moveTo>
                    <a:pt x="280" y="143"/>
                  </a:moveTo>
                  <a:cubicBezTo>
                    <a:pt x="289" y="143"/>
                    <a:pt x="298" y="144"/>
                    <a:pt x="306" y="148"/>
                  </a:cubicBezTo>
                  <a:cubicBezTo>
                    <a:pt x="317" y="148"/>
                    <a:pt x="283" y="148"/>
                    <a:pt x="283" y="160"/>
                  </a:cubicBezTo>
                  <a:lnTo>
                    <a:pt x="238" y="160"/>
                  </a:lnTo>
                  <a:cubicBezTo>
                    <a:pt x="227" y="160"/>
                    <a:pt x="227" y="148"/>
                    <a:pt x="227" y="148"/>
                  </a:cubicBezTo>
                  <a:cubicBezTo>
                    <a:pt x="242" y="148"/>
                    <a:pt x="262" y="143"/>
                    <a:pt x="280" y="143"/>
                  </a:cubicBezTo>
                  <a:close/>
                  <a:moveTo>
                    <a:pt x="102" y="0"/>
                  </a:moveTo>
                  <a:cubicBezTo>
                    <a:pt x="99" y="0"/>
                    <a:pt x="95" y="1"/>
                    <a:pt x="91" y="1"/>
                  </a:cubicBezTo>
                  <a:cubicBezTo>
                    <a:pt x="1" y="12"/>
                    <a:pt x="69" y="125"/>
                    <a:pt x="102" y="182"/>
                  </a:cubicBezTo>
                  <a:cubicBezTo>
                    <a:pt x="102" y="182"/>
                    <a:pt x="102" y="193"/>
                    <a:pt x="114" y="193"/>
                  </a:cubicBezTo>
                  <a:cubicBezTo>
                    <a:pt x="125" y="205"/>
                    <a:pt x="125" y="216"/>
                    <a:pt x="125" y="228"/>
                  </a:cubicBezTo>
                  <a:cubicBezTo>
                    <a:pt x="125" y="247"/>
                    <a:pt x="140" y="259"/>
                    <a:pt x="153" y="259"/>
                  </a:cubicBezTo>
                  <a:cubicBezTo>
                    <a:pt x="162" y="259"/>
                    <a:pt x="170" y="253"/>
                    <a:pt x="170" y="238"/>
                  </a:cubicBezTo>
                  <a:cubicBezTo>
                    <a:pt x="182" y="228"/>
                    <a:pt x="170" y="205"/>
                    <a:pt x="170" y="193"/>
                  </a:cubicBezTo>
                  <a:lnTo>
                    <a:pt x="170" y="193"/>
                  </a:lnTo>
                  <a:cubicBezTo>
                    <a:pt x="194" y="197"/>
                    <a:pt x="226" y="201"/>
                    <a:pt x="257" y="201"/>
                  </a:cubicBezTo>
                  <a:cubicBezTo>
                    <a:pt x="314" y="201"/>
                    <a:pt x="365" y="188"/>
                    <a:pt x="351" y="137"/>
                  </a:cubicBezTo>
                  <a:cubicBezTo>
                    <a:pt x="340" y="105"/>
                    <a:pt x="314" y="93"/>
                    <a:pt x="283" y="93"/>
                  </a:cubicBezTo>
                  <a:cubicBezTo>
                    <a:pt x="248" y="93"/>
                    <a:pt x="206" y="108"/>
                    <a:pt x="170" y="125"/>
                  </a:cubicBezTo>
                  <a:cubicBezTo>
                    <a:pt x="170" y="73"/>
                    <a:pt x="150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454262" y="4623185"/>
              <a:ext cx="4417" cy="7406"/>
            </a:xfrm>
            <a:custGeom>
              <a:avLst/>
              <a:gdLst/>
              <a:ahLst/>
              <a:cxnLst/>
              <a:rect l="l" t="t" r="r" b="b"/>
              <a:pathLst>
                <a:path w="99" h="166" extrusionOk="0">
                  <a:moveTo>
                    <a:pt x="31" y="1"/>
                  </a:moveTo>
                  <a:cubicBezTo>
                    <a:pt x="16" y="1"/>
                    <a:pt x="1" y="15"/>
                    <a:pt x="8" y="29"/>
                  </a:cubicBezTo>
                  <a:cubicBezTo>
                    <a:pt x="19" y="63"/>
                    <a:pt x="53" y="97"/>
                    <a:pt x="31" y="131"/>
                  </a:cubicBezTo>
                  <a:cubicBezTo>
                    <a:pt x="23" y="153"/>
                    <a:pt x="40" y="165"/>
                    <a:pt x="55" y="165"/>
                  </a:cubicBezTo>
                  <a:cubicBezTo>
                    <a:pt x="64" y="165"/>
                    <a:pt x="72" y="162"/>
                    <a:pt x="76" y="154"/>
                  </a:cubicBezTo>
                  <a:cubicBezTo>
                    <a:pt x="99" y="109"/>
                    <a:pt x="76" y="63"/>
                    <a:pt x="53" y="18"/>
                  </a:cubicBezTo>
                  <a:cubicBezTo>
                    <a:pt x="49" y="5"/>
                    <a:pt x="40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458278" y="4623542"/>
              <a:ext cx="4461" cy="7763"/>
            </a:xfrm>
            <a:custGeom>
              <a:avLst/>
              <a:gdLst/>
              <a:ahLst/>
              <a:cxnLst/>
              <a:rect l="l" t="t" r="r" b="b"/>
              <a:pathLst>
                <a:path w="100" h="174" extrusionOk="0">
                  <a:moveTo>
                    <a:pt x="28" y="1"/>
                  </a:moveTo>
                  <a:cubicBezTo>
                    <a:pt x="15" y="1"/>
                    <a:pt x="0" y="17"/>
                    <a:pt x="9" y="33"/>
                  </a:cubicBezTo>
                  <a:cubicBezTo>
                    <a:pt x="20" y="66"/>
                    <a:pt x="42" y="101"/>
                    <a:pt x="31" y="134"/>
                  </a:cubicBezTo>
                  <a:cubicBezTo>
                    <a:pt x="31" y="156"/>
                    <a:pt x="45" y="174"/>
                    <a:pt x="59" y="174"/>
                  </a:cubicBezTo>
                  <a:cubicBezTo>
                    <a:pt x="66" y="174"/>
                    <a:pt x="72" y="169"/>
                    <a:pt x="77" y="157"/>
                  </a:cubicBezTo>
                  <a:cubicBezTo>
                    <a:pt x="99" y="101"/>
                    <a:pt x="77" y="55"/>
                    <a:pt x="42" y="10"/>
                  </a:cubicBezTo>
                  <a:cubicBezTo>
                    <a:pt x="39" y="4"/>
                    <a:pt x="34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43298" y="4480148"/>
              <a:ext cx="168466" cy="72722"/>
            </a:xfrm>
            <a:custGeom>
              <a:avLst/>
              <a:gdLst/>
              <a:ahLst/>
              <a:cxnLst/>
              <a:rect l="l" t="t" r="r" b="b"/>
              <a:pathLst>
                <a:path w="3776" h="1630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616" y="1630"/>
                    <a:pt x="1334" y="1630"/>
                  </a:cubicBezTo>
                  <a:cubicBezTo>
                    <a:pt x="1383" y="1630"/>
                    <a:pt x="1432" y="1626"/>
                    <a:pt x="1481" y="1618"/>
                  </a:cubicBezTo>
                  <a:cubicBezTo>
                    <a:pt x="2262" y="1494"/>
                    <a:pt x="3381" y="895"/>
                    <a:pt x="3381" y="895"/>
                  </a:cubicBezTo>
                  <a:cubicBezTo>
                    <a:pt x="3381" y="895"/>
                    <a:pt x="3624" y="1175"/>
                    <a:pt x="3711" y="1175"/>
                  </a:cubicBezTo>
                  <a:cubicBezTo>
                    <a:pt x="3720" y="1175"/>
                    <a:pt x="3727" y="1172"/>
                    <a:pt x="3732" y="1166"/>
                  </a:cubicBezTo>
                  <a:cubicBezTo>
                    <a:pt x="3776" y="1111"/>
                    <a:pt x="3641" y="450"/>
                    <a:pt x="3469" y="450"/>
                  </a:cubicBezTo>
                  <a:cubicBezTo>
                    <a:pt x="3463" y="450"/>
                    <a:pt x="3456" y="451"/>
                    <a:pt x="3449" y="453"/>
                  </a:cubicBezTo>
                  <a:cubicBezTo>
                    <a:pt x="3449" y="453"/>
                    <a:pt x="3178" y="425"/>
                    <a:pt x="2823" y="425"/>
                  </a:cubicBezTo>
                  <a:cubicBezTo>
                    <a:pt x="2393" y="425"/>
                    <a:pt x="1840" y="466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778527" y="4495897"/>
              <a:ext cx="37834" cy="51084"/>
            </a:xfrm>
            <a:custGeom>
              <a:avLst/>
              <a:gdLst/>
              <a:ahLst/>
              <a:cxnLst/>
              <a:rect l="l" t="t" r="r" b="b"/>
              <a:pathLst>
                <a:path w="848" h="1145" extrusionOk="0">
                  <a:moveTo>
                    <a:pt x="435" y="0"/>
                  </a:moveTo>
                  <a:cubicBezTo>
                    <a:pt x="365" y="0"/>
                    <a:pt x="249" y="44"/>
                    <a:pt x="249" y="44"/>
                  </a:cubicBezTo>
                  <a:cubicBezTo>
                    <a:pt x="249" y="44"/>
                    <a:pt x="418" y="180"/>
                    <a:pt x="362" y="507"/>
                  </a:cubicBezTo>
                  <a:cubicBezTo>
                    <a:pt x="362" y="507"/>
                    <a:pt x="0" y="507"/>
                    <a:pt x="136" y="655"/>
                  </a:cubicBezTo>
                  <a:cubicBezTo>
                    <a:pt x="154" y="673"/>
                    <a:pt x="197" y="678"/>
                    <a:pt x="242" y="678"/>
                  </a:cubicBezTo>
                  <a:cubicBezTo>
                    <a:pt x="311" y="678"/>
                    <a:pt x="385" y="666"/>
                    <a:pt x="385" y="666"/>
                  </a:cubicBezTo>
                  <a:cubicBezTo>
                    <a:pt x="385" y="666"/>
                    <a:pt x="670" y="1145"/>
                    <a:pt x="757" y="1145"/>
                  </a:cubicBezTo>
                  <a:cubicBezTo>
                    <a:pt x="761" y="1145"/>
                    <a:pt x="766" y="1143"/>
                    <a:pt x="769" y="1141"/>
                  </a:cubicBezTo>
                  <a:cubicBezTo>
                    <a:pt x="848" y="1050"/>
                    <a:pt x="667" y="123"/>
                    <a:pt x="475" y="10"/>
                  </a:cubicBezTo>
                  <a:cubicBezTo>
                    <a:pt x="466" y="3"/>
                    <a:pt x="452" y="0"/>
                    <a:pt x="43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797177" y="4493131"/>
              <a:ext cx="19720" cy="54921"/>
            </a:xfrm>
            <a:custGeom>
              <a:avLst/>
              <a:gdLst/>
              <a:ahLst/>
              <a:cxnLst/>
              <a:rect l="l" t="t" r="r" b="b"/>
              <a:pathLst>
                <a:path w="442" h="1231" extrusionOk="0">
                  <a:moveTo>
                    <a:pt x="60" y="1"/>
                  </a:moveTo>
                  <a:cubicBezTo>
                    <a:pt x="29" y="1"/>
                    <a:pt x="0" y="34"/>
                    <a:pt x="23" y="72"/>
                  </a:cubicBezTo>
                  <a:cubicBezTo>
                    <a:pt x="80" y="151"/>
                    <a:pt x="125" y="242"/>
                    <a:pt x="170" y="332"/>
                  </a:cubicBezTo>
                  <a:cubicBezTo>
                    <a:pt x="125" y="388"/>
                    <a:pt x="80" y="434"/>
                    <a:pt x="34" y="479"/>
                  </a:cubicBezTo>
                  <a:cubicBezTo>
                    <a:pt x="17" y="496"/>
                    <a:pt x="33" y="521"/>
                    <a:pt x="51" y="521"/>
                  </a:cubicBezTo>
                  <a:cubicBezTo>
                    <a:pt x="57" y="521"/>
                    <a:pt x="63" y="518"/>
                    <a:pt x="68" y="513"/>
                  </a:cubicBezTo>
                  <a:cubicBezTo>
                    <a:pt x="102" y="468"/>
                    <a:pt x="147" y="434"/>
                    <a:pt x="193" y="377"/>
                  </a:cubicBezTo>
                  <a:cubicBezTo>
                    <a:pt x="193" y="400"/>
                    <a:pt x="204" y="423"/>
                    <a:pt x="215" y="434"/>
                  </a:cubicBezTo>
                  <a:lnTo>
                    <a:pt x="57" y="592"/>
                  </a:lnTo>
                  <a:cubicBezTo>
                    <a:pt x="48" y="601"/>
                    <a:pt x="59" y="622"/>
                    <a:pt x="75" y="622"/>
                  </a:cubicBezTo>
                  <a:cubicBezTo>
                    <a:pt x="80" y="622"/>
                    <a:pt x="85" y="620"/>
                    <a:pt x="91" y="615"/>
                  </a:cubicBezTo>
                  <a:cubicBezTo>
                    <a:pt x="136" y="581"/>
                    <a:pt x="181" y="536"/>
                    <a:pt x="226" y="491"/>
                  </a:cubicBezTo>
                  <a:cubicBezTo>
                    <a:pt x="294" y="717"/>
                    <a:pt x="328" y="966"/>
                    <a:pt x="306" y="1180"/>
                  </a:cubicBezTo>
                  <a:cubicBezTo>
                    <a:pt x="306" y="1214"/>
                    <a:pt x="328" y="1231"/>
                    <a:pt x="351" y="1231"/>
                  </a:cubicBezTo>
                  <a:cubicBezTo>
                    <a:pt x="374" y="1231"/>
                    <a:pt x="396" y="1214"/>
                    <a:pt x="396" y="1180"/>
                  </a:cubicBezTo>
                  <a:cubicBezTo>
                    <a:pt x="442" y="795"/>
                    <a:pt x="328" y="332"/>
                    <a:pt x="102" y="26"/>
                  </a:cubicBezTo>
                  <a:cubicBezTo>
                    <a:pt x="91" y="8"/>
                    <a:pt x="75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786603" y="4519588"/>
              <a:ext cx="12403" cy="14500"/>
            </a:xfrm>
            <a:custGeom>
              <a:avLst/>
              <a:gdLst/>
              <a:ahLst/>
              <a:cxnLst/>
              <a:rect l="l" t="t" r="r" b="b"/>
              <a:pathLst>
                <a:path w="278" h="325" extrusionOk="0">
                  <a:moveTo>
                    <a:pt x="77" y="51"/>
                  </a:moveTo>
                  <a:cubicBezTo>
                    <a:pt x="80" y="51"/>
                    <a:pt x="94" y="59"/>
                    <a:pt x="101" y="67"/>
                  </a:cubicBezTo>
                  <a:cubicBezTo>
                    <a:pt x="113" y="78"/>
                    <a:pt x="113" y="89"/>
                    <a:pt x="124" y="101"/>
                  </a:cubicBezTo>
                  <a:cubicBezTo>
                    <a:pt x="124" y="101"/>
                    <a:pt x="136" y="101"/>
                    <a:pt x="136" y="112"/>
                  </a:cubicBezTo>
                  <a:cubicBezTo>
                    <a:pt x="101" y="89"/>
                    <a:pt x="79" y="67"/>
                    <a:pt x="79" y="56"/>
                  </a:cubicBezTo>
                  <a:cubicBezTo>
                    <a:pt x="76" y="52"/>
                    <a:pt x="75" y="51"/>
                    <a:pt x="77" y="51"/>
                  </a:cubicBezTo>
                  <a:close/>
                  <a:moveTo>
                    <a:pt x="169" y="202"/>
                  </a:moveTo>
                  <a:lnTo>
                    <a:pt x="169" y="214"/>
                  </a:lnTo>
                  <a:cubicBezTo>
                    <a:pt x="169" y="225"/>
                    <a:pt x="158" y="237"/>
                    <a:pt x="147" y="259"/>
                  </a:cubicBezTo>
                  <a:cubicBezTo>
                    <a:pt x="147" y="259"/>
                    <a:pt x="134" y="278"/>
                    <a:pt x="128" y="278"/>
                  </a:cubicBezTo>
                  <a:cubicBezTo>
                    <a:pt x="125" y="278"/>
                    <a:pt x="124" y="276"/>
                    <a:pt x="124" y="270"/>
                  </a:cubicBezTo>
                  <a:cubicBezTo>
                    <a:pt x="136" y="248"/>
                    <a:pt x="147" y="214"/>
                    <a:pt x="169" y="202"/>
                  </a:cubicBezTo>
                  <a:close/>
                  <a:moveTo>
                    <a:pt x="79" y="0"/>
                  </a:moveTo>
                  <a:cubicBezTo>
                    <a:pt x="67" y="0"/>
                    <a:pt x="55" y="7"/>
                    <a:pt x="45" y="22"/>
                  </a:cubicBezTo>
                  <a:cubicBezTo>
                    <a:pt x="0" y="78"/>
                    <a:pt x="79" y="135"/>
                    <a:pt x="147" y="169"/>
                  </a:cubicBezTo>
                  <a:cubicBezTo>
                    <a:pt x="101" y="202"/>
                    <a:pt x="45" y="270"/>
                    <a:pt x="90" y="305"/>
                  </a:cubicBezTo>
                  <a:cubicBezTo>
                    <a:pt x="106" y="318"/>
                    <a:pt x="121" y="324"/>
                    <a:pt x="133" y="324"/>
                  </a:cubicBezTo>
                  <a:cubicBezTo>
                    <a:pt x="183" y="324"/>
                    <a:pt x="208" y="234"/>
                    <a:pt x="226" y="180"/>
                  </a:cubicBezTo>
                  <a:cubicBezTo>
                    <a:pt x="226" y="180"/>
                    <a:pt x="237" y="180"/>
                    <a:pt x="237" y="169"/>
                  </a:cubicBezTo>
                  <a:cubicBezTo>
                    <a:pt x="237" y="157"/>
                    <a:pt x="237" y="146"/>
                    <a:pt x="249" y="135"/>
                  </a:cubicBezTo>
                  <a:cubicBezTo>
                    <a:pt x="278" y="115"/>
                    <a:pt x="265" y="87"/>
                    <a:pt x="239" y="87"/>
                  </a:cubicBezTo>
                  <a:cubicBezTo>
                    <a:pt x="235" y="87"/>
                    <a:pt x="231" y="88"/>
                    <a:pt x="226" y="89"/>
                  </a:cubicBezTo>
                  <a:cubicBezTo>
                    <a:pt x="214" y="101"/>
                    <a:pt x="204" y="112"/>
                    <a:pt x="204" y="124"/>
                  </a:cubicBezTo>
                  <a:lnTo>
                    <a:pt x="192" y="124"/>
                  </a:lnTo>
                  <a:cubicBezTo>
                    <a:pt x="174" y="79"/>
                    <a:pt x="12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798872" y="4529537"/>
              <a:ext cx="6246" cy="6425"/>
            </a:xfrm>
            <a:custGeom>
              <a:avLst/>
              <a:gdLst/>
              <a:ahLst/>
              <a:cxnLst/>
              <a:rect l="l" t="t" r="r" b="b"/>
              <a:pathLst>
                <a:path w="140" h="144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53" y="14"/>
                    <a:pt x="30" y="70"/>
                    <a:pt x="7" y="104"/>
                  </a:cubicBezTo>
                  <a:cubicBezTo>
                    <a:pt x="0" y="126"/>
                    <a:pt x="17" y="143"/>
                    <a:pt x="33" y="143"/>
                  </a:cubicBezTo>
                  <a:cubicBezTo>
                    <a:pt x="41" y="143"/>
                    <a:pt x="49" y="139"/>
                    <a:pt x="53" y="127"/>
                  </a:cubicBezTo>
                  <a:cubicBezTo>
                    <a:pt x="64" y="104"/>
                    <a:pt x="75" y="59"/>
                    <a:pt x="109" y="47"/>
                  </a:cubicBezTo>
                  <a:cubicBezTo>
                    <a:pt x="139" y="38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796864" y="4526013"/>
              <a:ext cx="6201" cy="6558"/>
            </a:xfrm>
            <a:custGeom>
              <a:avLst/>
              <a:gdLst/>
              <a:ahLst/>
              <a:cxnLst/>
              <a:rect l="l" t="t" r="r" b="b"/>
              <a:pathLst>
                <a:path w="139" h="147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41" y="25"/>
                    <a:pt x="30" y="70"/>
                    <a:pt x="7" y="115"/>
                  </a:cubicBezTo>
                  <a:cubicBezTo>
                    <a:pt x="1" y="135"/>
                    <a:pt x="13" y="147"/>
                    <a:pt x="27" y="147"/>
                  </a:cubicBezTo>
                  <a:cubicBezTo>
                    <a:pt x="37" y="147"/>
                    <a:pt x="48" y="141"/>
                    <a:pt x="52" y="126"/>
                  </a:cubicBezTo>
                  <a:cubicBezTo>
                    <a:pt x="64" y="104"/>
                    <a:pt x="75" y="58"/>
                    <a:pt x="109" y="48"/>
                  </a:cubicBezTo>
                  <a:cubicBezTo>
                    <a:pt x="139" y="37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643298" y="4480148"/>
              <a:ext cx="83787" cy="59606"/>
            </a:xfrm>
            <a:custGeom>
              <a:avLst/>
              <a:gdLst/>
              <a:ahLst/>
              <a:cxnLst/>
              <a:rect l="l" t="t" r="r" b="b"/>
              <a:pathLst>
                <a:path w="1878" h="1336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215" y="1098"/>
                    <a:pt x="532" y="1335"/>
                  </a:cubicBezTo>
                  <a:cubicBezTo>
                    <a:pt x="735" y="1166"/>
                    <a:pt x="961" y="1019"/>
                    <a:pt x="1187" y="895"/>
                  </a:cubicBezTo>
                  <a:cubicBezTo>
                    <a:pt x="1425" y="782"/>
                    <a:pt x="1651" y="646"/>
                    <a:pt x="1878" y="521"/>
                  </a:cubicBezTo>
                  <a:lnTo>
                    <a:pt x="1878" y="521"/>
                  </a:lnTo>
                  <a:cubicBezTo>
                    <a:pt x="1730" y="544"/>
                    <a:pt x="1606" y="589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550453" y="4430223"/>
              <a:ext cx="158472" cy="113545"/>
            </a:xfrm>
            <a:custGeom>
              <a:avLst/>
              <a:gdLst/>
              <a:ahLst/>
              <a:cxnLst/>
              <a:rect l="l" t="t" r="r" b="b"/>
              <a:pathLst>
                <a:path w="3552" h="2545" extrusionOk="0">
                  <a:moveTo>
                    <a:pt x="2432" y="1"/>
                  </a:moveTo>
                  <a:lnTo>
                    <a:pt x="566" y="611"/>
                  </a:lnTo>
                  <a:lnTo>
                    <a:pt x="668" y="928"/>
                  </a:lnTo>
                  <a:lnTo>
                    <a:pt x="1" y="1448"/>
                  </a:lnTo>
                  <a:cubicBezTo>
                    <a:pt x="1" y="1448"/>
                    <a:pt x="735" y="2240"/>
                    <a:pt x="1142" y="2545"/>
                  </a:cubicBezTo>
                  <a:lnTo>
                    <a:pt x="1901" y="1821"/>
                  </a:lnTo>
                  <a:lnTo>
                    <a:pt x="2376" y="2443"/>
                  </a:lnTo>
                  <a:lnTo>
                    <a:pt x="3552" y="1482"/>
                  </a:lnTo>
                  <a:cubicBezTo>
                    <a:pt x="3552" y="1482"/>
                    <a:pt x="3223" y="272"/>
                    <a:pt x="243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567095" y="4430223"/>
              <a:ext cx="98465" cy="51530"/>
            </a:xfrm>
            <a:custGeom>
              <a:avLst/>
              <a:gdLst/>
              <a:ahLst/>
              <a:cxnLst/>
              <a:rect l="l" t="t" r="r" b="b"/>
              <a:pathLst>
                <a:path w="2207" h="1155" extrusionOk="0">
                  <a:moveTo>
                    <a:pt x="2059" y="1"/>
                  </a:moveTo>
                  <a:lnTo>
                    <a:pt x="193" y="611"/>
                  </a:lnTo>
                  <a:lnTo>
                    <a:pt x="295" y="928"/>
                  </a:lnTo>
                  <a:lnTo>
                    <a:pt x="1" y="1154"/>
                  </a:lnTo>
                  <a:lnTo>
                    <a:pt x="1" y="1154"/>
                  </a:lnTo>
                  <a:lnTo>
                    <a:pt x="385" y="984"/>
                  </a:lnTo>
                  <a:cubicBezTo>
                    <a:pt x="385" y="984"/>
                    <a:pt x="399" y="985"/>
                    <a:pt x="424" y="985"/>
                  </a:cubicBezTo>
                  <a:cubicBezTo>
                    <a:pt x="641" y="985"/>
                    <a:pt x="1700" y="939"/>
                    <a:pt x="2206" y="69"/>
                  </a:cubicBezTo>
                  <a:cubicBezTo>
                    <a:pt x="2161" y="46"/>
                    <a:pt x="2104" y="23"/>
                    <a:pt x="2059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581729" y="4501340"/>
              <a:ext cx="53538" cy="42429"/>
            </a:xfrm>
            <a:custGeom>
              <a:avLst/>
              <a:gdLst/>
              <a:ahLst/>
              <a:cxnLst/>
              <a:rect l="l" t="t" r="r" b="b"/>
              <a:pathLst>
                <a:path w="1200" h="951" extrusionOk="0">
                  <a:moveTo>
                    <a:pt x="1120" y="1"/>
                  </a:moveTo>
                  <a:lnTo>
                    <a:pt x="1" y="566"/>
                  </a:lnTo>
                  <a:cubicBezTo>
                    <a:pt x="159" y="714"/>
                    <a:pt x="318" y="849"/>
                    <a:pt x="441" y="951"/>
                  </a:cubicBezTo>
                  <a:lnTo>
                    <a:pt x="1200" y="227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563079" y="4322254"/>
              <a:ext cx="103462" cy="141608"/>
            </a:xfrm>
            <a:custGeom>
              <a:avLst/>
              <a:gdLst/>
              <a:ahLst/>
              <a:cxnLst/>
              <a:rect l="l" t="t" r="r" b="b"/>
              <a:pathLst>
                <a:path w="2319" h="3174" extrusionOk="0">
                  <a:moveTo>
                    <a:pt x="1753" y="1"/>
                  </a:moveTo>
                  <a:cubicBezTo>
                    <a:pt x="1753" y="1"/>
                    <a:pt x="859" y="80"/>
                    <a:pt x="306" y="238"/>
                  </a:cubicBezTo>
                  <a:cubicBezTo>
                    <a:pt x="306" y="238"/>
                    <a:pt x="0" y="2217"/>
                    <a:pt x="125" y="3110"/>
                  </a:cubicBezTo>
                  <a:cubicBezTo>
                    <a:pt x="125" y="3110"/>
                    <a:pt x="324" y="3174"/>
                    <a:pt x="627" y="3174"/>
                  </a:cubicBezTo>
                  <a:cubicBezTo>
                    <a:pt x="1068" y="3174"/>
                    <a:pt x="1729" y="3039"/>
                    <a:pt x="2319" y="2376"/>
                  </a:cubicBezTo>
                  <a:cubicBezTo>
                    <a:pt x="2319" y="2376"/>
                    <a:pt x="1809" y="894"/>
                    <a:pt x="1753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567630" y="4322254"/>
              <a:ext cx="98911" cy="141608"/>
            </a:xfrm>
            <a:custGeom>
              <a:avLst/>
              <a:gdLst/>
              <a:ahLst/>
              <a:cxnLst/>
              <a:rect l="l" t="t" r="r" b="b"/>
              <a:pathLst>
                <a:path w="2217" h="3174" extrusionOk="0">
                  <a:moveTo>
                    <a:pt x="1651" y="1"/>
                  </a:moveTo>
                  <a:cubicBezTo>
                    <a:pt x="1651" y="1"/>
                    <a:pt x="1594" y="12"/>
                    <a:pt x="1504" y="12"/>
                  </a:cubicBezTo>
                  <a:cubicBezTo>
                    <a:pt x="1493" y="159"/>
                    <a:pt x="1425" y="340"/>
                    <a:pt x="1391" y="441"/>
                  </a:cubicBezTo>
                  <a:cubicBezTo>
                    <a:pt x="1278" y="860"/>
                    <a:pt x="1154" y="1278"/>
                    <a:pt x="973" y="1663"/>
                  </a:cubicBezTo>
                  <a:cubicBezTo>
                    <a:pt x="735" y="2138"/>
                    <a:pt x="407" y="2534"/>
                    <a:pt x="0" y="2839"/>
                  </a:cubicBezTo>
                  <a:cubicBezTo>
                    <a:pt x="0" y="2929"/>
                    <a:pt x="11" y="3031"/>
                    <a:pt x="23" y="3110"/>
                  </a:cubicBezTo>
                  <a:cubicBezTo>
                    <a:pt x="23" y="3110"/>
                    <a:pt x="222" y="3174"/>
                    <a:pt x="525" y="3174"/>
                  </a:cubicBezTo>
                  <a:cubicBezTo>
                    <a:pt x="966" y="3174"/>
                    <a:pt x="1627" y="3039"/>
                    <a:pt x="2217" y="2376"/>
                  </a:cubicBezTo>
                  <a:cubicBezTo>
                    <a:pt x="2217" y="2376"/>
                    <a:pt x="1707" y="894"/>
                    <a:pt x="1651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626166" y="4323280"/>
              <a:ext cx="20701" cy="123628"/>
            </a:xfrm>
            <a:custGeom>
              <a:avLst/>
              <a:gdLst/>
              <a:ahLst/>
              <a:cxnLst/>
              <a:rect l="l" t="t" r="r" b="b"/>
              <a:pathLst>
                <a:path w="464" h="2771" extrusionOk="0">
                  <a:moveTo>
                    <a:pt x="113" y="0"/>
                  </a:moveTo>
                  <a:cubicBezTo>
                    <a:pt x="0" y="498"/>
                    <a:pt x="45" y="1006"/>
                    <a:pt x="101" y="1504"/>
                  </a:cubicBezTo>
                  <a:cubicBezTo>
                    <a:pt x="158" y="1945"/>
                    <a:pt x="249" y="2363"/>
                    <a:pt x="418" y="2771"/>
                  </a:cubicBezTo>
                  <a:cubicBezTo>
                    <a:pt x="430" y="2771"/>
                    <a:pt x="441" y="2760"/>
                    <a:pt x="463" y="2748"/>
                  </a:cubicBezTo>
                  <a:cubicBezTo>
                    <a:pt x="294" y="2353"/>
                    <a:pt x="204" y="1934"/>
                    <a:pt x="147" y="1504"/>
                  </a:cubicBezTo>
                  <a:cubicBezTo>
                    <a:pt x="90" y="1006"/>
                    <a:pt x="56" y="486"/>
                    <a:pt x="15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632679" y="4322745"/>
              <a:ext cx="21237" cy="118631"/>
            </a:xfrm>
            <a:custGeom>
              <a:avLst/>
              <a:gdLst/>
              <a:ahLst/>
              <a:cxnLst/>
              <a:rect l="l" t="t" r="r" b="b"/>
              <a:pathLst>
                <a:path w="476" h="2659" extrusionOk="0">
                  <a:moveTo>
                    <a:pt x="35" y="1"/>
                  </a:moveTo>
                  <a:cubicBezTo>
                    <a:pt x="1" y="216"/>
                    <a:pt x="12" y="430"/>
                    <a:pt x="12" y="634"/>
                  </a:cubicBezTo>
                  <a:cubicBezTo>
                    <a:pt x="12" y="940"/>
                    <a:pt x="46" y="1234"/>
                    <a:pt x="91" y="1528"/>
                  </a:cubicBezTo>
                  <a:cubicBezTo>
                    <a:pt x="159" y="1923"/>
                    <a:pt x="284" y="2297"/>
                    <a:pt x="442" y="2659"/>
                  </a:cubicBezTo>
                  <a:lnTo>
                    <a:pt x="476" y="2624"/>
                  </a:lnTo>
                  <a:cubicBezTo>
                    <a:pt x="329" y="2285"/>
                    <a:pt x="216" y="1935"/>
                    <a:pt x="148" y="1561"/>
                  </a:cubicBezTo>
                  <a:cubicBezTo>
                    <a:pt x="91" y="1267"/>
                    <a:pt x="68" y="973"/>
                    <a:pt x="58" y="679"/>
                  </a:cubicBezTo>
                  <a:cubicBezTo>
                    <a:pt x="58" y="453"/>
                    <a:pt x="46" y="227"/>
                    <a:pt x="80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33215" y="4322254"/>
              <a:ext cx="26769" cy="114081"/>
            </a:xfrm>
            <a:custGeom>
              <a:avLst/>
              <a:gdLst/>
              <a:ahLst/>
              <a:cxnLst/>
              <a:rect l="l" t="t" r="r" b="b"/>
              <a:pathLst>
                <a:path w="600" h="2557" extrusionOk="0">
                  <a:moveTo>
                    <a:pt x="169" y="1"/>
                  </a:moveTo>
                  <a:cubicBezTo>
                    <a:pt x="159" y="1"/>
                    <a:pt x="147" y="1"/>
                    <a:pt x="124" y="12"/>
                  </a:cubicBezTo>
                  <a:cubicBezTo>
                    <a:pt x="0" y="883"/>
                    <a:pt x="181" y="1765"/>
                    <a:pt x="566" y="2556"/>
                  </a:cubicBezTo>
                  <a:lnTo>
                    <a:pt x="599" y="2522"/>
                  </a:lnTo>
                  <a:cubicBezTo>
                    <a:pt x="215" y="1742"/>
                    <a:pt x="46" y="871"/>
                    <a:pt x="169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515162" y="4128757"/>
              <a:ext cx="235969" cy="182877"/>
            </a:xfrm>
            <a:custGeom>
              <a:avLst/>
              <a:gdLst/>
              <a:ahLst/>
              <a:cxnLst/>
              <a:rect l="l" t="t" r="r" b="b"/>
              <a:pathLst>
                <a:path w="5289" h="4099" extrusionOk="0">
                  <a:moveTo>
                    <a:pt x="2467" y="1"/>
                  </a:moveTo>
                  <a:cubicBezTo>
                    <a:pt x="2430" y="1"/>
                    <a:pt x="2395" y="2"/>
                    <a:pt x="2363" y="6"/>
                  </a:cubicBezTo>
                  <a:cubicBezTo>
                    <a:pt x="1278" y="131"/>
                    <a:pt x="1232" y="572"/>
                    <a:pt x="1232" y="572"/>
                  </a:cubicBezTo>
                  <a:cubicBezTo>
                    <a:pt x="1232" y="572"/>
                    <a:pt x="792" y="685"/>
                    <a:pt x="554" y="1104"/>
                  </a:cubicBezTo>
                  <a:cubicBezTo>
                    <a:pt x="317" y="1522"/>
                    <a:pt x="566" y="2235"/>
                    <a:pt x="566" y="2235"/>
                  </a:cubicBezTo>
                  <a:cubicBezTo>
                    <a:pt x="566" y="2235"/>
                    <a:pt x="0" y="3896"/>
                    <a:pt x="2398" y="4089"/>
                  </a:cubicBezTo>
                  <a:cubicBezTo>
                    <a:pt x="2476" y="4096"/>
                    <a:pt x="2551" y="4099"/>
                    <a:pt x="2624" y="4099"/>
                  </a:cubicBezTo>
                  <a:cubicBezTo>
                    <a:pt x="4788" y="4099"/>
                    <a:pt x="4693" y="1273"/>
                    <a:pt x="4693" y="1273"/>
                  </a:cubicBezTo>
                  <a:cubicBezTo>
                    <a:pt x="4704" y="1262"/>
                    <a:pt x="4715" y="1262"/>
                    <a:pt x="4727" y="1250"/>
                  </a:cubicBezTo>
                  <a:cubicBezTo>
                    <a:pt x="4953" y="1149"/>
                    <a:pt x="5190" y="934"/>
                    <a:pt x="5281" y="707"/>
                  </a:cubicBezTo>
                  <a:cubicBezTo>
                    <a:pt x="5289" y="700"/>
                    <a:pt x="5274" y="692"/>
                    <a:pt x="5261" y="692"/>
                  </a:cubicBezTo>
                  <a:cubicBezTo>
                    <a:pt x="5256" y="692"/>
                    <a:pt x="5250" y="693"/>
                    <a:pt x="5247" y="697"/>
                  </a:cubicBezTo>
                  <a:cubicBezTo>
                    <a:pt x="5122" y="810"/>
                    <a:pt x="4964" y="911"/>
                    <a:pt x="4795" y="991"/>
                  </a:cubicBezTo>
                  <a:cubicBezTo>
                    <a:pt x="4885" y="923"/>
                    <a:pt x="4964" y="821"/>
                    <a:pt x="5021" y="707"/>
                  </a:cubicBezTo>
                  <a:cubicBezTo>
                    <a:pt x="5030" y="689"/>
                    <a:pt x="5009" y="671"/>
                    <a:pt x="4995" y="671"/>
                  </a:cubicBezTo>
                  <a:cubicBezTo>
                    <a:pt x="4992" y="671"/>
                    <a:pt x="4989" y="672"/>
                    <a:pt x="4987" y="674"/>
                  </a:cubicBezTo>
                  <a:cubicBezTo>
                    <a:pt x="4896" y="787"/>
                    <a:pt x="4806" y="855"/>
                    <a:pt x="4693" y="911"/>
                  </a:cubicBezTo>
                  <a:cubicBezTo>
                    <a:pt x="4330" y="506"/>
                    <a:pt x="3074" y="1"/>
                    <a:pt x="246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584762" y="4162308"/>
              <a:ext cx="141340" cy="24271"/>
            </a:xfrm>
            <a:custGeom>
              <a:avLst/>
              <a:gdLst/>
              <a:ahLst/>
              <a:cxnLst/>
              <a:rect l="l" t="t" r="r" b="b"/>
              <a:pathLst>
                <a:path w="3168" h="544" extrusionOk="0">
                  <a:moveTo>
                    <a:pt x="23" y="1"/>
                  </a:moveTo>
                  <a:cubicBezTo>
                    <a:pt x="12" y="1"/>
                    <a:pt x="1" y="23"/>
                    <a:pt x="23" y="23"/>
                  </a:cubicBezTo>
                  <a:cubicBezTo>
                    <a:pt x="464" y="239"/>
                    <a:pt x="961" y="442"/>
                    <a:pt x="1448" y="510"/>
                  </a:cubicBezTo>
                  <a:cubicBezTo>
                    <a:pt x="1630" y="532"/>
                    <a:pt x="1815" y="543"/>
                    <a:pt x="2000" y="543"/>
                  </a:cubicBezTo>
                  <a:cubicBezTo>
                    <a:pt x="2393" y="543"/>
                    <a:pt x="2790" y="493"/>
                    <a:pt x="3167" y="385"/>
                  </a:cubicBezTo>
                  <a:cubicBezTo>
                    <a:pt x="3167" y="385"/>
                    <a:pt x="3167" y="380"/>
                    <a:pt x="3164" y="380"/>
                  </a:cubicBezTo>
                  <a:cubicBezTo>
                    <a:pt x="3162" y="380"/>
                    <a:pt x="3159" y="382"/>
                    <a:pt x="3155" y="385"/>
                  </a:cubicBezTo>
                  <a:cubicBezTo>
                    <a:pt x="2832" y="453"/>
                    <a:pt x="2488" y="484"/>
                    <a:pt x="2146" y="484"/>
                  </a:cubicBezTo>
                  <a:cubicBezTo>
                    <a:pt x="1914" y="484"/>
                    <a:pt x="1683" y="470"/>
                    <a:pt x="1459" y="442"/>
                  </a:cubicBezTo>
                  <a:cubicBezTo>
                    <a:pt x="961" y="363"/>
                    <a:pt x="498" y="182"/>
                    <a:pt x="2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597478" y="4135762"/>
              <a:ext cx="119524" cy="39440"/>
            </a:xfrm>
            <a:custGeom>
              <a:avLst/>
              <a:gdLst/>
              <a:ahLst/>
              <a:cxnLst/>
              <a:rect l="l" t="t" r="r" b="b"/>
              <a:pathLst>
                <a:path w="2679" h="884" extrusionOk="0">
                  <a:moveTo>
                    <a:pt x="23" y="0"/>
                  </a:moveTo>
                  <a:cubicBezTo>
                    <a:pt x="12" y="0"/>
                    <a:pt x="1" y="25"/>
                    <a:pt x="10" y="42"/>
                  </a:cubicBezTo>
                  <a:cubicBezTo>
                    <a:pt x="591" y="623"/>
                    <a:pt x="1413" y="883"/>
                    <a:pt x="2218" y="883"/>
                  </a:cubicBezTo>
                  <a:cubicBezTo>
                    <a:pt x="2369" y="883"/>
                    <a:pt x="2519" y="874"/>
                    <a:pt x="2667" y="856"/>
                  </a:cubicBezTo>
                  <a:cubicBezTo>
                    <a:pt x="2678" y="856"/>
                    <a:pt x="2678" y="834"/>
                    <a:pt x="2667" y="834"/>
                  </a:cubicBezTo>
                  <a:cubicBezTo>
                    <a:pt x="2574" y="840"/>
                    <a:pt x="2481" y="843"/>
                    <a:pt x="2388" y="843"/>
                  </a:cubicBezTo>
                  <a:cubicBezTo>
                    <a:pt x="1984" y="843"/>
                    <a:pt x="1583" y="783"/>
                    <a:pt x="1197" y="664"/>
                  </a:cubicBezTo>
                  <a:cubicBezTo>
                    <a:pt x="756" y="528"/>
                    <a:pt x="405" y="268"/>
                    <a:pt x="32" y="8"/>
                  </a:cubicBezTo>
                  <a:cubicBezTo>
                    <a:pt x="30" y="2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618090" y="4138617"/>
              <a:ext cx="63487" cy="30472"/>
            </a:xfrm>
            <a:custGeom>
              <a:avLst/>
              <a:gdLst/>
              <a:ahLst/>
              <a:cxnLst/>
              <a:rect l="l" t="t" r="r" b="b"/>
              <a:pathLst>
                <a:path w="1423" h="683" extrusionOk="0">
                  <a:moveTo>
                    <a:pt x="0" y="1"/>
                  </a:moveTo>
                  <a:lnTo>
                    <a:pt x="0" y="12"/>
                  </a:lnTo>
                  <a:cubicBezTo>
                    <a:pt x="565" y="46"/>
                    <a:pt x="973" y="328"/>
                    <a:pt x="1391" y="679"/>
                  </a:cubicBezTo>
                  <a:cubicBezTo>
                    <a:pt x="1393" y="681"/>
                    <a:pt x="1395" y="682"/>
                    <a:pt x="1398" y="682"/>
                  </a:cubicBezTo>
                  <a:cubicBezTo>
                    <a:pt x="1409" y="682"/>
                    <a:pt x="1423" y="665"/>
                    <a:pt x="1413" y="657"/>
                  </a:cubicBezTo>
                  <a:cubicBezTo>
                    <a:pt x="1074" y="238"/>
                    <a:pt x="531" y="1"/>
                    <a:pt x="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48339" y="4140134"/>
              <a:ext cx="63487" cy="31007"/>
            </a:xfrm>
            <a:custGeom>
              <a:avLst/>
              <a:gdLst/>
              <a:ahLst/>
              <a:cxnLst/>
              <a:rect l="l" t="t" r="r" b="b"/>
              <a:pathLst>
                <a:path w="1423" h="695" extrusionOk="0">
                  <a:moveTo>
                    <a:pt x="11" y="0"/>
                  </a:moveTo>
                  <a:cubicBezTo>
                    <a:pt x="11" y="0"/>
                    <a:pt x="1" y="12"/>
                    <a:pt x="11" y="12"/>
                  </a:cubicBezTo>
                  <a:cubicBezTo>
                    <a:pt x="532" y="102"/>
                    <a:pt x="1007" y="317"/>
                    <a:pt x="1391" y="690"/>
                  </a:cubicBezTo>
                  <a:cubicBezTo>
                    <a:pt x="1394" y="693"/>
                    <a:pt x="1398" y="695"/>
                    <a:pt x="1402" y="695"/>
                  </a:cubicBezTo>
                  <a:cubicBezTo>
                    <a:pt x="1412" y="695"/>
                    <a:pt x="1422" y="684"/>
                    <a:pt x="1414" y="668"/>
                  </a:cubicBezTo>
                  <a:cubicBezTo>
                    <a:pt x="1097" y="261"/>
                    <a:pt x="509" y="68"/>
                    <a:pt x="11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543404" y="4171409"/>
              <a:ext cx="29803" cy="45597"/>
            </a:xfrm>
            <a:custGeom>
              <a:avLst/>
              <a:gdLst/>
              <a:ahLst/>
              <a:cxnLst/>
              <a:rect l="l" t="t" r="r" b="b"/>
              <a:pathLst>
                <a:path w="668" h="1022" extrusionOk="0">
                  <a:moveTo>
                    <a:pt x="667" y="0"/>
                  </a:moveTo>
                  <a:cubicBezTo>
                    <a:pt x="192" y="80"/>
                    <a:pt x="0" y="566"/>
                    <a:pt x="46" y="995"/>
                  </a:cubicBezTo>
                  <a:cubicBezTo>
                    <a:pt x="46" y="1013"/>
                    <a:pt x="60" y="1021"/>
                    <a:pt x="74" y="1021"/>
                  </a:cubicBezTo>
                  <a:cubicBezTo>
                    <a:pt x="88" y="1021"/>
                    <a:pt x="102" y="1013"/>
                    <a:pt x="102" y="995"/>
                  </a:cubicBezTo>
                  <a:cubicBezTo>
                    <a:pt x="114" y="588"/>
                    <a:pt x="227" y="125"/>
                    <a:pt x="667" y="12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533321" y="4164851"/>
              <a:ext cx="32346" cy="56572"/>
            </a:xfrm>
            <a:custGeom>
              <a:avLst/>
              <a:gdLst/>
              <a:ahLst/>
              <a:cxnLst/>
              <a:rect l="l" t="t" r="r" b="b"/>
              <a:pathLst>
                <a:path w="725" h="1268" extrusionOk="0">
                  <a:moveTo>
                    <a:pt x="724" y="1"/>
                  </a:moveTo>
                  <a:cubicBezTo>
                    <a:pt x="475" y="79"/>
                    <a:pt x="283" y="192"/>
                    <a:pt x="147" y="419"/>
                  </a:cubicBezTo>
                  <a:cubicBezTo>
                    <a:pt x="0" y="667"/>
                    <a:pt x="113" y="1018"/>
                    <a:pt x="204" y="1255"/>
                  </a:cubicBezTo>
                  <a:cubicBezTo>
                    <a:pt x="208" y="1264"/>
                    <a:pt x="216" y="1268"/>
                    <a:pt x="224" y="1268"/>
                  </a:cubicBezTo>
                  <a:cubicBezTo>
                    <a:pt x="236" y="1268"/>
                    <a:pt x="249" y="1258"/>
                    <a:pt x="249" y="1245"/>
                  </a:cubicBezTo>
                  <a:cubicBezTo>
                    <a:pt x="192" y="1029"/>
                    <a:pt x="124" y="815"/>
                    <a:pt x="159" y="589"/>
                  </a:cubicBezTo>
                  <a:cubicBezTo>
                    <a:pt x="204" y="283"/>
                    <a:pt x="463" y="114"/>
                    <a:pt x="724" y="12"/>
                  </a:cubicBezTo>
                  <a:lnTo>
                    <a:pt x="724" y="1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642361" y="4200588"/>
              <a:ext cx="40332" cy="89007"/>
            </a:xfrm>
            <a:custGeom>
              <a:avLst/>
              <a:gdLst/>
              <a:ahLst/>
              <a:cxnLst/>
              <a:rect l="l" t="t" r="r" b="b"/>
              <a:pathLst>
                <a:path w="904" h="1995" extrusionOk="0">
                  <a:moveTo>
                    <a:pt x="693" y="1"/>
                  </a:moveTo>
                  <a:cubicBezTo>
                    <a:pt x="685" y="1"/>
                    <a:pt x="677" y="7"/>
                    <a:pt x="677" y="14"/>
                  </a:cubicBezTo>
                  <a:cubicBezTo>
                    <a:pt x="869" y="760"/>
                    <a:pt x="507" y="1427"/>
                    <a:pt x="10" y="1959"/>
                  </a:cubicBezTo>
                  <a:cubicBezTo>
                    <a:pt x="0" y="1968"/>
                    <a:pt x="16" y="1995"/>
                    <a:pt x="35" y="1995"/>
                  </a:cubicBezTo>
                  <a:cubicBezTo>
                    <a:pt x="38" y="1995"/>
                    <a:pt x="41" y="1994"/>
                    <a:pt x="44" y="1992"/>
                  </a:cubicBezTo>
                  <a:cubicBezTo>
                    <a:pt x="620" y="1552"/>
                    <a:pt x="904" y="703"/>
                    <a:pt x="711" y="14"/>
                  </a:cubicBezTo>
                  <a:cubicBezTo>
                    <a:pt x="706" y="4"/>
                    <a:pt x="699" y="1"/>
                    <a:pt x="69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628664" y="4202328"/>
              <a:ext cx="65629" cy="99358"/>
            </a:xfrm>
            <a:custGeom>
              <a:avLst/>
              <a:gdLst/>
              <a:ahLst/>
              <a:cxnLst/>
              <a:rect l="l" t="t" r="r" b="b"/>
              <a:pathLst>
                <a:path w="1471" h="2227" extrusionOk="0">
                  <a:moveTo>
                    <a:pt x="1374" y="0"/>
                  </a:moveTo>
                  <a:cubicBezTo>
                    <a:pt x="1372" y="0"/>
                    <a:pt x="1369" y="3"/>
                    <a:pt x="1369" y="8"/>
                  </a:cubicBezTo>
                  <a:cubicBezTo>
                    <a:pt x="1437" y="495"/>
                    <a:pt x="1334" y="947"/>
                    <a:pt x="1120" y="1377"/>
                  </a:cubicBezTo>
                  <a:cubicBezTo>
                    <a:pt x="882" y="1840"/>
                    <a:pt x="464" y="1999"/>
                    <a:pt x="23" y="2180"/>
                  </a:cubicBezTo>
                  <a:cubicBezTo>
                    <a:pt x="3" y="2190"/>
                    <a:pt x="0" y="2227"/>
                    <a:pt x="24" y="2227"/>
                  </a:cubicBezTo>
                  <a:cubicBezTo>
                    <a:pt x="27" y="2227"/>
                    <a:pt x="31" y="2226"/>
                    <a:pt x="34" y="2225"/>
                  </a:cubicBezTo>
                  <a:cubicBezTo>
                    <a:pt x="509" y="2101"/>
                    <a:pt x="905" y="1920"/>
                    <a:pt x="1143" y="1478"/>
                  </a:cubicBezTo>
                  <a:cubicBezTo>
                    <a:pt x="1391" y="1026"/>
                    <a:pt x="1470" y="506"/>
                    <a:pt x="1380" y="8"/>
                  </a:cubicBezTo>
                  <a:cubicBezTo>
                    <a:pt x="1380" y="3"/>
                    <a:pt x="1377" y="0"/>
                    <a:pt x="1374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651552" y="4197152"/>
              <a:ext cx="64915" cy="110154"/>
            </a:xfrm>
            <a:custGeom>
              <a:avLst/>
              <a:gdLst/>
              <a:ahLst/>
              <a:cxnLst/>
              <a:rect l="l" t="t" r="r" b="b"/>
              <a:pathLst>
                <a:path w="1455" h="2469" extrusionOk="0">
                  <a:moveTo>
                    <a:pt x="1376" y="0"/>
                  </a:moveTo>
                  <a:cubicBezTo>
                    <a:pt x="1421" y="531"/>
                    <a:pt x="1308" y="1052"/>
                    <a:pt x="1082" y="1538"/>
                  </a:cubicBezTo>
                  <a:cubicBezTo>
                    <a:pt x="867" y="2001"/>
                    <a:pt x="437" y="2194"/>
                    <a:pt x="19" y="2431"/>
                  </a:cubicBezTo>
                  <a:cubicBezTo>
                    <a:pt x="0" y="2450"/>
                    <a:pt x="12" y="2468"/>
                    <a:pt x="30" y="2468"/>
                  </a:cubicBezTo>
                  <a:cubicBezTo>
                    <a:pt x="34" y="2468"/>
                    <a:pt x="38" y="2468"/>
                    <a:pt x="42" y="2466"/>
                  </a:cubicBezTo>
                  <a:cubicBezTo>
                    <a:pt x="494" y="2273"/>
                    <a:pt x="901" y="2024"/>
                    <a:pt x="1127" y="1561"/>
                  </a:cubicBezTo>
                  <a:cubicBezTo>
                    <a:pt x="1376" y="1086"/>
                    <a:pt x="1455" y="531"/>
                    <a:pt x="138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592838" y="4309628"/>
              <a:ext cx="37387" cy="37254"/>
            </a:xfrm>
            <a:custGeom>
              <a:avLst/>
              <a:gdLst/>
              <a:ahLst/>
              <a:cxnLst/>
              <a:rect l="l" t="t" r="r" b="b"/>
              <a:pathLst>
                <a:path w="838" h="835" extrusionOk="0">
                  <a:moveTo>
                    <a:pt x="837" y="1"/>
                  </a:moveTo>
                  <a:lnTo>
                    <a:pt x="1" y="227"/>
                  </a:lnTo>
                  <a:cubicBezTo>
                    <a:pt x="1" y="227"/>
                    <a:pt x="69" y="781"/>
                    <a:pt x="204" y="827"/>
                  </a:cubicBezTo>
                  <a:cubicBezTo>
                    <a:pt x="217" y="832"/>
                    <a:pt x="232" y="835"/>
                    <a:pt x="249" y="835"/>
                  </a:cubicBezTo>
                  <a:cubicBezTo>
                    <a:pt x="414" y="835"/>
                    <a:pt x="756" y="585"/>
                    <a:pt x="837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509095" y="4183277"/>
              <a:ext cx="155929" cy="138663"/>
            </a:xfrm>
            <a:custGeom>
              <a:avLst/>
              <a:gdLst/>
              <a:ahLst/>
              <a:cxnLst/>
              <a:rect l="l" t="t" r="r" b="b"/>
              <a:pathLst>
                <a:path w="3495" h="3108" extrusionOk="0">
                  <a:moveTo>
                    <a:pt x="1617" y="1"/>
                  </a:moveTo>
                  <a:cubicBezTo>
                    <a:pt x="1474" y="1"/>
                    <a:pt x="1330" y="13"/>
                    <a:pt x="1187" y="40"/>
                  </a:cubicBezTo>
                  <a:cubicBezTo>
                    <a:pt x="837" y="209"/>
                    <a:pt x="1" y="2018"/>
                    <a:pt x="996" y="2787"/>
                  </a:cubicBezTo>
                  <a:cubicBezTo>
                    <a:pt x="1293" y="3015"/>
                    <a:pt x="1612" y="3108"/>
                    <a:pt x="1921" y="3108"/>
                  </a:cubicBezTo>
                  <a:cubicBezTo>
                    <a:pt x="2655" y="3108"/>
                    <a:pt x="3327" y="2580"/>
                    <a:pt x="3494" y="2086"/>
                  </a:cubicBezTo>
                  <a:cubicBezTo>
                    <a:pt x="3494" y="2086"/>
                    <a:pt x="3257" y="1182"/>
                    <a:pt x="3393" y="492"/>
                  </a:cubicBezTo>
                  <a:cubicBezTo>
                    <a:pt x="3393" y="492"/>
                    <a:pt x="2537" y="1"/>
                    <a:pt x="161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557012" y="4183277"/>
              <a:ext cx="106496" cy="87044"/>
            </a:xfrm>
            <a:custGeom>
              <a:avLst/>
              <a:gdLst/>
              <a:ahLst/>
              <a:cxnLst/>
              <a:rect l="l" t="t" r="r" b="b"/>
              <a:pathLst>
                <a:path w="2387" h="1951" extrusionOk="0">
                  <a:moveTo>
                    <a:pt x="543" y="1"/>
                  </a:moveTo>
                  <a:cubicBezTo>
                    <a:pt x="400" y="1"/>
                    <a:pt x="256" y="13"/>
                    <a:pt x="113" y="40"/>
                  </a:cubicBezTo>
                  <a:cubicBezTo>
                    <a:pt x="80" y="51"/>
                    <a:pt x="46" y="85"/>
                    <a:pt x="0" y="130"/>
                  </a:cubicBezTo>
                  <a:cubicBezTo>
                    <a:pt x="67" y="125"/>
                    <a:pt x="134" y="122"/>
                    <a:pt x="200" y="122"/>
                  </a:cubicBezTo>
                  <a:cubicBezTo>
                    <a:pt x="529" y="122"/>
                    <a:pt x="853" y="193"/>
                    <a:pt x="1154" y="334"/>
                  </a:cubicBezTo>
                  <a:cubicBezTo>
                    <a:pt x="1437" y="470"/>
                    <a:pt x="1674" y="673"/>
                    <a:pt x="1810" y="967"/>
                  </a:cubicBezTo>
                  <a:cubicBezTo>
                    <a:pt x="1923" y="1204"/>
                    <a:pt x="1980" y="1487"/>
                    <a:pt x="2138" y="1702"/>
                  </a:cubicBezTo>
                  <a:cubicBezTo>
                    <a:pt x="2206" y="1804"/>
                    <a:pt x="2296" y="1883"/>
                    <a:pt x="2387" y="1951"/>
                  </a:cubicBezTo>
                  <a:cubicBezTo>
                    <a:pt x="2330" y="1679"/>
                    <a:pt x="2217" y="1023"/>
                    <a:pt x="2319" y="492"/>
                  </a:cubicBezTo>
                  <a:cubicBezTo>
                    <a:pt x="2319" y="492"/>
                    <a:pt x="1463" y="1"/>
                    <a:pt x="543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592927" y="4256402"/>
              <a:ext cx="38637" cy="13875"/>
            </a:xfrm>
            <a:custGeom>
              <a:avLst/>
              <a:gdLst/>
              <a:ahLst/>
              <a:cxnLst/>
              <a:rect l="l" t="t" r="r" b="b"/>
              <a:pathLst>
                <a:path w="866" h="311" extrusionOk="0">
                  <a:moveTo>
                    <a:pt x="483" y="0"/>
                  </a:moveTo>
                  <a:cubicBezTo>
                    <a:pt x="304" y="0"/>
                    <a:pt x="110" y="101"/>
                    <a:pt x="10" y="266"/>
                  </a:cubicBezTo>
                  <a:cubicBezTo>
                    <a:pt x="1" y="276"/>
                    <a:pt x="14" y="292"/>
                    <a:pt x="25" y="292"/>
                  </a:cubicBezTo>
                  <a:cubicBezTo>
                    <a:pt x="27" y="292"/>
                    <a:pt x="30" y="291"/>
                    <a:pt x="32" y="289"/>
                  </a:cubicBezTo>
                  <a:cubicBezTo>
                    <a:pt x="158" y="182"/>
                    <a:pt x="333" y="93"/>
                    <a:pt x="492" y="93"/>
                  </a:cubicBezTo>
                  <a:cubicBezTo>
                    <a:pt x="620" y="93"/>
                    <a:pt x="737" y="150"/>
                    <a:pt x="813" y="301"/>
                  </a:cubicBezTo>
                  <a:cubicBezTo>
                    <a:pt x="816" y="307"/>
                    <a:pt x="822" y="310"/>
                    <a:pt x="829" y="310"/>
                  </a:cubicBezTo>
                  <a:cubicBezTo>
                    <a:pt x="845" y="310"/>
                    <a:pt x="866" y="294"/>
                    <a:pt x="858" y="278"/>
                  </a:cubicBezTo>
                  <a:cubicBezTo>
                    <a:pt x="799" y="84"/>
                    <a:pt x="647" y="0"/>
                    <a:pt x="48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35328" y="4251985"/>
              <a:ext cx="20211" cy="13518"/>
            </a:xfrm>
            <a:custGeom>
              <a:avLst/>
              <a:gdLst/>
              <a:ahLst/>
              <a:cxnLst/>
              <a:rect l="l" t="t" r="r" b="b"/>
              <a:pathLst>
                <a:path w="453" h="303" extrusionOk="0">
                  <a:moveTo>
                    <a:pt x="113" y="0"/>
                  </a:moveTo>
                  <a:cubicBezTo>
                    <a:pt x="80" y="0"/>
                    <a:pt x="49" y="8"/>
                    <a:pt x="23" y="26"/>
                  </a:cubicBezTo>
                  <a:cubicBezTo>
                    <a:pt x="1" y="38"/>
                    <a:pt x="11" y="71"/>
                    <a:pt x="34" y="83"/>
                  </a:cubicBezTo>
                  <a:cubicBezTo>
                    <a:pt x="102" y="94"/>
                    <a:pt x="170" y="83"/>
                    <a:pt x="249" y="117"/>
                  </a:cubicBezTo>
                  <a:cubicBezTo>
                    <a:pt x="328" y="151"/>
                    <a:pt x="396" y="230"/>
                    <a:pt x="441" y="298"/>
                  </a:cubicBezTo>
                  <a:cubicBezTo>
                    <a:pt x="441" y="301"/>
                    <a:pt x="442" y="303"/>
                    <a:pt x="444" y="303"/>
                  </a:cubicBezTo>
                  <a:cubicBezTo>
                    <a:pt x="448" y="303"/>
                    <a:pt x="453" y="298"/>
                    <a:pt x="453" y="298"/>
                  </a:cubicBezTo>
                  <a:cubicBezTo>
                    <a:pt x="430" y="196"/>
                    <a:pt x="385" y="117"/>
                    <a:pt x="305" y="61"/>
                  </a:cubicBezTo>
                  <a:cubicBezTo>
                    <a:pt x="253" y="30"/>
                    <a:pt x="180" y="0"/>
                    <a:pt x="11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57012" y="4272820"/>
              <a:ext cx="25787" cy="11645"/>
            </a:xfrm>
            <a:custGeom>
              <a:avLst/>
              <a:gdLst/>
              <a:ahLst/>
              <a:cxnLst/>
              <a:rect l="l" t="t" r="r" b="b"/>
              <a:pathLst>
                <a:path w="578" h="261" extrusionOk="0">
                  <a:moveTo>
                    <a:pt x="91" y="1"/>
                  </a:moveTo>
                  <a:cubicBezTo>
                    <a:pt x="80" y="1"/>
                    <a:pt x="68" y="1"/>
                    <a:pt x="68" y="11"/>
                  </a:cubicBezTo>
                  <a:cubicBezTo>
                    <a:pt x="0" y="68"/>
                    <a:pt x="103" y="170"/>
                    <a:pt x="159" y="204"/>
                  </a:cubicBezTo>
                  <a:cubicBezTo>
                    <a:pt x="220" y="241"/>
                    <a:pt x="291" y="261"/>
                    <a:pt x="363" y="261"/>
                  </a:cubicBezTo>
                  <a:cubicBezTo>
                    <a:pt x="424" y="261"/>
                    <a:pt x="486" y="246"/>
                    <a:pt x="543" y="215"/>
                  </a:cubicBezTo>
                  <a:cubicBezTo>
                    <a:pt x="578" y="204"/>
                    <a:pt x="543" y="159"/>
                    <a:pt x="521" y="159"/>
                  </a:cubicBezTo>
                  <a:cubicBezTo>
                    <a:pt x="419" y="147"/>
                    <a:pt x="329" y="125"/>
                    <a:pt x="238" y="91"/>
                  </a:cubicBezTo>
                  <a:cubicBezTo>
                    <a:pt x="181" y="68"/>
                    <a:pt x="136" y="23"/>
                    <a:pt x="9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52952" y="4287231"/>
              <a:ext cx="56929" cy="19452"/>
            </a:xfrm>
            <a:custGeom>
              <a:avLst/>
              <a:gdLst/>
              <a:ahLst/>
              <a:cxnLst/>
              <a:rect l="l" t="t" r="r" b="b"/>
              <a:pathLst>
                <a:path w="1276" h="436" extrusionOk="0">
                  <a:moveTo>
                    <a:pt x="1257" y="1"/>
                  </a:moveTo>
                  <a:cubicBezTo>
                    <a:pt x="1253" y="1"/>
                    <a:pt x="1248" y="2"/>
                    <a:pt x="1245" y="5"/>
                  </a:cubicBezTo>
                  <a:cubicBezTo>
                    <a:pt x="1109" y="141"/>
                    <a:pt x="973" y="243"/>
                    <a:pt x="782" y="311"/>
                  </a:cubicBezTo>
                  <a:cubicBezTo>
                    <a:pt x="722" y="329"/>
                    <a:pt x="665" y="337"/>
                    <a:pt x="608" y="337"/>
                  </a:cubicBezTo>
                  <a:cubicBezTo>
                    <a:pt x="385" y="337"/>
                    <a:pt x="184" y="209"/>
                    <a:pt x="13" y="73"/>
                  </a:cubicBezTo>
                  <a:cubicBezTo>
                    <a:pt x="9" y="69"/>
                    <a:pt x="6" y="68"/>
                    <a:pt x="4" y="68"/>
                  </a:cubicBezTo>
                  <a:cubicBezTo>
                    <a:pt x="1" y="68"/>
                    <a:pt x="1" y="73"/>
                    <a:pt x="1" y="73"/>
                  </a:cubicBezTo>
                  <a:cubicBezTo>
                    <a:pt x="170" y="305"/>
                    <a:pt x="419" y="435"/>
                    <a:pt x="660" y="435"/>
                  </a:cubicBezTo>
                  <a:cubicBezTo>
                    <a:pt x="900" y="435"/>
                    <a:pt x="1132" y="305"/>
                    <a:pt x="1267" y="17"/>
                  </a:cubicBezTo>
                  <a:cubicBezTo>
                    <a:pt x="1276" y="9"/>
                    <a:pt x="1267" y="1"/>
                    <a:pt x="1257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620098" y="4271437"/>
              <a:ext cx="20701" cy="17043"/>
            </a:xfrm>
            <a:custGeom>
              <a:avLst/>
              <a:gdLst/>
              <a:ahLst/>
              <a:cxnLst/>
              <a:rect l="l" t="t" r="r" b="b"/>
              <a:pathLst>
                <a:path w="464" h="382" extrusionOk="0">
                  <a:moveTo>
                    <a:pt x="224" y="1"/>
                  </a:moveTo>
                  <a:cubicBezTo>
                    <a:pt x="202" y="1"/>
                    <a:pt x="180" y="4"/>
                    <a:pt x="159" y="9"/>
                  </a:cubicBezTo>
                  <a:cubicBezTo>
                    <a:pt x="79" y="32"/>
                    <a:pt x="0" y="133"/>
                    <a:pt x="11" y="223"/>
                  </a:cubicBezTo>
                  <a:cubicBezTo>
                    <a:pt x="23" y="246"/>
                    <a:pt x="23" y="269"/>
                    <a:pt x="46" y="303"/>
                  </a:cubicBezTo>
                  <a:cubicBezTo>
                    <a:pt x="68" y="336"/>
                    <a:pt x="91" y="348"/>
                    <a:pt x="113" y="371"/>
                  </a:cubicBezTo>
                  <a:cubicBezTo>
                    <a:pt x="147" y="382"/>
                    <a:pt x="204" y="382"/>
                    <a:pt x="237" y="382"/>
                  </a:cubicBezTo>
                  <a:cubicBezTo>
                    <a:pt x="283" y="382"/>
                    <a:pt x="317" y="371"/>
                    <a:pt x="350" y="348"/>
                  </a:cubicBezTo>
                  <a:cubicBezTo>
                    <a:pt x="441" y="303"/>
                    <a:pt x="463" y="178"/>
                    <a:pt x="407" y="99"/>
                  </a:cubicBezTo>
                  <a:cubicBezTo>
                    <a:pt x="364" y="30"/>
                    <a:pt x="294" y="1"/>
                    <a:pt x="224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27744" y="4260328"/>
              <a:ext cx="17712" cy="15392"/>
            </a:xfrm>
            <a:custGeom>
              <a:avLst/>
              <a:gdLst/>
              <a:ahLst/>
              <a:cxnLst/>
              <a:rect l="l" t="t" r="r" b="b"/>
              <a:pathLst>
                <a:path w="397" h="345" extrusionOk="0">
                  <a:moveTo>
                    <a:pt x="195" y="1"/>
                  </a:moveTo>
                  <a:cubicBezTo>
                    <a:pt x="176" y="1"/>
                    <a:pt x="156" y="4"/>
                    <a:pt x="136" y="9"/>
                  </a:cubicBezTo>
                  <a:cubicBezTo>
                    <a:pt x="35" y="32"/>
                    <a:pt x="0" y="145"/>
                    <a:pt x="35" y="224"/>
                  </a:cubicBezTo>
                  <a:cubicBezTo>
                    <a:pt x="46" y="269"/>
                    <a:pt x="80" y="303"/>
                    <a:pt x="114" y="326"/>
                  </a:cubicBezTo>
                  <a:cubicBezTo>
                    <a:pt x="134" y="339"/>
                    <a:pt x="157" y="345"/>
                    <a:pt x="180" y="345"/>
                  </a:cubicBezTo>
                  <a:cubicBezTo>
                    <a:pt x="197" y="345"/>
                    <a:pt x="213" y="342"/>
                    <a:pt x="227" y="337"/>
                  </a:cubicBezTo>
                  <a:cubicBezTo>
                    <a:pt x="261" y="337"/>
                    <a:pt x="284" y="326"/>
                    <a:pt x="306" y="314"/>
                  </a:cubicBezTo>
                  <a:cubicBezTo>
                    <a:pt x="385" y="258"/>
                    <a:pt x="397" y="145"/>
                    <a:pt x="340" y="77"/>
                  </a:cubicBezTo>
                  <a:cubicBezTo>
                    <a:pt x="306" y="26"/>
                    <a:pt x="253" y="1"/>
                    <a:pt x="19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625139" y="4219326"/>
              <a:ext cx="15660" cy="12358"/>
            </a:xfrm>
            <a:custGeom>
              <a:avLst/>
              <a:gdLst/>
              <a:ahLst/>
              <a:cxnLst/>
              <a:rect l="l" t="t" r="r" b="b"/>
              <a:pathLst>
                <a:path w="351" h="277" extrusionOk="0">
                  <a:moveTo>
                    <a:pt x="56" y="1"/>
                  </a:moveTo>
                  <a:cubicBezTo>
                    <a:pt x="23" y="1"/>
                    <a:pt x="0" y="46"/>
                    <a:pt x="34" y="69"/>
                  </a:cubicBezTo>
                  <a:cubicBezTo>
                    <a:pt x="147" y="114"/>
                    <a:pt x="260" y="159"/>
                    <a:pt x="317" y="272"/>
                  </a:cubicBezTo>
                  <a:cubicBezTo>
                    <a:pt x="320" y="276"/>
                    <a:pt x="324" y="277"/>
                    <a:pt x="329" y="277"/>
                  </a:cubicBezTo>
                  <a:cubicBezTo>
                    <a:pt x="339" y="277"/>
                    <a:pt x="350" y="269"/>
                    <a:pt x="350" y="261"/>
                  </a:cubicBezTo>
                  <a:cubicBezTo>
                    <a:pt x="305" y="125"/>
                    <a:pt x="204" y="12"/>
                    <a:pt x="56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543538" y="4209823"/>
              <a:ext cx="13518" cy="6737"/>
            </a:xfrm>
            <a:custGeom>
              <a:avLst/>
              <a:gdLst/>
              <a:ahLst/>
              <a:cxnLst/>
              <a:rect l="l" t="t" r="r" b="b"/>
              <a:pathLst>
                <a:path w="303" h="151" extrusionOk="0">
                  <a:moveTo>
                    <a:pt x="217" y="0"/>
                  </a:moveTo>
                  <a:cubicBezTo>
                    <a:pt x="131" y="0"/>
                    <a:pt x="44" y="51"/>
                    <a:pt x="8" y="123"/>
                  </a:cubicBezTo>
                  <a:cubicBezTo>
                    <a:pt x="0" y="140"/>
                    <a:pt x="10" y="150"/>
                    <a:pt x="21" y="150"/>
                  </a:cubicBezTo>
                  <a:cubicBezTo>
                    <a:pt x="24" y="150"/>
                    <a:pt x="28" y="149"/>
                    <a:pt x="31" y="146"/>
                  </a:cubicBezTo>
                  <a:cubicBezTo>
                    <a:pt x="65" y="112"/>
                    <a:pt x="111" y="89"/>
                    <a:pt x="156" y="78"/>
                  </a:cubicBezTo>
                  <a:cubicBezTo>
                    <a:pt x="201" y="67"/>
                    <a:pt x="234" y="67"/>
                    <a:pt x="280" y="56"/>
                  </a:cubicBezTo>
                  <a:cubicBezTo>
                    <a:pt x="302" y="44"/>
                    <a:pt x="302" y="10"/>
                    <a:pt x="280" y="10"/>
                  </a:cubicBezTo>
                  <a:cubicBezTo>
                    <a:pt x="259" y="4"/>
                    <a:pt x="238" y="0"/>
                    <a:pt x="21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2272" y="4259837"/>
              <a:ext cx="57241" cy="44570"/>
            </a:xfrm>
            <a:custGeom>
              <a:avLst/>
              <a:gdLst/>
              <a:ahLst/>
              <a:cxnLst/>
              <a:rect l="l" t="t" r="r" b="b"/>
              <a:pathLst>
                <a:path w="1283" h="999" extrusionOk="0">
                  <a:moveTo>
                    <a:pt x="677" y="1"/>
                  </a:moveTo>
                  <a:cubicBezTo>
                    <a:pt x="465" y="1"/>
                    <a:pt x="283" y="111"/>
                    <a:pt x="283" y="111"/>
                  </a:cubicBezTo>
                  <a:lnTo>
                    <a:pt x="1" y="880"/>
                  </a:lnTo>
                  <a:cubicBezTo>
                    <a:pt x="128" y="964"/>
                    <a:pt x="258" y="999"/>
                    <a:pt x="382" y="999"/>
                  </a:cubicBezTo>
                  <a:cubicBezTo>
                    <a:pt x="877" y="999"/>
                    <a:pt x="1283" y="442"/>
                    <a:pt x="1075" y="189"/>
                  </a:cubicBezTo>
                  <a:cubicBezTo>
                    <a:pt x="956" y="45"/>
                    <a:pt x="811" y="1"/>
                    <a:pt x="67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53872" y="4273266"/>
              <a:ext cx="29847" cy="22263"/>
            </a:xfrm>
            <a:custGeom>
              <a:avLst/>
              <a:gdLst/>
              <a:ahLst/>
              <a:cxnLst/>
              <a:rect l="l" t="t" r="r" b="b"/>
              <a:pathLst>
                <a:path w="669" h="499" extrusionOk="0">
                  <a:moveTo>
                    <a:pt x="334" y="233"/>
                  </a:moveTo>
                  <a:cubicBezTo>
                    <a:pt x="368" y="233"/>
                    <a:pt x="397" y="246"/>
                    <a:pt x="397" y="285"/>
                  </a:cubicBezTo>
                  <a:cubicBezTo>
                    <a:pt x="408" y="341"/>
                    <a:pt x="340" y="375"/>
                    <a:pt x="306" y="386"/>
                  </a:cubicBezTo>
                  <a:cubicBezTo>
                    <a:pt x="278" y="400"/>
                    <a:pt x="245" y="410"/>
                    <a:pt x="214" y="410"/>
                  </a:cubicBezTo>
                  <a:cubicBezTo>
                    <a:pt x="195" y="410"/>
                    <a:pt x="176" y="406"/>
                    <a:pt x="159" y="398"/>
                  </a:cubicBezTo>
                  <a:cubicBezTo>
                    <a:pt x="171" y="352"/>
                    <a:pt x="193" y="307"/>
                    <a:pt x="216" y="273"/>
                  </a:cubicBezTo>
                  <a:cubicBezTo>
                    <a:pt x="227" y="262"/>
                    <a:pt x="249" y="250"/>
                    <a:pt x="261" y="250"/>
                  </a:cubicBezTo>
                  <a:cubicBezTo>
                    <a:pt x="281" y="241"/>
                    <a:pt x="309" y="233"/>
                    <a:pt x="334" y="233"/>
                  </a:cubicBezTo>
                  <a:close/>
                  <a:moveTo>
                    <a:pt x="477" y="0"/>
                  </a:moveTo>
                  <a:cubicBezTo>
                    <a:pt x="393" y="0"/>
                    <a:pt x="309" y="21"/>
                    <a:pt x="249" y="81"/>
                  </a:cubicBezTo>
                  <a:cubicBezTo>
                    <a:pt x="148" y="160"/>
                    <a:pt x="1" y="341"/>
                    <a:pt x="58" y="476"/>
                  </a:cubicBezTo>
                  <a:cubicBezTo>
                    <a:pt x="63" y="489"/>
                    <a:pt x="80" y="498"/>
                    <a:pt x="95" y="498"/>
                  </a:cubicBezTo>
                  <a:cubicBezTo>
                    <a:pt x="108" y="498"/>
                    <a:pt x="120" y="492"/>
                    <a:pt x="125" y="476"/>
                  </a:cubicBezTo>
                  <a:cubicBezTo>
                    <a:pt x="125" y="476"/>
                    <a:pt x="125" y="466"/>
                    <a:pt x="136" y="466"/>
                  </a:cubicBezTo>
                  <a:cubicBezTo>
                    <a:pt x="162" y="475"/>
                    <a:pt x="190" y="479"/>
                    <a:pt x="220" y="479"/>
                  </a:cubicBezTo>
                  <a:cubicBezTo>
                    <a:pt x="336" y="479"/>
                    <a:pt x="465" y="411"/>
                    <a:pt x="465" y="285"/>
                  </a:cubicBezTo>
                  <a:cubicBezTo>
                    <a:pt x="465" y="205"/>
                    <a:pt x="374" y="172"/>
                    <a:pt x="306" y="172"/>
                  </a:cubicBezTo>
                  <a:lnTo>
                    <a:pt x="284" y="172"/>
                  </a:lnTo>
                  <a:cubicBezTo>
                    <a:pt x="356" y="89"/>
                    <a:pt x="458" y="52"/>
                    <a:pt x="566" y="52"/>
                  </a:cubicBezTo>
                  <a:cubicBezTo>
                    <a:pt x="592" y="52"/>
                    <a:pt x="619" y="54"/>
                    <a:pt x="646" y="58"/>
                  </a:cubicBezTo>
                  <a:cubicBezTo>
                    <a:pt x="656" y="58"/>
                    <a:pt x="668" y="36"/>
                    <a:pt x="646" y="24"/>
                  </a:cubicBezTo>
                  <a:cubicBezTo>
                    <a:pt x="594" y="10"/>
                    <a:pt x="535" y="0"/>
                    <a:pt x="477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25630" y="4321317"/>
              <a:ext cx="150888" cy="124744"/>
            </a:xfrm>
            <a:custGeom>
              <a:avLst/>
              <a:gdLst/>
              <a:ahLst/>
              <a:cxnLst/>
              <a:rect l="l" t="t" r="r" b="b"/>
              <a:pathLst>
                <a:path w="3382" h="2796" extrusionOk="0">
                  <a:moveTo>
                    <a:pt x="641" y="0"/>
                  </a:moveTo>
                  <a:cubicBezTo>
                    <a:pt x="548" y="0"/>
                    <a:pt x="451" y="7"/>
                    <a:pt x="351" y="22"/>
                  </a:cubicBezTo>
                  <a:cubicBezTo>
                    <a:pt x="12" y="67"/>
                    <a:pt x="0" y="587"/>
                    <a:pt x="464" y="802"/>
                  </a:cubicBezTo>
                  <a:cubicBezTo>
                    <a:pt x="928" y="1017"/>
                    <a:pt x="1990" y="1469"/>
                    <a:pt x="2579" y="2125"/>
                  </a:cubicBezTo>
                  <a:cubicBezTo>
                    <a:pt x="2579" y="2125"/>
                    <a:pt x="2474" y="2612"/>
                    <a:pt x="2729" y="2612"/>
                  </a:cubicBezTo>
                  <a:cubicBezTo>
                    <a:pt x="2751" y="2612"/>
                    <a:pt x="2776" y="2608"/>
                    <a:pt x="2805" y="2600"/>
                  </a:cubicBezTo>
                  <a:cubicBezTo>
                    <a:pt x="2805" y="2600"/>
                    <a:pt x="2883" y="2795"/>
                    <a:pt x="3012" y="2795"/>
                  </a:cubicBezTo>
                  <a:cubicBezTo>
                    <a:pt x="3022" y="2795"/>
                    <a:pt x="3032" y="2794"/>
                    <a:pt x="3043" y="2792"/>
                  </a:cubicBezTo>
                  <a:cubicBezTo>
                    <a:pt x="3347" y="2701"/>
                    <a:pt x="3382" y="2181"/>
                    <a:pt x="3269" y="2091"/>
                  </a:cubicBezTo>
                  <a:cubicBezTo>
                    <a:pt x="3156" y="2012"/>
                    <a:pt x="2884" y="1932"/>
                    <a:pt x="2884" y="1932"/>
                  </a:cubicBezTo>
                  <a:cubicBezTo>
                    <a:pt x="2884" y="1932"/>
                    <a:pt x="2200" y="0"/>
                    <a:pt x="64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760324" y="4431874"/>
              <a:ext cx="7138" cy="12537"/>
            </a:xfrm>
            <a:custGeom>
              <a:avLst/>
              <a:gdLst/>
              <a:ahLst/>
              <a:cxnLst/>
              <a:rect l="l" t="t" r="r" b="b"/>
              <a:pathLst>
                <a:path w="160" h="281" extrusionOk="0">
                  <a:moveTo>
                    <a:pt x="12" y="0"/>
                  </a:moveTo>
                  <a:cubicBezTo>
                    <a:pt x="9" y="0"/>
                    <a:pt x="6" y="3"/>
                    <a:pt x="1" y="9"/>
                  </a:cubicBezTo>
                  <a:cubicBezTo>
                    <a:pt x="1" y="9"/>
                    <a:pt x="1" y="20"/>
                    <a:pt x="12" y="20"/>
                  </a:cubicBezTo>
                  <a:cubicBezTo>
                    <a:pt x="12" y="20"/>
                    <a:pt x="137" y="110"/>
                    <a:pt x="102" y="269"/>
                  </a:cubicBezTo>
                  <a:cubicBezTo>
                    <a:pt x="102" y="269"/>
                    <a:pt x="102" y="280"/>
                    <a:pt x="114" y="280"/>
                  </a:cubicBezTo>
                  <a:cubicBezTo>
                    <a:pt x="114" y="280"/>
                    <a:pt x="125" y="280"/>
                    <a:pt x="125" y="269"/>
                  </a:cubicBezTo>
                  <a:cubicBezTo>
                    <a:pt x="159" y="99"/>
                    <a:pt x="24" y="9"/>
                    <a:pt x="24" y="9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766392" y="4423174"/>
              <a:ext cx="7094" cy="9592"/>
            </a:xfrm>
            <a:custGeom>
              <a:avLst/>
              <a:gdLst/>
              <a:ahLst/>
              <a:cxnLst/>
              <a:rect l="l" t="t" r="r" b="b"/>
              <a:pathLst>
                <a:path w="159" h="215" extrusionOk="0">
                  <a:moveTo>
                    <a:pt x="1" y="0"/>
                  </a:moveTo>
                  <a:cubicBezTo>
                    <a:pt x="1" y="11"/>
                    <a:pt x="1" y="23"/>
                    <a:pt x="12" y="23"/>
                  </a:cubicBezTo>
                  <a:cubicBezTo>
                    <a:pt x="12" y="23"/>
                    <a:pt x="102" y="46"/>
                    <a:pt x="136" y="215"/>
                  </a:cubicBezTo>
                  <a:lnTo>
                    <a:pt x="147" y="215"/>
                  </a:lnTo>
                  <a:cubicBezTo>
                    <a:pt x="159" y="215"/>
                    <a:pt x="159" y="215"/>
                    <a:pt x="159" y="204"/>
                  </a:cubicBezTo>
                  <a:cubicBezTo>
                    <a:pt x="125" y="23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áfico 1">
            <a:extLst>
              <a:ext uri="{FF2B5EF4-FFF2-40B4-BE49-F238E27FC236}">
                <a16:creationId xmlns:a16="http://schemas.microsoft.com/office/drawing/2014/main" id="{A7B618E4-87DA-A14F-5F82-82AC96450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177" y="925632"/>
            <a:ext cx="896130" cy="89613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A4E172DB-41BB-397B-0F4A-74AB6C757D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8176" y="-400853"/>
            <a:ext cx="3156132" cy="20670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27579C0-4663-4D8D-4539-3BEA892F6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731" y="4497665"/>
            <a:ext cx="1397141" cy="679758"/>
          </a:xfrm>
          <a:prstGeom prst="rect">
            <a:avLst/>
          </a:prstGeom>
        </p:spPr>
      </p:pic>
      <p:pic>
        <p:nvPicPr>
          <p:cNvPr id="10" name="Imagem 9" descr="Uma imagem com texto, Tipo de letra, captura de ecrã, Gráficos&#10;&#10;Descrição gerada automaticamente">
            <a:extLst>
              <a:ext uri="{FF2B5EF4-FFF2-40B4-BE49-F238E27FC236}">
                <a16:creationId xmlns:a16="http://schemas.microsoft.com/office/drawing/2014/main" id="{F3570E76-2B34-D6CA-2F61-E42EC3657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3929" y="4520532"/>
            <a:ext cx="1107667" cy="6229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21898-74FF-6D1A-D9FC-A1233A8AC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70BD1-C6D0-A24E-4438-2B27BA98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54" y="84902"/>
            <a:ext cx="4100491" cy="572700"/>
          </a:xfrm>
        </p:spPr>
        <p:txBody>
          <a:bodyPr/>
          <a:lstStyle/>
          <a:p>
            <a:r>
              <a:rPr lang="en" sz="3000" dirty="0"/>
              <a:t>IMPLEMENTAÇÃO</a:t>
            </a:r>
            <a:br>
              <a:rPr lang="en" sz="3000" dirty="0"/>
            </a:br>
            <a:endParaRPr lang="pt-PT" sz="3000" b="0" dirty="0">
              <a:solidFill>
                <a:srgbClr val="000000"/>
              </a:solidFill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70CABC35-189A-A25F-BDEB-36F0086B6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dirty="0"/>
              <a:t>Website:  </a:t>
            </a:r>
            <a:r>
              <a:rPr lang="pt-PT" dirty="0">
                <a:hlinkClick r:id="rId2"/>
              </a:rPr>
              <a:t>https://martimgil.github.io/MAS-Projeto/</a:t>
            </a:r>
            <a:endParaRPr lang="pt-PT" dirty="0"/>
          </a:p>
          <a:p>
            <a:pPr algn="just">
              <a:lnSpc>
                <a:spcPct val="150000"/>
              </a:lnSpc>
            </a:pPr>
            <a:endParaRPr lang="pt-PT" dirty="0"/>
          </a:p>
          <a:p>
            <a:pPr algn="just">
              <a:lnSpc>
                <a:spcPct val="150000"/>
              </a:lnSpc>
            </a:pPr>
            <a:r>
              <a:rPr lang="pt-PT" dirty="0"/>
              <a:t>Na implementação que foi feita é possível:</a:t>
            </a:r>
          </a:p>
          <a:p>
            <a:pPr lvl="1" algn="just">
              <a:lnSpc>
                <a:spcPct val="150000"/>
              </a:lnSpc>
            </a:pPr>
            <a:r>
              <a:rPr lang="pt-PT" sz="1200" dirty="0"/>
              <a:t>Realizar a inscrição numa aula;</a:t>
            </a:r>
          </a:p>
          <a:p>
            <a:pPr lvl="1" algn="just">
              <a:lnSpc>
                <a:spcPct val="150000"/>
              </a:lnSpc>
            </a:pPr>
            <a:r>
              <a:rPr lang="pt-PT" sz="1200" dirty="0"/>
              <a:t>Consultar sistema de recompensas e objetivos;</a:t>
            </a:r>
          </a:p>
          <a:p>
            <a:pPr lvl="1" algn="just">
              <a:lnSpc>
                <a:spcPct val="150000"/>
              </a:lnSpc>
            </a:pPr>
            <a:r>
              <a:rPr lang="pt-PT" sz="1200" dirty="0"/>
              <a:t>Consultar as instalações desportivas disponíveis;</a:t>
            </a:r>
          </a:p>
          <a:p>
            <a:pPr lvl="1" algn="just">
              <a:lnSpc>
                <a:spcPct val="150000"/>
              </a:lnSpc>
            </a:pPr>
            <a:r>
              <a:rPr lang="pt-PT" sz="1200" dirty="0"/>
              <a:t>Monitorização do progresso;</a:t>
            </a:r>
          </a:p>
          <a:p>
            <a:pPr lvl="1" algn="just">
              <a:lnSpc>
                <a:spcPct val="150000"/>
              </a:lnSpc>
            </a:pPr>
            <a:r>
              <a:rPr lang="pt-PT" sz="1200" dirty="0"/>
              <a:t>Aceder a alguns planos de bem-estar</a:t>
            </a:r>
          </a:p>
        </p:txBody>
      </p:sp>
    </p:spTree>
    <p:extLst>
      <p:ext uri="{BB962C8B-B14F-4D97-AF65-F5344CB8AC3E}">
        <p14:creationId xmlns:p14="http://schemas.microsoft.com/office/powerpoint/2010/main" val="383794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98186-B1AC-F46D-31FE-20D9444D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19875" y="2362313"/>
            <a:ext cx="3378371" cy="621300"/>
          </a:xfrm>
        </p:spPr>
        <p:txBody>
          <a:bodyPr/>
          <a:lstStyle/>
          <a:p>
            <a:r>
              <a:rPr lang="en"/>
              <a:t>LIÇÕES APRENDIDAS</a:t>
            </a:r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C585B29-E151-7860-18C3-10DFF4925AA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t-PT"/>
              <a:t>04 </a:t>
            </a:r>
          </a:p>
        </p:txBody>
      </p:sp>
    </p:spTree>
    <p:extLst>
      <p:ext uri="{BB962C8B-B14F-4D97-AF65-F5344CB8AC3E}">
        <p14:creationId xmlns:p14="http://schemas.microsoft.com/office/powerpoint/2010/main" val="155875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A7065-050D-6184-B9E4-25B2E537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55" y="84902"/>
            <a:ext cx="3656528" cy="572700"/>
          </a:xfrm>
        </p:spPr>
        <p:txBody>
          <a:bodyPr/>
          <a:lstStyle/>
          <a:p>
            <a:r>
              <a:rPr lang="en" sz="3000"/>
              <a:t>LIÇÕES APRENDIDAS</a:t>
            </a:r>
            <a:endParaRPr lang="pt-PT" sz="3000" b="0">
              <a:solidFill>
                <a:srgbClr val="000000"/>
              </a:solidFill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C4EDF67-0785-68D1-FF48-655C7E39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452" y="1383098"/>
            <a:ext cx="8111096" cy="3416400"/>
          </a:xfrm>
        </p:spPr>
        <p:txBody>
          <a:bodyPr/>
          <a:lstStyle/>
          <a:p>
            <a:pPr marL="127000" indent="0">
              <a:buNone/>
            </a:pPr>
            <a:r>
              <a:rPr lang="en" sz="2100">
                <a:solidFill>
                  <a:srgbClr val="17253A"/>
                </a:solidFill>
              </a:rPr>
              <a:t>1. </a:t>
            </a:r>
            <a:r>
              <a:rPr lang="en" sz="2100" b="1">
                <a:solidFill>
                  <a:srgbClr val="17253A"/>
                </a:solidFill>
              </a:rPr>
              <a:t>Uso de Ferramentas de Gestão de Projetos (Jira):</a:t>
            </a:r>
            <a:endParaRPr lang="pt-PT" sz="2000" b="1"/>
          </a:p>
          <a:p>
            <a:pPr marL="127000" indent="0">
              <a:buNone/>
            </a:pPr>
            <a:endParaRPr lang="en" sz="2100">
              <a:solidFill>
                <a:srgbClr val="17253A"/>
              </a:solidFill>
            </a:endParaRPr>
          </a:p>
          <a:p>
            <a:pPr marL="285750" indent="-285750"/>
            <a:r>
              <a:rPr lang="en" sz="2100" b="1">
                <a:solidFill>
                  <a:srgbClr val="17253A"/>
                </a:solidFill>
              </a:rPr>
              <a:t>Planejamento e Organização:</a:t>
            </a:r>
            <a:r>
              <a:rPr lang="en" sz="2100">
                <a:solidFill>
                  <a:srgbClr val="17253A"/>
                </a:solidFill>
              </a:rPr>
              <a:t> Aprendemos a importância de dividir tarefas e acompanhar o progresso.</a:t>
            </a:r>
            <a:endParaRPr lang="en" sz="2100"/>
          </a:p>
          <a:p>
            <a:pPr marL="285750" indent="-285750"/>
            <a:endParaRPr lang="en" sz="2100">
              <a:solidFill>
                <a:srgbClr val="17253A"/>
              </a:solidFill>
            </a:endParaRPr>
          </a:p>
          <a:p>
            <a:pPr marL="285750" indent="-285750"/>
            <a:r>
              <a:rPr lang="en" sz="2100" b="1">
                <a:solidFill>
                  <a:srgbClr val="17253A"/>
                </a:solidFill>
              </a:rPr>
              <a:t>Colaboração:</a:t>
            </a:r>
            <a:r>
              <a:rPr lang="en" sz="2100">
                <a:solidFill>
                  <a:srgbClr val="17253A"/>
                </a:solidFill>
              </a:rPr>
              <a:t> A utilização do Jira facilitou a comunicação e alinhamento entre os membros da equipa.</a:t>
            </a:r>
            <a:endParaRPr lang="en"/>
          </a:p>
          <a:p>
            <a:pPr marL="0" indent="0">
              <a:buNone/>
            </a:pPr>
            <a:endParaRPr lang="en" sz="2100"/>
          </a:p>
          <a:p>
            <a:pPr marL="127000" indent="0">
              <a:buNone/>
            </a:pPr>
            <a:endParaRPr lang="en" sz="2100">
              <a:solidFill>
                <a:srgbClr val="17253A"/>
              </a:solidFill>
            </a:endParaRPr>
          </a:p>
          <a:p>
            <a:pPr marL="127000" indent="0">
              <a:buNone/>
            </a:pPr>
            <a:endParaRPr lang="en" sz="2400" b="1">
              <a:solidFill>
                <a:srgbClr val="17253A"/>
              </a:solidFill>
              <a:latin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242158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F0500-13E9-84D4-E057-89025968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12" y="92731"/>
            <a:ext cx="3701688" cy="572700"/>
          </a:xfrm>
        </p:spPr>
        <p:txBody>
          <a:bodyPr/>
          <a:lstStyle/>
          <a:p>
            <a:r>
              <a:rPr lang="en" sz="3000"/>
              <a:t>LIÇÕES</a:t>
            </a:r>
            <a:r>
              <a:rPr lang="en" sz="2500"/>
              <a:t> </a:t>
            </a:r>
            <a:r>
              <a:rPr lang="en" sz="3000"/>
              <a:t>APRENDIDAS</a:t>
            </a:r>
            <a:endParaRPr lang="pt-PT" sz="2500" b="0">
              <a:solidFill>
                <a:srgbClr val="000000"/>
              </a:solidFill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1F8139A-CC14-1F8C-3708-1DDEF8CB4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42739"/>
            <a:ext cx="7704000" cy="2328202"/>
          </a:xfrm>
        </p:spPr>
        <p:txBody>
          <a:bodyPr/>
          <a:lstStyle/>
          <a:p>
            <a:pPr marL="127000" indent="0">
              <a:buNone/>
            </a:pPr>
            <a:r>
              <a:rPr lang="pt-PT" sz="2100" b="1"/>
              <a:t>2. Aplicação da UML na Modelação do Sistema:</a:t>
            </a:r>
            <a:endParaRPr lang="pt-PT"/>
          </a:p>
          <a:p>
            <a:endParaRPr lang="pt-PT" sz="2100" b="1"/>
          </a:p>
          <a:p>
            <a:r>
              <a:rPr lang="pt-PT" sz="2100" b="1"/>
              <a:t>Clareza e Padrão:</a:t>
            </a:r>
            <a:r>
              <a:rPr lang="pt-PT" sz="2100"/>
              <a:t> A UML ajudou-nos a criar modelos compreensíveis e padronizados, tornando mais fácil comunicar a estrutura do sistema.</a:t>
            </a:r>
          </a:p>
          <a:p>
            <a:endParaRPr lang="pt-PT" sz="2100"/>
          </a:p>
          <a:p>
            <a:pPr marL="127000" indent="0">
              <a:buNone/>
            </a:pPr>
            <a:endParaRPr lang="pt-PT" sz="2100"/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161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A11D0-6455-6350-1F6B-BDEA6432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5" y="91239"/>
            <a:ext cx="4276089" cy="572700"/>
          </a:xfrm>
        </p:spPr>
        <p:txBody>
          <a:bodyPr/>
          <a:lstStyle/>
          <a:p>
            <a:r>
              <a:rPr lang="en" sz="3000"/>
              <a:t>LIÇÕES APRENDIDAS</a:t>
            </a:r>
            <a:endParaRPr lang="pt-PT" sz="3000" b="0">
              <a:solidFill>
                <a:srgbClr val="000000"/>
              </a:solidFill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A55D2B-528A-B08B-48BE-34C96A9F7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43000"/>
            <a:ext cx="7704000" cy="3416400"/>
          </a:xfrm>
        </p:spPr>
        <p:txBody>
          <a:bodyPr/>
          <a:lstStyle/>
          <a:p>
            <a:pPr marL="127000" indent="0">
              <a:buNone/>
            </a:pPr>
            <a:r>
              <a:rPr lang="pt-PT" sz="2100" b="1"/>
              <a:t>3. Trabalho em Equipa:</a:t>
            </a:r>
            <a:endParaRPr lang="pt-PT" sz="2100"/>
          </a:p>
          <a:p>
            <a:endParaRPr lang="pt-PT" sz="2100" b="1"/>
          </a:p>
          <a:p>
            <a:r>
              <a:rPr lang="pt-PT" sz="2100" b="1"/>
              <a:t>Distribuição de Tarefas:</a:t>
            </a:r>
            <a:r>
              <a:rPr lang="pt-PT" sz="2100"/>
              <a:t> Reconhecemos a necessidade de equilibrar a carga de trabalho para garantir eficiência.</a:t>
            </a:r>
          </a:p>
          <a:p>
            <a:endParaRPr lang="pt-PT" sz="2100"/>
          </a:p>
          <a:p>
            <a:r>
              <a:rPr lang="pt-PT" sz="2100" b="1"/>
              <a:t>Resolução de Conflitos:</a:t>
            </a:r>
            <a:r>
              <a:rPr lang="pt-PT" sz="2100"/>
              <a:t> Adquirimos experiência em lidar com diferentes opiniões de forma construtiva.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058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>
          <a:extLst>
            <a:ext uri="{FF2B5EF4-FFF2-40B4-BE49-F238E27FC236}">
              <a16:creationId xmlns:a16="http://schemas.microsoft.com/office/drawing/2014/main" id="{01AFB6CB-72E8-3CD2-D251-0F069B2EF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>
            <a:extLst>
              <a:ext uri="{FF2B5EF4-FFF2-40B4-BE49-F238E27FC236}">
                <a16:creationId xmlns:a16="http://schemas.microsoft.com/office/drawing/2014/main" id="{5FF7210B-3423-BF1B-CC48-38437DDD10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9625" y="1841101"/>
            <a:ext cx="5171400" cy="2172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Alan Marques – 125046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Daniel Duque – 124880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Tiago Oliveira – 125155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Martim Gil – 124833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Apresentação 2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Modelação e Análise de Sistemas</a:t>
            </a:r>
          </a:p>
        </p:txBody>
      </p:sp>
      <p:sp>
        <p:nvSpPr>
          <p:cNvPr id="438" name="Google Shape;438;p36">
            <a:extLst>
              <a:ext uri="{FF2B5EF4-FFF2-40B4-BE49-F238E27FC236}">
                <a16:creationId xmlns:a16="http://schemas.microsoft.com/office/drawing/2014/main" id="{F0F9AA32-724F-95F2-FFF6-B2EB398B196E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625555" y="450513"/>
            <a:ext cx="5171400" cy="18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accent6"/>
                </a:solidFill>
              </a:rPr>
              <a:t>CorSano</a:t>
            </a:r>
            <a:endParaRPr sz="6000"/>
          </a:p>
        </p:txBody>
      </p:sp>
      <p:sp>
        <p:nvSpPr>
          <p:cNvPr id="439" name="Google Shape;439;p36">
            <a:extLst>
              <a:ext uri="{FF2B5EF4-FFF2-40B4-BE49-F238E27FC236}">
                <a16:creationId xmlns:a16="http://schemas.microsoft.com/office/drawing/2014/main" id="{423A54B1-4A4D-425B-1A40-7DBB02221071}"/>
              </a:ext>
            </a:extLst>
          </p:cNvPr>
          <p:cNvSpPr/>
          <p:nvPr/>
        </p:nvSpPr>
        <p:spPr>
          <a:xfrm>
            <a:off x="5546178" y="14912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6">
            <a:extLst>
              <a:ext uri="{FF2B5EF4-FFF2-40B4-BE49-F238E27FC236}">
                <a16:creationId xmlns:a16="http://schemas.microsoft.com/office/drawing/2014/main" id="{F1B3FC90-D22F-D008-3800-8225BB907C61}"/>
              </a:ext>
            </a:extLst>
          </p:cNvPr>
          <p:cNvSpPr/>
          <p:nvPr/>
        </p:nvSpPr>
        <p:spPr>
          <a:xfrm>
            <a:off x="6986175" y="3701675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6">
            <a:extLst>
              <a:ext uri="{FF2B5EF4-FFF2-40B4-BE49-F238E27FC236}">
                <a16:creationId xmlns:a16="http://schemas.microsoft.com/office/drawing/2014/main" id="{7EDC0719-7059-B0FD-F53A-D6A4BA90A91D}"/>
              </a:ext>
            </a:extLst>
          </p:cNvPr>
          <p:cNvSpPr/>
          <p:nvPr/>
        </p:nvSpPr>
        <p:spPr>
          <a:xfrm>
            <a:off x="5589350" y="4453650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6">
            <a:extLst>
              <a:ext uri="{FF2B5EF4-FFF2-40B4-BE49-F238E27FC236}">
                <a16:creationId xmlns:a16="http://schemas.microsoft.com/office/drawing/2014/main" id="{BA3B77DF-75F5-6C41-BAF5-A98A7200771F}"/>
              </a:ext>
            </a:extLst>
          </p:cNvPr>
          <p:cNvGrpSpPr/>
          <p:nvPr/>
        </p:nvGrpSpPr>
        <p:grpSpPr>
          <a:xfrm>
            <a:off x="5629078" y="2592091"/>
            <a:ext cx="1321353" cy="1999582"/>
            <a:chOff x="859237" y="4431205"/>
            <a:chExt cx="378427" cy="572684"/>
          </a:xfrm>
        </p:grpSpPr>
        <p:sp>
          <p:nvSpPr>
            <p:cNvPr id="443" name="Google Shape;443;p36">
              <a:extLst>
                <a:ext uri="{FF2B5EF4-FFF2-40B4-BE49-F238E27FC236}">
                  <a16:creationId xmlns:a16="http://schemas.microsoft.com/office/drawing/2014/main" id="{397B1E41-391E-41F6-748D-00B99A73CD06}"/>
                </a:ext>
              </a:extLst>
            </p:cNvPr>
            <p:cNvSpPr/>
            <p:nvPr/>
          </p:nvSpPr>
          <p:spPr>
            <a:xfrm>
              <a:off x="859237" y="4661287"/>
              <a:ext cx="148836" cy="113501"/>
            </a:xfrm>
            <a:custGeom>
              <a:avLst/>
              <a:gdLst/>
              <a:ahLst/>
              <a:cxnLst/>
              <a:rect l="l" t="t" r="r" b="b"/>
              <a:pathLst>
                <a:path w="3336" h="2544" extrusionOk="0">
                  <a:moveTo>
                    <a:pt x="2838" y="1"/>
                  </a:moveTo>
                  <a:cubicBezTo>
                    <a:pt x="2595" y="78"/>
                    <a:pt x="2071" y="1507"/>
                    <a:pt x="1857" y="1507"/>
                  </a:cubicBezTo>
                  <a:cubicBezTo>
                    <a:pt x="1852" y="1507"/>
                    <a:pt x="1848" y="1506"/>
                    <a:pt x="1843" y="1504"/>
                  </a:cubicBezTo>
                  <a:cubicBezTo>
                    <a:pt x="1662" y="1448"/>
                    <a:pt x="1109" y="1075"/>
                    <a:pt x="1109" y="1075"/>
                  </a:cubicBezTo>
                  <a:cubicBezTo>
                    <a:pt x="1109" y="1075"/>
                    <a:pt x="1425" y="396"/>
                    <a:pt x="973" y="363"/>
                  </a:cubicBezTo>
                  <a:cubicBezTo>
                    <a:pt x="973" y="363"/>
                    <a:pt x="789" y="153"/>
                    <a:pt x="661" y="153"/>
                  </a:cubicBezTo>
                  <a:cubicBezTo>
                    <a:pt x="599" y="153"/>
                    <a:pt x="551" y="203"/>
                    <a:pt x="543" y="351"/>
                  </a:cubicBezTo>
                  <a:cubicBezTo>
                    <a:pt x="543" y="351"/>
                    <a:pt x="0" y="894"/>
                    <a:pt x="792" y="1177"/>
                  </a:cubicBezTo>
                  <a:cubicBezTo>
                    <a:pt x="792" y="1177"/>
                    <a:pt x="1346" y="2409"/>
                    <a:pt x="1888" y="2534"/>
                  </a:cubicBezTo>
                  <a:cubicBezTo>
                    <a:pt x="1917" y="2541"/>
                    <a:pt x="1946" y="2544"/>
                    <a:pt x="1976" y="2544"/>
                  </a:cubicBezTo>
                  <a:cubicBezTo>
                    <a:pt x="2492" y="2544"/>
                    <a:pt x="3099" y="1572"/>
                    <a:pt x="3099" y="1572"/>
                  </a:cubicBezTo>
                  <a:cubicBezTo>
                    <a:pt x="3099" y="1572"/>
                    <a:pt x="3336" y="12"/>
                    <a:pt x="283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>
              <a:extLst>
                <a:ext uri="{FF2B5EF4-FFF2-40B4-BE49-F238E27FC236}">
                  <a16:creationId xmlns:a16="http://schemas.microsoft.com/office/drawing/2014/main" id="{73A2FF22-CD97-7D3E-A90E-1017A5D6A074}"/>
                </a:ext>
              </a:extLst>
            </p:cNvPr>
            <p:cNvSpPr/>
            <p:nvPr/>
          </p:nvSpPr>
          <p:spPr>
            <a:xfrm>
              <a:off x="960603" y="4661287"/>
              <a:ext cx="47470" cy="109039"/>
            </a:xfrm>
            <a:custGeom>
              <a:avLst/>
              <a:gdLst/>
              <a:ahLst/>
              <a:cxnLst/>
              <a:rect l="l" t="t" r="r" b="b"/>
              <a:pathLst>
                <a:path w="1064" h="2444" extrusionOk="0">
                  <a:moveTo>
                    <a:pt x="566" y="1"/>
                  </a:moveTo>
                  <a:cubicBezTo>
                    <a:pt x="544" y="12"/>
                    <a:pt x="510" y="34"/>
                    <a:pt x="488" y="57"/>
                  </a:cubicBezTo>
                  <a:cubicBezTo>
                    <a:pt x="453" y="634"/>
                    <a:pt x="329" y="1188"/>
                    <a:pt x="204" y="1742"/>
                  </a:cubicBezTo>
                  <a:cubicBezTo>
                    <a:pt x="148" y="1979"/>
                    <a:pt x="91" y="2228"/>
                    <a:pt x="1" y="2444"/>
                  </a:cubicBezTo>
                  <a:cubicBezTo>
                    <a:pt x="431" y="2206"/>
                    <a:pt x="827" y="1572"/>
                    <a:pt x="827" y="1572"/>
                  </a:cubicBezTo>
                  <a:cubicBezTo>
                    <a:pt x="827" y="1572"/>
                    <a:pt x="1064" y="12"/>
                    <a:pt x="56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>
              <a:extLst>
                <a:ext uri="{FF2B5EF4-FFF2-40B4-BE49-F238E27FC236}">
                  <a16:creationId xmlns:a16="http://schemas.microsoft.com/office/drawing/2014/main" id="{87609EE8-066B-B658-A132-406307D01760}"/>
                </a:ext>
              </a:extLst>
            </p:cNvPr>
            <p:cNvSpPr/>
            <p:nvPr/>
          </p:nvSpPr>
          <p:spPr>
            <a:xfrm>
              <a:off x="876860" y="4676411"/>
              <a:ext cx="28821" cy="26323"/>
            </a:xfrm>
            <a:custGeom>
              <a:avLst/>
              <a:gdLst/>
              <a:ahLst/>
              <a:cxnLst/>
              <a:rect l="l" t="t" r="r" b="b"/>
              <a:pathLst>
                <a:path w="646" h="590" extrusionOk="0">
                  <a:moveTo>
                    <a:pt x="521" y="295"/>
                  </a:moveTo>
                  <a:cubicBezTo>
                    <a:pt x="533" y="340"/>
                    <a:pt x="533" y="374"/>
                    <a:pt x="521" y="397"/>
                  </a:cubicBezTo>
                  <a:cubicBezTo>
                    <a:pt x="498" y="431"/>
                    <a:pt x="465" y="442"/>
                    <a:pt x="442" y="454"/>
                  </a:cubicBezTo>
                  <a:cubicBezTo>
                    <a:pt x="442" y="442"/>
                    <a:pt x="442" y="431"/>
                    <a:pt x="430" y="419"/>
                  </a:cubicBezTo>
                  <a:cubicBezTo>
                    <a:pt x="420" y="374"/>
                    <a:pt x="374" y="340"/>
                    <a:pt x="340" y="306"/>
                  </a:cubicBezTo>
                  <a:lnTo>
                    <a:pt x="340" y="306"/>
                  </a:lnTo>
                  <a:cubicBezTo>
                    <a:pt x="352" y="318"/>
                    <a:pt x="374" y="318"/>
                    <a:pt x="385" y="318"/>
                  </a:cubicBezTo>
                  <a:cubicBezTo>
                    <a:pt x="430" y="318"/>
                    <a:pt x="465" y="306"/>
                    <a:pt x="521" y="295"/>
                  </a:cubicBezTo>
                  <a:close/>
                  <a:moveTo>
                    <a:pt x="167" y="0"/>
                  </a:moveTo>
                  <a:cubicBezTo>
                    <a:pt x="155" y="0"/>
                    <a:pt x="148" y="1"/>
                    <a:pt x="148" y="1"/>
                  </a:cubicBezTo>
                  <a:cubicBezTo>
                    <a:pt x="136" y="1"/>
                    <a:pt x="136" y="1"/>
                    <a:pt x="136" y="12"/>
                  </a:cubicBezTo>
                  <a:cubicBezTo>
                    <a:pt x="136" y="24"/>
                    <a:pt x="136" y="24"/>
                    <a:pt x="148" y="24"/>
                  </a:cubicBezTo>
                  <a:cubicBezTo>
                    <a:pt x="148" y="24"/>
                    <a:pt x="156" y="23"/>
                    <a:pt x="169" y="23"/>
                  </a:cubicBezTo>
                  <a:cubicBezTo>
                    <a:pt x="200" y="23"/>
                    <a:pt x="262" y="29"/>
                    <a:pt x="317" y="69"/>
                  </a:cubicBezTo>
                  <a:cubicBezTo>
                    <a:pt x="284" y="92"/>
                    <a:pt x="239" y="114"/>
                    <a:pt x="227" y="148"/>
                  </a:cubicBezTo>
                  <a:cubicBezTo>
                    <a:pt x="204" y="170"/>
                    <a:pt x="204" y="193"/>
                    <a:pt x="204" y="216"/>
                  </a:cubicBezTo>
                  <a:cubicBezTo>
                    <a:pt x="216" y="227"/>
                    <a:pt x="216" y="238"/>
                    <a:pt x="227" y="250"/>
                  </a:cubicBezTo>
                  <a:cubicBezTo>
                    <a:pt x="153" y="222"/>
                    <a:pt x="87" y="202"/>
                    <a:pt x="40" y="202"/>
                  </a:cubicBezTo>
                  <a:cubicBezTo>
                    <a:pt x="30" y="202"/>
                    <a:pt x="21" y="203"/>
                    <a:pt x="12" y="205"/>
                  </a:cubicBezTo>
                  <a:cubicBezTo>
                    <a:pt x="1" y="205"/>
                    <a:pt x="1" y="205"/>
                    <a:pt x="1" y="216"/>
                  </a:cubicBezTo>
                  <a:cubicBezTo>
                    <a:pt x="1" y="227"/>
                    <a:pt x="1" y="227"/>
                    <a:pt x="12" y="227"/>
                  </a:cubicBezTo>
                  <a:cubicBezTo>
                    <a:pt x="18" y="227"/>
                    <a:pt x="23" y="226"/>
                    <a:pt x="30" y="226"/>
                  </a:cubicBezTo>
                  <a:cubicBezTo>
                    <a:pt x="123" y="226"/>
                    <a:pt x="344" y="304"/>
                    <a:pt x="408" y="431"/>
                  </a:cubicBezTo>
                  <a:cubicBezTo>
                    <a:pt x="430" y="464"/>
                    <a:pt x="442" y="510"/>
                    <a:pt x="408" y="532"/>
                  </a:cubicBezTo>
                  <a:cubicBezTo>
                    <a:pt x="390" y="557"/>
                    <a:pt x="355" y="568"/>
                    <a:pt x="313" y="568"/>
                  </a:cubicBezTo>
                  <a:cubicBezTo>
                    <a:pt x="277" y="568"/>
                    <a:pt x="235" y="559"/>
                    <a:pt x="193" y="544"/>
                  </a:cubicBezTo>
                  <a:cubicBezTo>
                    <a:pt x="193" y="544"/>
                    <a:pt x="182" y="544"/>
                    <a:pt x="182" y="555"/>
                  </a:cubicBezTo>
                  <a:lnTo>
                    <a:pt x="182" y="567"/>
                  </a:lnTo>
                  <a:cubicBezTo>
                    <a:pt x="227" y="589"/>
                    <a:pt x="272" y="589"/>
                    <a:pt x="317" y="589"/>
                  </a:cubicBezTo>
                  <a:cubicBezTo>
                    <a:pt x="363" y="589"/>
                    <a:pt x="408" y="577"/>
                    <a:pt x="430" y="555"/>
                  </a:cubicBezTo>
                  <a:cubicBezTo>
                    <a:pt x="442" y="544"/>
                    <a:pt x="453" y="510"/>
                    <a:pt x="453" y="476"/>
                  </a:cubicBezTo>
                  <a:cubicBezTo>
                    <a:pt x="465" y="464"/>
                    <a:pt x="521" y="454"/>
                    <a:pt x="544" y="408"/>
                  </a:cubicBezTo>
                  <a:cubicBezTo>
                    <a:pt x="555" y="374"/>
                    <a:pt x="555" y="340"/>
                    <a:pt x="544" y="295"/>
                  </a:cubicBezTo>
                  <a:cubicBezTo>
                    <a:pt x="566" y="283"/>
                    <a:pt x="601" y="273"/>
                    <a:pt x="634" y="261"/>
                  </a:cubicBezTo>
                  <a:cubicBezTo>
                    <a:pt x="646" y="261"/>
                    <a:pt x="646" y="261"/>
                    <a:pt x="646" y="250"/>
                  </a:cubicBezTo>
                  <a:cubicBezTo>
                    <a:pt x="634" y="238"/>
                    <a:pt x="634" y="238"/>
                    <a:pt x="623" y="238"/>
                  </a:cubicBezTo>
                  <a:cubicBezTo>
                    <a:pt x="531" y="274"/>
                    <a:pt x="448" y="291"/>
                    <a:pt x="382" y="291"/>
                  </a:cubicBezTo>
                  <a:cubicBezTo>
                    <a:pt x="343" y="291"/>
                    <a:pt x="309" y="285"/>
                    <a:pt x="284" y="273"/>
                  </a:cubicBezTo>
                  <a:cubicBezTo>
                    <a:pt x="261" y="250"/>
                    <a:pt x="239" y="238"/>
                    <a:pt x="227" y="205"/>
                  </a:cubicBezTo>
                  <a:cubicBezTo>
                    <a:pt x="227" y="193"/>
                    <a:pt x="227" y="170"/>
                    <a:pt x="239" y="160"/>
                  </a:cubicBezTo>
                  <a:cubicBezTo>
                    <a:pt x="295" y="92"/>
                    <a:pt x="476" y="35"/>
                    <a:pt x="578" y="35"/>
                  </a:cubicBezTo>
                  <a:cubicBezTo>
                    <a:pt x="589" y="35"/>
                    <a:pt x="589" y="35"/>
                    <a:pt x="589" y="24"/>
                  </a:cubicBezTo>
                  <a:cubicBezTo>
                    <a:pt x="589" y="24"/>
                    <a:pt x="589" y="12"/>
                    <a:pt x="578" y="12"/>
                  </a:cubicBezTo>
                  <a:cubicBezTo>
                    <a:pt x="521" y="12"/>
                    <a:pt x="430" y="35"/>
                    <a:pt x="352" y="57"/>
                  </a:cubicBezTo>
                  <a:cubicBezTo>
                    <a:pt x="276" y="7"/>
                    <a:pt x="200" y="0"/>
                    <a:pt x="167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>
              <a:extLst>
                <a:ext uri="{FF2B5EF4-FFF2-40B4-BE49-F238E27FC236}">
                  <a16:creationId xmlns:a16="http://schemas.microsoft.com/office/drawing/2014/main" id="{D1D1A4F8-DDB4-2B13-F883-7053386C0BA9}"/>
                </a:ext>
              </a:extLst>
            </p:cNvPr>
            <p:cNvSpPr/>
            <p:nvPr/>
          </p:nvSpPr>
          <p:spPr>
            <a:xfrm>
              <a:off x="935395" y="4820742"/>
              <a:ext cx="82805" cy="178192"/>
            </a:xfrm>
            <a:custGeom>
              <a:avLst/>
              <a:gdLst/>
              <a:ahLst/>
              <a:cxnLst/>
              <a:rect l="l" t="t" r="r" b="b"/>
              <a:pathLst>
                <a:path w="1856" h="3994" extrusionOk="0">
                  <a:moveTo>
                    <a:pt x="1109" y="0"/>
                  </a:moveTo>
                  <a:cubicBezTo>
                    <a:pt x="1109" y="0"/>
                    <a:pt x="0" y="611"/>
                    <a:pt x="0" y="1470"/>
                  </a:cubicBezTo>
                  <a:cubicBezTo>
                    <a:pt x="12" y="2341"/>
                    <a:pt x="475" y="3642"/>
                    <a:pt x="475" y="3642"/>
                  </a:cubicBezTo>
                  <a:cubicBezTo>
                    <a:pt x="475" y="3642"/>
                    <a:pt x="57" y="3913"/>
                    <a:pt x="114" y="3969"/>
                  </a:cubicBezTo>
                  <a:cubicBezTo>
                    <a:pt x="129" y="3985"/>
                    <a:pt x="202" y="3994"/>
                    <a:pt x="299" y="3994"/>
                  </a:cubicBezTo>
                  <a:cubicBezTo>
                    <a:pt x="548" y="3994"/>
                    <a:pt x="953" y="3935"/>
                    <a:pt x="928" y="3788"/>
                  </a:cubicBezTo>
                  <a:cubicBezTo>
                    <a:pt x="928" y="3788"/>
                    <a:pt x="1301" y="2375"/>
                    <a:pt x="1053" y="1640"/>
                  </a:cubicBezTo>
                  <a:lnTo>
                    <a:pt x="1855" y="1097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>
              <a:extLst>
                <a:ext uri="{FF2B5EF4-FFF2-40B4-BE49-F238E27FC236}">
                  <a16:creationId xmlns:a16="http://schemas.microsoft.com/office/drawing/2014/main" id="{53513487-5F7D-DD12-1071-051900045712}"/>
                </a:ext>
              </a:extLst>
            </p:cNvPr>
            <p:cNvSpPr/>
            <p:nvPr/>
          </p:nvSpPr>
          <p:spPr>
            <a:xfrm>
              <a:off x="922278" y="4970962"/>
              <a:ext cx="61123" cy="30294"/>
            </a:xfrm>
            <a:custGeom>
              <a:avLst/>
              <a:gdLst/>
              <a:ahLst/>
              <a:cxnLst/>
              <a:rect l="l" t="t" r="r" b="b"/>
              <a:pathLst>
                <a:path w="1370" h="679" extrusionOk="0">
                  <a:moveTo>
                    <a:pt x="742" y="1"/>
                  </a:moveTo>
                  <a:cubicBezTo>
                    <a:pt x="725" y="1"/>
                    <a:pt x="704" y="8"/>
                    <a:pt x="679" y="26"/>
                  </a:cubicBezTo>
                  <a:cubicBezTo>
                    <a:pt x="623" y="71"/>
                    <a:pt x="623" y="285"/>
                    <a:pt x="623" y="285"/>
                  </a:cubicBezTo>
                  <a:cubicBezTo>
                    <a:pt x="623" y="285"/>
                    <a:pt x="0" y="534"/>
                    <a:pt x="46" y="625"/>
                  </a:cubicBezTo>
                  <a:cubicBezTo>
                    <a:pt x="74" y="661"/>
                    <a:pt x="220" y="678"/>
                    <a:pt x="406" y="678"/>
                  </a:cubicBezTo>
                  <a:cubicBezTo>
                    <a:pt x="748" y="678"/>
                    <a:pt x="1221" y="618"/>
                    <a:pt x="1324" y="501"/>
                  </a:cubicBezTo>
                  <a:cubicBezTo>
                    <a:pt x="1369" y="456"/>
                    <a:pt x="1312" y="240"/>
                    <a:pt x="1312" y="240"/>
                  </a:cubicBezTo>
                  <a:cubicBezTo>
                    <a:pt x="1312" y="240"/>
                    <a:pt x="1220" y="326"/>
                    <a:pt x="1036" y="326"/>
                  </a:cubicBezTo>
                  <a:cubicBezTo>
                    <a:pt x="971" y="326"/>
                    <a:pt x="893" y="315"/>
                    <a:pt x="804" y="285"/>
                  </a:cubicBezTo>
                  <a:cubicBezTo>
                    <a:pt x="804" y="285"/>
                    <a:pt x="845" y="1"/>
                    <a:pt x="74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>
              <a:extLst>
                <a:ext uri="{FF2B5EF4-FFF2-40B4-BE49-F238E27FC236}">
                  <a16:creationId xmlns:a16="http://schemas.microsoft.com/office/drawing/2014/main" id="{2CB91FB3-48A6-F2E7-2B54-990288375EA4}"/>
                </a:ext>
              </a:extLst>
            </p:cNvPr>
            <p:cNvSpPr/>
            <p:nvPr/>
          </p:nvSpPr>
          <p:spPr>
            <a:xfrm>
              <a:off x="921966" y="4988407"/>
              <a:ext cx="63576" cy="15481"/>
            </a:xfrm>
            <a:custGeom>
              <a:avLst/>
              <a:gdLst/>
              <a:ahLst/>
              <a:cxnLst/>
              <a:rect l="l" t="t" r="r" b="b"/>
              <a:pathLst>
                <a:path w="1425" h="347" extrusionOk="0">
                  <a:moveTo>
                    <a:pt x="871" y="0"/>
                  </a:moveTo>
                  <a:cubicBezTo>
                    <a:pt x="850" y="0"/>
                    <a:pt x="827" y="24"/>
                    <a:pt x="844" y="42"/>
                  </a:cubicBezTo>
                  <a:cubicBezTo>
                    <a:pt x="890" y="87"/>
                    <a:pt x="924" y="143"/>
                    <a:pt x="969" y="200"/>
                  </a:cubicBezTo>
                  <a:cubicBezTo>
                    <a:pt x="946" y="200"/>
                    <a:pt x="924" y="200"/>
                    <a:pt x="912" y="211"/>
                  </a:cubicBezTo>
                  <a:cubicBezTo>
                    <a:pt x="856" y="155"/>
                    <a:pt x="811" y="87"/>
                    <a:pt x="766" y="30"/>
                  </a:cubicBezTo>
                  <a:cubicBezTo>
                    <a:pt x="762" y="20"/>
                    <a:pt x="755" y="16"/>
                    <a:pt x="748" y="16"/>
                  </a:cubicBezTo>
                  <a:cubicBezTo>
                    <a:pt x="733" y="16"/>
                    <a:pt x="715" y="37"/>
                    <a:pt x="731" y="53"/>
                  </a:cubicBezTo>
                  <a:cubicBezTo>
                    <a:pt x="766" y="110"/>
                    <a:pt x="811" y="166"/>
                    <a:pt x="844" y="223"/>
                  </a:cubicBezTo>
                  <a:cubicBezTo>
                    <a:pt x="751" y="235"/>
                    <a:pt x="653" y="242"/>
                    <a:pt x="555" y="242"/>
                  </a:cubicBezTo>
                  <a:cubicBezTo>
                    <a:pt x="392" y="242"/>
                    <a:pt x="228" y="224"/>
                    <a:pt x="87" y="188"/>
                  </a:cubicBezTo>
                  <a:cubicBezTo>
                    <a:pt x="84" y="188"/>
                    <a:pt x="80" y="188"/>
                    <a:pt x="77" y="188"/>
                  </a:cubicBezTo>
                  <a:cubicBezTo>
                    <a:pt x="17" y="188"/>
                    <a:pt x="0" y="280"/>
                    <a:pt x="64" y="291"/>
                  </a:cubicBezTo>
                  <a:cubicBezTo>
                    <a:pt x="211" y="327"/>
                    <a:pt x="371" y="346"/>
                    <a:pt x="535" y="346"/>
                  </a:cubicBezTo>
                  <a:cubicBezTo>
                    <a:pt x="828" y="346"/>
                    <a:pt x="1130" y="285"/>
                    <a:pt x="1376" y="155"/>
                  </a:cubicBezTo>
                  <a:cubicBezTo>
                    <a:pt x="1424" y="136"/>
                    <a:pt x="1407" y="58"/>
                    <a:pt x="1358" y="58"/>
                  </a:cubicBezTo>
                  <a:cubicBezTo>
                    <a:pt x="1350" y="58"/>
                    <a:pt x="1341" y="60"/>
                    <a:pt x="1331" y="65"/>
                  </a:cubicBezTo>
                  <a:cubicBezTo>
                    <a:pt x="1241" y="110"/>
                    <a:pt x="1127" y="155"/>
                    <a:pt x="1025" y="188"/>
                  </a:cubicBezTo>
                  <a:lnTo>
                    <a:pt x="1025" y="178"/>
                  </a:lnTo>
                  <a:cubicBezTo>
                    <a:pt x="969" y="132"/>
                    <a:pt x="935" y="65"/>
                    <a:pt x="890" y="8"/>
                  </a:cubicBezTo>
                  <a:cubicBezTo>
                    <a:pt x="884" y="2"/>
                    <a:pt x="878" y="0"/>
                    <a:pt x="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>
              <a:extLst>
                <a:ext uri="{FF2B5EF4-FFF2-40B4-BE49-F238E27FC236}">
                  <a16:creationId xmlns:a16="http://schemas.microsoft.com/office/drawing/2014/main" id="{CF334B13-EA67-BF94-EA9F-60FE6E997363}"/>
                </a:ext>
              </a:extLst>
            </p:cNvPr>
            <p:cNvSpPr/>
            <p:nvPr/>
          </p:nvSpPr>
          <p:spPr>
            <a:xfrm>
              <a:off x="938964" y="4975959"/>
              <a:ext cx="20701" cy="11065"/>
            </a:xfrm>
            <a:custGeom>
              <a:avLst/>
              <a:gdLst/>
              <a:ahLst/>
              <a:cxnLst/>
              <a:rect l="l" t="t" r="r" b="b"/>
              <a:pathLst>
                <a:path w="464" h="248" extrusionOk="0">
                  <a:moveTo>
                    <a:pt x="362" y="49"/>
                  </a:moveTo>
                  <a:cubicBezTo>
                    <a:pt x="373" y="49"/>
                    <a:pt x="350" y="72"/>
                    <a:pt x="339" y="72"/>
                  </a:cubicBezTo>
                  <a:lnTo>
                    <a:pt x="305" y="106"/>
                  </a:lnTo>
                  <a:lnTo>
                    <a:pt x="294" y="106"/>
                  </a:lnTo>
                  <a:cubicBezTo>
                    <a:pt x="317" y="83"/>
                    <a:pt x="339" y="60"/>
                    <a:pt x="362" y="49"/>
                  </a:cubicBezTo>
                  <a:close/>
                  <a:moveTo>
                    <a:pt x="113" y="70"/>
                  </a:moveTo>
                  <a:cubicBezTo>
                    <a:pt x="116" y="70"/>
                    <a:pt x="119" y="70"/>
                    <a:pt x="124" y="72"/>
                  </a:cubicBezTo>
                  <a:cubicBezTo>
                    <a:pt x="147" y="83"/>
                    <a:pt x="169" y="106"/>
                    <a:pt x="192" y="128"/>
                  </a:cubicBezTo>
                  <a:lnTo>
                    <a:pt x="181" y="128"/>
                  </a:lnTo>
                  <a:cubicBezTo>
                    <a:pt x="158" y="117"/>
                    <a:pt x="147" y="106"/>
                    <a:pt x="124" y="95"/>
                  </a:cubicBezTo>
                  <a:cubicBezTo>
                    <a:pt x="124" y="95"/>
                    <a:pt x="100" y="70"/>
                    <a:pt x="113" y="70"/>
                  </a:cubicBezTo>
                  <a:close/>
                  <a:moveTo>
                    <a:pt x="366" y="0"/>
                  </a:moveTo>
                  <a:cubicBezTo>
                    <a:pt x="316" y="0"/>
                    <a:pt x="261" y="53"/>
                    <a:pt x="226" y="106"/>
                  </a:cubicBezTo>
                  <a:cubicBezTo>
                    <a:pt x="199" y="61"/>
                    <a:pt x="151" y="16"/>
                    <a:pt x="110" y="16"/>
                  </a:cubicBezTo>
                  <a:cubicBezTo>
                    <a:pt x="99" y="16"/>
                    <a:pt x="88" y="20"/>
                    <a:pt x="79" y="27"/>
                  </a:cubicBezTo>
                  <a:cubicBezTo>
                    <a:pt x="0" y="95"/>
                    <a:pt x="124" y="163"/>
                    <a:pt x="192" y="196"/>
                  </a:cubicBezTo>
                  <a:lnTo>
                    <a:pt x="204" y="208"/>
                  </a:lnTo>
                  <a:cubicBezTo>
                    <a:pt x="226" y="208"/>
                    <a:pt x="237" y="219"/>
                    <a:pt x="249" y="230"/>
                  </a:cubicBezTo>
                  <a:cubicBezTo>
                    <a:pt x="253" y="243"/>
                    <a:pt x="261" y="247"/>
                    <a:pt x="270" y="247"/>
                  </a:cubicBezTo>
                  <a:cubicBezTo>
                    <a:pt x="285" y="247"/>
                    <a:pt x="301" y="233"/>
                    <a:pt x="294" y="219"/>
                  </a:cubicBezTo>
                  <a:cubicBezTo>
                    <a:pt x="282" y="196"/>
                    <a:pt x="271" y="185"/>
                    <a:pt x="260" y="173"/>
                  </a:cubicBezTo>
                  <a:cubicBezTo>
                    <a:pt x="328" y="151"/>
                    <a:pt x="463" y="83"/>
                    <a:pt x="407" y="15"/>
                  </a:cubicBezTo>
                  <a:cubicBezTo>
                    <a:pt x="394" y="5"/>
                    <a:pt x="380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>
              <a:extLst>
                <a:ext uri="{FF2B5EF4-FFF2-40B4-BE49-F238E27FC236}">
                  <a16:creationId xmlns:a16="http://schemas.microsoft.com/office/drawing/2014/main" id="{68003142-2B22-6552-1ED1-E94FB6927916}"/>
                </a:ext>
              </a:extLst>
            </p:cNvPr>
            <p:cNvSpPr/>
            <p:nvPr/>
          </p:nvSpPr>
          <p:spPr>
            <a:xfrm>
              <a:off x="937537" y="4986132"/>
              <a:ext cx="7005" cy="6603"/>
            </a:xfrm>
            <a:custGeom>
              <a:avLst/>
              <a:gdLst/>
              <a:ahLst/>
              <a:cxnLst/>
              <a:rect l="l" t="t" r="r" b="b"/>
              <a:pathLst>
                <a:path w="157" h="148" extrusionOk="0">
                  <a:moveTo>
                    <a:pt x="45" y="0"/>
                  </a:moveTo>
                  <a:cubicBezTo>
                    <a:pt x="24" y="0"/>
                    <a:pt x="1" y="28"/>
                    <a:pt x="20" y="48"/>
                  </a:cubicBezTo>
                  <a:cubicBezTo>
                    <a:pt x="55" y="70"/>
                    <a:pt x="100" y="81"/>
                    <a:pt x="100" y="126"/>
                  </a:cubicBezTo>
                  <a:cubicBezTo>
                    <a:pt x="105" y="142"/>
                    <a:pt x="117" y="148"/>
                    <a:pt x="128" y="148"/>
                  </a:cubicBezTo>
                  <a:cubicBezTo>
                    <a:pt x="142" y="148"/>
                    <a:pt x="156" y="139"/>
                    <a:pt x="156" y="126"/>
                  </a:cubicBezTo>
                  <a:cubicBezTo>
                    <a:pt x="156" y="59"/>
                    <a:pt x="100" y="36"/>
                    <a:pt x="55" y="2"/>
                  </a:cubicBezTo>
                  <a:cubicBezTo>
                    <a:pt x="52" y="1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>
              <a:extLst>
                <a:ext uri="{FF2B5EF4-FFF2-40B4-BE49-F238E27FC236}">
                  <a16:creationId xmlns:a16="http://schemas.microsoft.com/office/drawing/2014/main" id="{99A2FF07-8AA7-09E4-6027-C411A03D1F70}"/>
                </a:ext>
              </a:extLst>
            </p:cNvPr>
            <p:cNvSpPr/>
            <p:nvPr/>
          </p:nvSpPr>
          <p:spPr>
            <a:xfrm>
              <a:off x="941731" y="4984392"/>
              <a:ext cx="7138" cy="6826"/>
            </a:xfrm>
            <a:custGeom>
              <a:avLst/>
              <a:gdLst/>
              <a:ahLst/>
              <a:cxnLst/>
              <a:rect l="l" t="t" r="r" b="b"/>
              <a:pathLst>
                <a:path w="160" h="153" extrusionOk="0">
                  <a:moveTo>
                    <a:pt x="27" y="1"/>
                  </a:moveTo>
                  <a:cubicBezTo>
                    <a:pt x="10" y="1"/>
                    <a:pt x="1" y="34"/>
                    <a:pt x="29" y="52"/>
                  </a:cubicBezTo>
                  <a:cubicBezTo>
                    <a:pt x="62" y="75"/>
                    <a:pt x="96" y="87"/>
                    <a:pt x="107" y="132"/>
                  </a:cubicBezTo>
                  <a:cubicBezTo>
                    <a:pt x="112" y="146"/>
                    <a:pt x="123" y="152"/>
                    <a:pt x="133" y="152"/>
                  </a:cubicBezTo>
                  <a:cubicBezTo>
                    <a:pt x="147" y="152"/>
                    <a:pt x="159" y="140"/>
                    <a:pt x="152" y="120"/>
                  </a:cubicBezTo>
                  <a:cubicBezTo>
                    <a:pt x="142" y="64"/>
                    <a:pt x="96" y="30"/>
                    <a:pt x="39" y="7"/>
                  </a:cubicBezTo>
                  <a:cubicBezTo>
                    <a:pt x="35" y="3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>
              <a:extLst>
                <a:ext uri="{FF2B5EF4-FFF2-40B4-BE49-F238E27FC236}">
                  <a16:creationId xmlns:a16="http://schemas.microsoft.com/office/drawing/2014/main" id="{3E755F0C-2675-C3F7-F795-FEFFCE1BC2D7}"/>
                </a:ext>
              </a:extLst>
            </p:cNvPr>
            <p:cNvSpPr/>
            <p:nvPr/>
          </p:nvSpPr>
          <p:spPr>
            <a:xfrm>
              <a:off x="956097" y="4820742"/>
              <a:ext cx="62104" cy="92888"/>
            </a:xfrm>
            <a:custGeom>
              <a:avLst/>
              <a:gdLst/>
              <a:ahLst/>
              <a:cxnLst/>
              <a:rect l="l" t="t" r="r" b="b"/>
              <a:pathLst>
                <a:path w="1392" h="2082" extrusionOk="0">
                  <a:moveTo>
                    <a:pt x="645" y="0"/>
                  </a:moveTo>
                  <a:cubicBezTo>
                    <a:pt x="645" y="0"/>
                    <a:pt x="305" y="181"/>
                    <a:pt x="1" y="486"/>
                  </a:cubicBezTo>
                  <a:cubicBezTo>
                    <a:pt x="147" y="747"/>
                    <a:pt x="272" y="1006"/>
                    <a:pt x="362" y="1278"/>
                  </a:cubicBezTo>
                  <a:cubicBezTo>
                    <a:pt x="453" y="1538"/>
                    <a:pt x="566" y="1810"/>
                    <a:pt x="667" y="2081"/>
                  </a:cubicBezTo>
                  <a:cubicBezTo>
                    <a:pt x="656" y="1923"/>
                    <a:pt x="622" y="1764"/>
                    <a:pt x="589" y="1640"/>
                  </a:cubicBezTo>
                  <a:lnTo>
                    <a:pt x="1391" y="1097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>
              <a:extLst>
                <a:ext uri="{FF2B5EF4-FFF2-40B4-BE49-F238E27FC236}">
                  <a16:creationId xmlns:a16="http://schemas.microsoft.com/office/drawing/2014/main" id="{6870D1A0-BF1F-B87C-605A-E06E1A121E7C}"/>
                </a:ext>
              </a:extLst>
            </p:cNvPr>
            <p:cNvSpPr/>
            <p:nvPr/>
          </p:nvSpPr>
          <p:spPr>
            <a:xfrm>
              <a:off x="1045908" y="4830290"/>
              <a:ext cx="179575" cy="82805"/>
            </a:xfrm>
            <a:custGeom>
              <a:avLst/>
              <a:gdLst/>
              <a:ahLst/>
              <a:cxnLst/>
              <a:rect l="l" t="t" r="r" b="b"/>
              <a:pathLst>
                <a:path w="4025" h="1856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599" y="1855"/>
                    <a:pt x="1470" y="1855"/>
                  </a:cubicBezTo>
                  <a:cubicBezTo>
                    <a:pt x="2330" y="1844"/>
                    <a:pt x="3630" y="1403"/>
                    <a:pt x="3630" y="1403"/>
                  </a:cubicBezTo>
                  <a:cubicBezTo>
                    <a:pt x="3630" y="1403"/>
                    <a:pt x="3867" y="1759"/>
                    <a:pt x="3945" y="1759"/>
                  </a:cubicBezTo>
                  <a:cubicBezTo>
                    <a:pt x="3950" y="1759"/>
                    <a:pt x="3955" y="1758"/>
                    <a:pt x="3958" y="1754"/>
                  </a:cubicBezTo>
                  <a:cubicBezTo>
                    <a:pt x="4025" y="1698"/>
                    <a:pt x="3993" y="939"/>
                    <a:pt x="3801" y="939"/>
                  </a:cubicBezTo>
                  <a:cubicBezTo>
                    <a:pt x="3797" y="939"/>
                    <a:pt x="3793" y="939"/>
                    <a:pt x="3788" y="940"/>
                  </a:cubicBezTo>
                  <a:cubicBezTo>
                    <a:pt x="3788" y="940"/>
                    <a:pt x="2999" y="729"/>
                    <a:pt x="2290" y="729"/>
                  </a:cubicBezTo>
                  <a:cubicBezTo>
                    <a:pt x="2053" y="729"/>
                    <a:pt x="1826" y="753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>
              <a:extLst>
                <a:ext uri="{FF2B5EF4-FFF2-40B4-BE49-F238E27FC236}">
                  <a16:creationId xmlns:a16="http://schemas.microsoft.com/office/drawing/2014/main" id="{1970914F-0DBB-A967-EB6D-F24769679EB9}"/>
                </a:ext>
              </a:extLst>
            </p:cNvPr>
            <p:cNvSpPr/>
            <p:nvPr/>
          </p:nvSpPr>
          <p:spPr>
            <a:xfrm>
              <a:off x="1193585" y="4867098"/>
              <a:ext cx="34487" cy="58178"/>
            </a:xfrm>
            <a:custGeom>
              <a:avLst/>
              <a:gdLst/>
              <a:ahLst/>
              <a:cxnLst/>
              <a:rect l="l" t="t" r="r" b="b"/>
              <a:pathLst>
                <a:path w="773" h="1304" extrusionOk="0">
                  <a:moveTo>
                    <a:pt x="492" y="0"/>
                  </a:moveTo>
                  <a:cubicBezTo>
                    <a:pt x="412" y="0"/>
                    <a:pt x="297" y="24"/>
                    <a:pt x="297" y="24"/>
                  </a:cubicBezTo>
                  <a:cubicBezTo>
                    <a:pt x="297" y="24"/>
                    <a:pt x="456" y="193"/>
                    <a:pt x="343" y="544"/>
                  </a:cubicBezTo>
                  <a:cubicBezTo>
                    <a:pt x="343" y="544"/>
                    <a:pt x="270" y="532"/>
                    <a:pt x="197" y="532"/>
                  </a:cubicBezTo>
                  <a:cubicBezTo>
                    <a:pt x="99" y="532"/>
                    <a:pt x="0" y="554"/>
                    <a:pt x="71" y="658"/>
                  </a:cubicBezTo>
                  <a:cubicBezTo>
                    <a:pt x="116" y="714"/>
                    <a:pt x="343" y="714"/>
                    <a:pt x="343" y="714"/>
                  </a:cubicBezTo>
                  <a:cubicBezTo>
                    <a:pt x="343" y="714"/>
                    <a:pt x="574" y="1304"/>
                    <a:pt x="662" y="1304"/>
                  </a:cubicBezTo>
                  <a:cubicBezTo>
                    <a:pt x="665" y="1304"/>
                    <a:pt x="668" y="1303"/>
                    <a:pt x="671" y="1302"/>
                  </a:cubicBezTo>
                  <a:cubicBezTo>
                    <a:pt x="772" y="1211"/>
                    <a:pt x="739" y="183"/>
                    <a:pt x="558" y="13"/>
                  </a:cubicBezTo>
                  <a:cubicBezTo>
                    <a:pt x="546" y="4"/>
                    <a:pt x="521" y="0"/>
                    <a:pt x="49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>
              <a:extLst>
                <a:ext uri="{FF2B5EF4-FFF2-40B4-BE49-F238E27FC236}">
                  <a16:creationId xmlns:a16="http://schemas.microsoft.com/office/drawing/2014/main" id="{3C79D70A-41E9-C65D-9C46-78E85FEE08F2}"/>
                </a:ext>
              </a:extLst>
            </p:cNvPr>
            <p:cNvSpPr/>
            <p:nvPr/>
          </p:nvSpPr>
          <p:spPr>
            <a:xfrm>
              <a:off x="1213082" y="4864822"/>
              <a:ext cx="18024" cy="61390"/>
            </a:xfrm>
            <a:custGeom>
              <a:avLst/>
              <a:gdLst/>
              <a:ahLst/>
              <a:cxnLst/>
              <a:rect l="l" t="t" r="r" b="b"/>
              <a:pathLst>
                <a:path w="404" h="1376" extrusionOk="0">
                  <a:moveTo>
                    <a:pt x="120" y="1"/>
                  </a:moveTo>
                  <a:cubicBezTo>
                    <a:pt x="87" y="1"/>
                    <a:pt x="54" y="28"/>
                    <a:pt x="76" y="64"/>
                  </a:cubicBezTo>
                  <a:cubicBezTo>
                    <a:pt x="121" y="166"/>
                    <a:pt x="166" y="267"/>
                    <a:pt x="189" y="380"/>
                  </a:cubicBezTo>
                  <a:cubicBezTo>
                    <a:pt x="132" y="425"/>
                    <a:pt x="76" y="460"/>
                    <a:pt x="19" y="516"/>
                  </a:cubicBezTo>
                  <a:cubicBezTo>
                    <a:pt x="0" y="525"/>
                    <a:pt x="11" y="556"/>
                    <a:pt x="34" y="556"/>
                  </a:cubicBezTo>
                  <a:cubicBezTo>
                    <a:pt x="40" y="556"/>
                    <a:pt x="46" y="555"/>
                    <a:pt x="53" y="550"/>
                  </a:cubicBezTo>
                  <a:cubicBezTo>
                    <a:pt x="98" y="516"/>
                    <a:pt x="154" y="471"/>
                    <a:pt x="211" y="437"/>
                  </a:cubicBezTo>
                  <a:cubicBezTo>
                    <a:pt x="211" y="448"/>
                    <a:pt x="211" y="471"/>
                    <a:pt x="222" y="493"/>
                  </a:cubicBezTo>
                  <a:cubicBezTo>
                    <a:pt x="154" y="538"/>
                    <a:pt x="98" y="584"/>
                    <a:pt x="30" y="629"/>
                  </a:cubicBezTo>
                  <a:cubicBezTo>
                    <a:pt x="11" y="648"/>
                    <a:pt x="25" y="677"/>
                    <a:pt x="51" y="677"/>
                  </a:cubicBezTo>
                  <a:cubicBezTo>
                    <a:pt x="55" y="677"/>
                    <a:pt x="59" y="676"/>
                    <a:pt x="64" y="674"/>
                  </a:cubicBezTo>
                  <a:cubicBezTo>
                    <a:pt x="121" y="629"/>
                    <a:pt x="177" y="595"/>
                    <a:pt x="222" y="550"/>
                  </a:cubicBezTo>
                  <a:lnTo>
                    <a:pt x="222" y="550"/>
                  </a:lnTo>
                  <a:cubicBezTo>
                    <a:pt x="267" y="810"/>
                    <a:pt x="257" y="1081"/>
                    <a:pt x="189" y="1319"/>
                  </a:cubicBezTo>
                  <a:cubicBezTo>
                    <a:pt x="182" y="1356"/>
                    <a:pt x="209" y="1376"/>
                    <a:pt x="237" y="1376"/>
                  </a:cubicBezTo>
                  <a:cubicBezTo>
                    <a:pt x="261" y="1376"/>
                    <a:pt x="285" y="1361"/>
                    <a:pt x="290" y="1330"/>
                  </a:cubicBezTo>
                  <a:cubicBezTo>
                    <a:pt x="403" y="923"/>
                    <a:pt x="370" y="403"/>
                    <a:pt x="166" y="30"/>
                  </a:cubicBezTo>
                  <a:cubicBezTo>
                    <a:pt x="158" y="9"/>
                    <a:pt x="139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>
              <a:extLst>
                <a:ext uri="{FF2B5EF4-FFF2-40B4-BE49-F238E27FC236}">
                  <a16:creationId xmlns:a16="http://schemas.microsoft.com/office/drawing/2014/main" id="{665EEDC0-3E99-3D22-1411-B0C6F4BFCD05}"/>
                </a:ext>
              </a:extLst>
            </p:cNvPr>
            <p:cNvSpPr/>
            <p:nvPr/>
          </p:nvSpPr>
          <p:spPr>
            <a:xfrm>
              <a:off x="1199742" y="4891547"/>
              <a:ext cx="12581" cy="16151"/>
            </a:xfrm>
            <a:custGeom>
              <a:avLst/>
              <a:gdLst/>
              <a:ahLst/>
              <a:cxnLst/>
              <a:rect l="l" t="t" r="r" b="b"/>
              <a:pathLst>
                <a:path w="282" h="362" extrusionOk="0">
                  <a:moveTo>
                    <a:pt x="83" y="50"/>
                  </a:moveTo>
                  <a:cubicBezTo>
                    <a:pt x="88" y="50"/>
                    <a:pt x="103" y="66"/>
                    <a:pt x="103" y="75"/>
                  </a:cubicBezTo>
                  <a:cubicBezTo>
                    <a:pt x="113" y="86"/>
                    <a:pt x="114" y="96"/>
                    <a:pt x="123" y="114"/>
                  </a:cubicBezTo>
                  <a:lnTo>
                    <a:pt x="123" y="114"/>
                  </a:lnTo>
                  <a:cubicBezTo>
                    <a:pt x="97" y="100"/>
                    <a:pt x="81" y="72"/>
                    <a:pt x="81" y="53"/>
                  </a:cubicBezTo>
                  <a:cubicBezTo>
                    <a:pt x="81" y="51"/>
                    <a:pt x="81" y="50"/>
                    <a:pt x="83" y="50"/>
                  </a:cubicBezTo>
                  <a:close/>
                  <a:moveTo>
                    <a:pt x="159" y="234"/>
                  </a:moveTo>
                  <a:lnTo>
                    <a:pt x="159" y="245"/>
                  </a:lnTo>
                  <a:cubicBezTo>
                    <a:pt x="148" y="256"/>
                    <a:pt x="137" y="268"/>
                    <a:pt x="126" y="290"/>
                  </a:cubicBezTo>
                  <a:cubicBezTo>
                    <a:pt x="126" y="290"/>
                    <a:pt x="107" y="309"/>
                    <a:pt x="102" y="309"/>
                  </a:cubicBezTo>
                  <a:cubicBezTo>
                    <a:pt x="100" y="309"/>
                    <a:pt x="100" y="307"/>
                    <a:pt x="103" y="301"/>
                  </a:cubicBezTo>
                  <a:cubicBezTo>
                    <a:pt x="103" y="279"/>
                    <a:pt x="137" y="245"/>
                    <a:pt x="159" y="234"/>
                  </a:cubicBezTo>
                  <a:close/>
                  <a:moveTo>
                    <a:pt x="84" y="1"/>
                  </a:moveTo>
                  <a:cubicBezTo>
                    <a:pt x="72" y="1"/>
                    <a:pt x="59" y="6"/>
                    <a:pt x="46" y="19"/>
                  </a:cubicBezTo>
                  <a:cubicBezTo>
                    <a:pt x="1" y="64"/>
                    <a:pt x="69" y="143"/>
                    <a:pt x="137" y="188"/>
                  </a:cubicBezTo>
                  <a:cubicBezTo>
                    <a:pt x="81" y="223"/>
                    <a:pt x="13" y="290"/>
                    <a:pt x="58" y="336"/>
                  </a:cubicBezTo>
                  <a:cubicBezTo>
                    <a:pt x="73" y="354"/>
                    <a:pt x="89" y="361"/>
                    <a:pt x="104" y="361"/>
                  </a:cubicBezTo>
                  <a:cubicBezTo>
                    <a:pt x="154" y="361"/>
                    <a:pt x="199" y="275"/>
                    <a:pt x="216" y="223"/>
                  </a:cubicBezTo>
                  <a:cubicBezTo>
                    <a:pt x="227" y="223"/>
                    <a:pt x="227" y="223"/>
                    <a:pt x="227" y="211"/>
                  </a:cubicBezTo>
                  <a:cubicBezTo>
                    <a:pt x="239" y="200"/>
                    <a:pt x="239" y="177"/>
                    <a:pt x="262" y="177"/>
                  </a:cubicBezTo>
                  <a:cubicBezTo>
                    <a:pt x="282" y="157"/>
                    <a:pt x="274" y="119"/>
                    <a:pt x="249" y="119"/>
                  </a:cubicBezTo>
                  <a:cubicBezTo>
                    <a:pt x="246" y="119"/>
                    <a:pt x="242" y="119"/>
                    <a:pt x="239" y="120"/>
                  </a:cubicBezTo>
                  <a:lnTo>
                    <a:pt x="205" y="155"/>
                  </a:lnTo>
                  <a:lnTo>
                    <a:pt x="194" y="155"/>
                  </a:lnTo>
                  <a:cubicBezTo>
                    <a:pt x="175" y="100"/>
                    <a:pt x="135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>
              <a:extLst>
                <a:ext uri="{FF2B5EF4-FFF2-40B4-BE49-F238E27FC236}">
                  <a16:creationId xmlns:a16="http://schemas.microsoft.com/office/drawing/2014/main" id="{F3836B7D-8EA6-CFC3-3784-AA38A66433F8}"/>
                </a:ext>
              </a:extLst>
            </p:cNvPr>
            <p:cNvSpPr/>
            <p:nvPr/>
          </p:nvSpPr>
          <p:spPr>
            <a:xfrm>
              <a:off x="1210628" y="4904485"/>
              <a:ext cx="7852" cy="6425"/>
            </a:xfrm>
            <a:custGeom>
              <a:avLst/>
              <a:gdLst/>
              <a:ahLst/>
              <a:cxnLst/>
              <a:rect l="l" t="t" r="r" b="b"/>
              <a:pathLst>
                <a:path w="176" h="144" extrusionOk="0">
                  <a:moveTo>
                    <a:pt x="131" y="0"/>
                  </a:moveTo>
                  <a:cubicBezTo>
                    <a:pt x="74" y="11"/>
                    <a:pt x="40" y="57"/>
                    <a:pt x="18" y="102"/>
                  </a:cubicBezTo>
                  <a:cubicBezTo>
                    <a:pt x="0" y="119"/>
                    <a:pt x="23" y="144"/>
                    <a:pt x="39" y="144"/>
                  </a:cubicBezTo>
                  <a:cubicBezTo>
                    <a:pt x="44" y="144"/>
                    <a:pt x="48" y="141"/>
                    <a:pt x="51" y="136"/>
                  </a:cubicBezTo>
                  <a:cubicBezTo>
                    <a:pt x="74" y="102"/>
                    <a:pt x="96" y="57"/>
                    <a:pt x="141" y="57"/>
                  </a:cubicBezTo>
                  <a:cubicBezTo>
                    <a:pt x="176" y="57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>
              <a:extLst>
                <a:ext uri="{FF2B5EF4-FFF2-40B4-BE49-F238E27FC236}">
                  <a16:creationId xmlns:a16="http://schemas.microsoft.com/office/drawing/2014/main" id="{548CA682-2248-2466-7BE5-3C2D0259AE9A}"/>
                </a:ext>
              </a:extLst>
            </p:cNvPr>
            <p:cNvSpPr/>
            <p:nvPr/>
          </p:nvSpPr>
          <p:spPr>
            <a:xfrm>
              <a:off x="1208977" y="4900381"/>
              <a:ext cx="7495" cy="6603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142" y="0"/>
                  </a:moveTo>
                  <a:cubicBezTo>
                    <a:pt x="139" y="0"/>
                    <a:pt x="136" y="1"/>
                    <a:pt x="133" y="2"/>
                  </a:cubicBezTo>
                  <a:cubicBezTo>
                    <a:pt x="65" y="13"/>
                    <a:pt x="43" y="58"/>
                    <a:pt x="9" y="115"/>
                  </a:cubicBezTo>
                  <a:cubicBezTo>
                    <a:pt x="1" y="131"/>
                    <a:pt x="21" y="147"/>
                    <a:pt x="38" y="147"/>
                  </a:cubicBezTo>
                  <a:cubicBezTo>
                    <a:pt x="45" y="147"/>
                    <a:pt x="51" y="144"/>
                    <a:pt x="55" y="138"/>
                  </a:cubicBezTo>
                  <a:cubicBezTo>
                    <a:pt x="77" y="103"/>
                    <a:pt x="100" y="58"/>
                    <a:pt x="133" y="58"/>
                  </a:cubicBezTo>
                  <a:cubicBezTo>
                    <a:pt x="164" y="48"/>
                    <a:pt x="167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>
              <a:extLst>
                <a:ext uri="{FF2B5EF4-FFF2-40B4-BE49-F238E27FC236}">
                  <a16:creationId xmlns:a16="http://schemas.microsoft.com/office/drawing/2014/main" id="{3471C3A7-F00B-9090-9AD9-E9D83B47DCD7}"/>
                </a:ext>
              </a:extLst>
            </p:cNvPr>
            <p:cNvSpPr/>
            <p:nvPr/>
          </p:nvSpPr>
          <p:spPr>
            <a:xfrm>
              <a:off x="1045908" y="4830290"/>
              <a:ext cx="92888" cy="61613"/>
            </a:xfrm>
            <a:custGeom>
              <a:avLst/>
              <a:gdLst/>
              <a:ahLst/>
              <a:cxnLst/>
              <a:rect l="l" t="t" r="r" b="b"/>
              <a:pathLst>
                <a:path w="2082" h="1381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181" y="1075"/>
                    <a:pt x="486" y="1380"/>
                  </a:cubicBezTo>
                  <a:cubicBezTo>
                    <a:pt x="735" y="1245"/>
                    <a:pt x="996" y="1121"/>
                    <a:pt x="1278" y="1030"/>
                  </a:cubicBezTo>
                  <a:cubicBezTo>
                    <a:pt x="1538" y="940"/>
                    <a:pt x="1810" y="827"/>
                    <a:pt x="2081" y="736"/>
                  </a:cubicBezTo>
                  <a:lnTo>
                    <a:pt x="2081" y="736"/>
                  </a:lnTo>
                  <a:cubicBezTo>
                    <a:pt x="1923" y="747"/>
                    <a:pt x="1764" y="770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>
              <a:extLst>
                <a:ext uri="{FF2B5EF4-FFF2-40B4-BE49-F238E27FC236}">
                  <a16:creationId xmlns:a16="http://schemas.microsoft.com/office/drawing/2014/main" id="{0278FA6E-63F0-F6FA-B989-CF5CE9AB23A0}"/>
                </a:ext>
              </a:extLst>
            </p:cNvPr>
            <p:cNvSpPr/>
            <p:nvPr/>
          </p:nvSpPr>
          <p:spPr>
            <a:xfrm>
              <a:off x="949538" y="4772781"/>
              <a:ext cx="171099" cy="117114"/>
            </a:xfrm>
            <a:custGeom>
              <a:avLst/>
              <a:gdLst/>
              <a:ahLst/>
              <a:cxnLst/>
              <a:rect l="l" t="t" r="r" b="b"/>
              <a:pathLst>
                <a:path w="3835" h="2625" extrusionOk="0">
                  <a:moveTo>
                    <a:pt x="2872" y="1"/>
                  </a:moveTo>
                  <a:lnTo>
                    <a:pt x="758" y="340"/>
                  </a:lnTo>
                  <a:lnTo>
                    <a:pt x="814" y="702"/>
                  </a:lnTo>
                  <a:lnTo>
                    <a:pt x="0" y="1143"/>
                  </a:lnTo>
                  <a:cubicBezTo>
                    <a:pt x="0" y="1143"/>
                    <a:pt x="656" y="2116"/>
                    <a:pt x="1040" y="2511"/>
                  </a:cubicBezTo>
                  <a:lnTo>
                    <a:pt x="1979" y="1867"/>
                  </a:lnTo>
                  <a:lnTo>
                    <a:pt x="2397" y="2624"/>
                  </a:lnTo>
                  <a:lnTo>
                    <a:pt x="3834" y="1787"/>
                  </a:lnTo>
                  <a:cubicBezTo>
                    <a:pt x="3834" y="1787"/>
                    <a:pt x="3676" y="419"/>
                    <a:pt x="287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>
              <a:extLst>
                <a:ext uri="{FF2B5EF4-FFF2-40B4-BE49-F238E27FC236}">
                  <a16:creationId xmlns:a16="http://schemas.microsoft.com/office/drawing/2014/main" id="{513D263E-12E4-CE69-EA56-65B3F75F3EEB}"/>
                </a:ext>
              </a:extLst>
            </p:cNvPr>
            <p:cNvSpPr/>
            <p:nvPr/>
          </p:nvSpPr>
          <p:spPr>
            <a:xfrm>
              <a:off x="970240" y="4772781"/>
              <a:ext cx="114036" cy="39930"/>
            </a:xfrm>
            <a:custGeom>
              <a:avLst/>
              <a:gdLst/>
              <a:ahLst/>
              <a:cxnLst/>
              <a:rect l="l" t="t" r="r" b="b"/>
              <a:pathLst>
                <a:path w="2556" h="895" extrusionOk="0">
                  <a:moveTo>
                    <a:pt x="2408" y="1"/>
                  </a:moveTo>
                  <a:lnTo>
                    <a:pt x="294" y="340"/>
                  </a:lnTo>
                  <a:lnTo>
                    <a:pt x="350" y="702"/>
                  </a:lnTo>
                  <a:lnTo>
                    <a:pt x="0" y="894"/>
                  </a:lnTo>
                  <a:lnTo>
                    <a:pt x="430" y="770"/>
                  </a:lnTo>
                  <a:cubicBezTo>
                    <a:pt x="430" y="770"/>
                    <a:pt x="608" y="805"/>
                    <a:pt x="872" y="805"/>
                  </a:cubicBezTo>
                  <a:cubicBezTo>
                    <a:pt x="1334" y="805"/>
                    <a:pt x="2059" y="696"/>
                    <a:pt x="2556" y="91"/>
                  </a:cubicBezTo>
                  <a:cubicBezTo>
                    <a:pt x="2511" y="58"/>
                    <a:pt x="2454" y="23"/>
                    <a:pt x="2408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>
              <a:extLst>
                <a:ext uri="{FF2B5EF4-FFF2-40B4-BE49-F238E27FC236}">
                  <a16:creationId xmlns:a16="http://schemas.microsoft.com/office/drawing/2014/main" id="{7164CA20-6806-176E-ED30-C5280E129A75}"/>
                </a:ext>
              </a:extLst>
            </p:cNvPr>
            <p:cNvSpPr/>
            <p:nvPr/>
          </p:nvSpPr>
          <p:spPr>
            <a:xfrm>
              <a:off x="977780" y="4844968"/>
              <a:ext cx="60096" cy="39886"/>
            </a:xfrm>
            <a:custGeom>
              <a:avLst/>
              <a:gdLst/>
              <a:ahLst/>
              <a:cxnLst/>
              <a:rect l="l" t="t" r="r" b="b"/>
              <a:pathLst>
                <a:path w="1347" h="894" extrusionOk="0">
                  <a:moveTo>
                    <a:pt x="1301" y="0"/>
                  </a:moveTo>
                  <a:lnTo>
                    <a:pt x="0" y="407"/>
                  </a:lnTo>
                  <a:cubicBezTo>
                    <a:pt x="148" y="599"/>
                    <a:pt x="284" y="769"/>
                    <a:pt x="407" y="893"/>
                  </a:cubicBezTo>
                  <a:lnTo>
                    <a:pt x="1346" y="249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>
              <a:extLst>
                <a:ext uri="{FF2B5EF4-FFF2-40B4-BE49-F238E27FC236}">
                  <a16:creationId xmlns:a16="http://schemas.microsoft.com/office/drawing/2014/main" id="{F9F1C757-71A0-0D4E-2B40-10BDC309D8A3}"/>
                </a:ext>
              </a:extLst>
            </p:cNvPr>
            <p:cNvSpPr/>
            <p:nvPr/>
          </p:nvSpPr>
          <p:spPr>
            <a:xfrm>
              <a:off x="970731" y="4650222"/>
              <a:ext cx="112564" cy="154413"/>
            </a:xfrm>
            <a:custGeom>
              <a:avLst/>
              <a:gdLst/>
              <a:ahLst/>
              <a:cxnLst/>
              <a:rect l="l" t="t" r="r" b="b"/>
              <a:pathLst>
                <a:path w="2523" h="3461" extrusionOk="0">
                  <a:moveTo>
                    <a:pt x="1900" y="0"/>
                  </a:moveTo>
                  <a:cubicBezTo>
                    <a:pt x="1900" y="0"/>
                    <a:pt x="927" y="91"/>
                    <a:pt x="328" y="249"/>
                  </a:cubicBezTo>
                  <a:cubicBezTo>
                    <a:pt x="328" y="249"/>
                    <a:pt x="0" y="2420"/>
                    <a:pt x="125" y="3393"/>
                  </a:cubicBezTo>
                  <a:cubicBezTo>
                    <a:pt x="125" y="3393"/>
                    <a:pt x="339" y="3461"/>
                    <a:pt x="666" y="3461"/>
                  </a:cubicBezTo>
                  <a:cubicBezTo>
                    <a:pt x="1148" y="3461"/>
                    <a:pt x="1875" y="3313"/>
                    <a:pt x="2522" y="2578"/>
                  </a:cubicBezTo>
                  <a:cubicBezTo>
                    <a:pt x="2522" y="2578"/>
                    <a:pt x="1968" y="973"/>
                    <a:pt x="190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>
              <a:extLst>
                <a:ext uri="{FF2B5EF4-FFF2-40B4-BE49-F238E27FC236}">
                  <a16:creationId xmlns:a16="http://schemas.microsoft.com/office/drawing/2014/main" id="{B5CB129F-5907-0E9F-3C64-6BB71E2DF486}"/>
                </a:ext>
              </a:extLst>
            </p:cNvPr>
            <p:cNvSpPr/>
            <p:nvPr/>
          </p:nvSpPr>
          <p:spPr>
            <a:xfrm>
              <a:off x="975281" y="4650222"/>
              <a:ext cx="108013" cy="154413"/>
            </a:xfrm>
            <a:custGeom>
              <a:avLst/>
              <a:gdLst/>
              <a:ahLst/>
              <a:cxnLst/>
              <a:rect l="l" t="t" r="r" b="b"/>
              <a:pathLst>
                <a:path w="2421" h="3461" extrusionOk="0">
                  <a:moveTo>
                    <a:pt x="1798" y="0"/>
                  </a:moveTo>
                  <a:cubicBezTo>
                    <a:pt x="1798" y="0"/>
                    <a:pt x="1742" y="0"/>
                    <a:pt x="1651" y="11"/>
                  </a:cubicBezTo>
                  <a:cubicBezTo>
                    <a:pt x="1629" y="169"/>
                    <a:pt x="1549" y="362"/>
                    <a:pt x="1526" y="475"/>
                  </a:cubicBezTo>
                  <a:cubicBezTo>
                    <a:pt x="1402" y="927"/>
                    <a:pt x="1267" y="1391"/>
                    <a:pt x="1063" y="1820"/>
                  </a:cubicBezTo>
                  <a:cubicBezTo>
                    <a:pt x="803" y="2330"/>
                    <a:pt x="441" y="2759"/>
                    <a:pt x="0" y="3087"/>
                  </a:cubicBezTo>
                  <a:cubicBezTo>
                    <a:pt x="0" y="3200"/>
                    <a:pt x="11" y="3302"/>
                    <a:pt x="23" y="3393"/>
                  </a:cubicBezTo>
                  <a:cubicBezTo>
                    <a:pt x="23" y="3393"/>
                    <a:pt x="237" y="3461"/>
                    <a:pt x="564" y="3461"/>
                  </a:cubicBezTo>
                  <a:cubicBezTo>
                    <a:pt x="1046" y="3461"/>
                    <a:pt x="1773" y="3313"/>
                    <a:pt x="2420" y="2578"/>
                  </a:cubicBezTo>
                  <a:cubicBezTo>
                    <a:pt x="2420" y="2578"/>
                    <a:pt x="1866" y="973"/>
                    <a:pt x="1798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>
              <a:extLst>
                <a:ext uri="{FF2B5EF4-FFF2-40B4-BE49-F238E27FC236}">
                  <a16:creationId xmlns:a16="http://schemas.microsoft.com/office/drawing/2014/main" id="{36597288-EC0C-C3C5-D9A5-76C8244EB923}"/>
                </a:ext>
              </a:extLst>
            </p:cNvPr>
            <p:cNvSpPr/>
            <p:nvPr/>
          </p:nvSpPr>
          <p:spPr>
            <a:xfrm>
              <a:off x="1039305" y="4650713"/>
              <a:ext cx="22263" cy="135763"/>
            </a:xfrm>
            <a:custGeom>
              <a:avLst/>
              <a:gdLst/>
              <a:ahLst/>
              <a:cxnLst/>
              <a:rect l="l" t="t" r="r" b="b"/>
              <a:pathLst>
                <a:path w="499" h="3043" extrusionOk="0">
                  <a:moveTo>
                    <a:pt x="171" y="0"/>
                  </a:moveTo>
                  <a:cubicBezTo>
                    <a:pt x="159" y="12"/>
                    <a:pt x="137" y="12"/>
                    <a:pt x="114" y="12"/>
                  </a:cubicBezTo>
                  <a:cubicBezTo>
                    <a:pt x="1" y="543"/>
                    <a:pt x="46" y="1108"/>
                    <a:pt x="114" y="1651"/>
                  </a:cubicBezTo>
                  <a:cubicBezTo>
                    <a:pt x="171" y="2138"/>
                    <a:pt x="272" y="2601"/>
                    <a:pt x="453" y="3042"/>
                  </a:cubicBezTo>
                  <a:cubicBezTo>
                    <a:pt x="476" y="3031"/>
                    <a:pt x="488" y="3020"/>
                    <a:pt x="499" y="3008"/>
                  </a:cubicBezTo>
                  <a:cubicBezTo>
                    <a:pt x="318" y="2578"/>
                    <a:pt x="216" y="2126"/>
                    <a:pt x="159" y="1651"/>
                  </a:cubicBezTo>
                  <a:cubicBezTo>
                    <a:pt x="91" y="1108"/>
                    <a:pt x="58" y="543"/>
                    <a:pt x="17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>
              <a:extLst>
                <a:ext uri="{FF2B5EF4-FFF2-40B4-BE49-F238E27FC236}">
                  <a16:creationId xmlns:a16="http://schemas.microsoft.com/office/drawing/2014/main" id="{D6858A6C-C1E4-3974-C21B-B0ED66335A06}"/>
                </a:ext>
              </a:extLst>
            </p:cNvPr>
            <p:cNvSpPr/>
            <p:nvPr/>
          </p:nvSpPr>
          <p:spPr>
            <a:xfrm>
              <a:off x="1046398" y="4650713"/>
              <a:ext cx="23244" cy="129696"/>
            </a:xfrm>
            <a:custGeom>
              <a:avLst/>
              <a:gdLst/>
              <a:ahLst/>
              <a:cxnLst/>
              <a:rect l="l" t="t" r="r" b="b"/>
              <a:pathLst>
                <a:path w="521" h="2907" extrusionOk="0">
                  <a:moveTo>
                    <a:pt x="35" y="0"/>
                  </a:moveTo>
                  <a:cubicBezTo>
                    <a:pt x="0" y="226"/>
                    <a:pt x="12" y="464"/>
                    <a:pt x="12" y="690"/>
                  </a:cubicBezTo>
                  <a:cubicBezTo>
                    <a:pt x="23" y="1018"/>
                    <a:pt x="46" y="1346"/>
                    <a:pt x="103" y="1663"/>
                  </a:cubicBezTo>
                  <a:cubicBezTo>
                    <a:pt x="170" y="2092"/>
                    <a:pt x="317" y="2500"/>
                    <a:pt x="487" y="2907"/>
                  </a:cubicBezTo>
                  <a:lnTo>
                    <a:pt x="520" y="2872"/>
                  </a:lnTo>
                  <a:cubicBezTo>
                    <a:pt x="362" y="2488"/>
                    <a:pt x="226" y="2103"/>
                    <a:pt x="159" y="1696"/>
                  </a:cubicBezTo>
                  <a:cubicBezTo>
                    <a:pt x="103" y="1380"/>
                    <a:pt x="68" y="1063"/>
                    <a:pt x="68" y="736"/>
                  </a:cubicBezTo>
                  <a:cubicBezTo>
                    <a:pt x="57" y="487"/>
                    <a:pt x="46" y="238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>
              <a:extLst>
                <a:ext uri="{FF2B5EF4-FFF2-40B4-BE49-F238E27FC236}">
                  <a16:creationId xmlns:a16="http://schemas.microsoft.com/office/drawing/2014/main" id="{0DC85077-B3D4-B11A-EC98-42F5D11E04AA}"/>
                </a:ext>
              </a:extLst>
            </p:cNvPr>
            <p:cNvSpPr/>
            <p:nvPr/>
          </p:nvSpPr>
          <p:spPr>
            <a:xfrm>
              <a:off x="1046934" y="4650222"/>
              <a:ext cx="29267" cy="124119"/>
            </a:xfrm>
            <a:custGeom>
              <a:avLst/>
              <a:gdLst/>
              <a:ahLst/>
              <a:cxnLst/>
              <a:rect l="l" t="t" r="r" b="b"/>
              <a:pathLst>
                <a:path w="656" h="2782" extrusionOk="0">
                  <a:moveTo>
                    <a:pt x="136" y="0"/>
                  </a:moveTo>
                  <a:cubicBezTo>
                    <a:pt x="0" y="961"/>
                    <a:pt x="192" y="1923"/>
                    <a:pt x="611" y="2782"/>
                  </a:cubicBezTo>
                  <a:cubicBezTo>
                    <a:pt x="633" y="2770"/>
                    <a:pt x="644" y="2759"/>
                    <a:pt x="656" y="2748"/>
                  </a:cubicBezTo>
                  <a:cubicBezTo>
                    <a:pt x="237" y="1888"/>
                    <a:pt x="45" y="938"/>
                    <a:pt x="18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>
              <a:extLst>
                <a:ext uri="{FF2B5EF4-FFF2-40B4-BE49-F238E27FC236}">
                  <a16:creationId xmlns:a16="http://schemas.microsoft.com/office/drawing/2014/main" id="{9696514A-EB50-E3A7-AF20-269A7B296E9A}"/>
                </a:ext>
              </a:extLst>
            </p:cNvPr>
            <p:cNvSpPr/>
            <p:nvPr/>
          </p:nvSpPr>
          <p:spPr>
            <a:xfrm>
              <a:off x="1002497" y="4636570"/>
              <a:ext cx="41447" cy="40243"/>
            </a:xfrm>
            <a:custGeom>
              <a:avLst/>
              <a:gdLst/>
              <a:ahLst/>
              <a:cxnLst/>
              <a:rect l="l" t="t" r="r" b="b"/>
              <a:pathLst>
                <a:path w="929" h="902" extrusionOk="0">
                  <a:moveTo>
                    <a:pt x="928" y="0"/>
                  </a:moveTo>
                  <a:lnTo>
                    <a:pt x="1" y="238"/>
                  </a:lnTo>
                  <a:cubicBezTo>
                    <a:pt x="1" y="238"/>
                    <a:pt x="80" y="849"/>
                    <a:pt x="227" y="894"/>
                  </a:cubicBezTo>
                  <a:cubicBezTo>
                    <a:pt x="240" y="899"/>
                    <a:pt x="255" y="902"/>
                    <a:pt x="272" y="902"/>
                  </a:cubicBezTo>
                  <a:cubicBezTo>
                    <a:pt x="450" y="902"/>
                    <a:pt x="835" y="630"/>
                    <a:pt x="92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>
              <a:extLst>
                <a:ext uri="{FF2B5EF4-FFF2-40B4-BE49-F238E27FC236}">
                  <a16:creationId xmlns:a16="http://schemas.microsoft.com/office/drawing/2014/main" id="{EE3153DA-F827-6950-57AE-027A9E3FFE72}"/>
                </a:ext>
              </a:extLst>
            </p:cNvPr>
            <p:cNvSpPr/>
            <p:nvPr/>
          </p:nvSpPr>
          <p:spPr>
            <a:xfrm>
              <a:off x="1106942" y="4461811"/>
              <a:ext cx="130722" cy="156732"/>
            </a:xfrm>
            <a:custGeom>
              <a:avLst/>
              <a:gdLst/>
              <a:ahLst/>
              <a:cxnLst/>
              <a:rect l="l" t="t" r="r" b="b"/>
              <a:pathLst>
                <a:path w="2930" h="3513" extrusionOk="0">
                  <a:moveTo>
                    <a:pt x="1117" y="0"/>
                  </a:moveTo>
                  <a:cubicBezTo>
                    <a:pt x="529" y="0"/>
                    <a:pt x="12" y="627"/>
                    <a:pt x="12" y="627"/>
                  </a:cubicBezTo>
                  <a:lnTo>
                    <a:pt x="102" y="1125"/>
                  </a:lnTo>
                  <a:cubicBezTo>
                    <a:pt x="102" y="1125"/>
                    <a:pt x="495" y="838"/>
                    <a:pt x="652" y="838"/>
                  </a:cubicBezTo>
                  <a:cubicBezTo>
                    <a:pt x="731" y="838"/>
                    <a:pt x="751" y="910"/>
                    <a:pt x="634" y="1125"/>
                  </a:cubicBezTo>
                  <a:cubicBezTo>
                    <a:pt x="0" y="2256"/>
                    <a:pt x="566" y="3397"/>
                    <a:pt x="1448" y="3499"/>
                  </a:cubicBezTo>
                  <a:cubicBezTo>
                    <a:pt x="1521" y="3508"/>
                    <a:pt x="1590" y="3512"/>
                    <a:pt x="1657" y="3512"/>
                  </a:cubicBezTo>
                  <a:cubicBezTo>
                    <a:pt x="2522" y="3512"/>
                    <a:pt x="2873" y="2821"/>
                    <a:pt x="2873" y="2821"/>
                  </a:cubicBezTo>
                  <a:lnTo>
                    <a:pt x="2873" y="2821"/>
                  </a:lnTo>
                  <a:cubicBezTo>
                    <a:pt x="2813" y="2834"/>
                    <a:pt x="2758" y="2839"/>
                    <a:pt x="2707" y="2839"/>
                  </a:cubicBezTo>
                  <a:cubicBezTo>
                    <a:pt x="2487" y="2839"/>
                    <a:pt x="2352" y="2741"/>
                    <a:pt x="2352" y="2741"/>
                  </a:cubicBezTo>
                  <a:cubicBezTo>
                    <a:pt x="2930" y="2402"/>
                    <a:pt x="2839" y="1487"/>
                    <a:pt x="2839" y="1487"/>
                  </a:cubicBezTo>
                  <a:lnTo>
                    <a:pt x="2839" y="1487"/>
                  </a:lnTo>
                  <a:cubicBezTo>
                    <a:pt x="2839" y="1487"/>
                    <a:pt x="2314" y="2022"/>
                    <a:pt x="1971" y="2022"/>
                  </a:cubicBezTo>
                  <a:cubicBezTo>
                    <a:pt x="1955" y="2022"/>
                    <a:pt x="1938" y="2020"/>
                    <a:pt x="1923" y="2018"/>
                  </a:cubicBezTo>
                  <a:cubicBezTo>
                    <a:pt x="1595" y="1972"/>
                    <a:pt x="2239" y="288"/>
                    <a:pt x="1324" y="27"/>
                  </a:cubicBezTo>
                  <a:cubicBezTo>
                    <a:pt x="1254" y="9"/>
                    <a:pt x="1185" y="0"/>
                    <a:pt x="111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>
              <a:extLst>
                <a:ext uri="{FF2B5EF4-FFF2-40B4-BE49-F238E27FC236}">
                  <a16:creationId xmlns:a16="http://schemas.microsoft.com/office/drawing/2014/main" id="{4728B913-A67A-F492-456D-38790DA44B3C}"/>
                </a:ext>
              </a:extLst>
            </p:cNvPr>
            <p:cNvSpPr/>
            <p:nvPr/>
          </p:nvSpPr>
          <p:spPr>
            <a:xfrm>
              <a:off x="916746" y="4431205"/>
              <a:ext cx="247256" cy="209244"/>
            </a:xfrm>
            <a:custGeom>
              <a:avLst/>
              <a:gdLst/>
              <a:ahLst/>
              <a:cxnLst/>
              <a:rect l="l" t="t" r="r" b="b"/>
              <a:pathLst>
                <a:path w="5542" h="4690" extrusionOk="0">
                  <a:moveTo>
                    <a:pt x="3581" y="466"/>
                  </a:moveTo>
                  <a:cubicBezTo>
                    <a:pt x="4696" y="466"/>
                    <a:pt x="4489" y="906"/>
                    <a:pt x="4489" y="906"/>
                  </a:cubicBezTo>
                  <a:cubicBezTo>
                    <a:pt x="3924" y="555"/>
                    <a:pt x="3110" y="487"/>
                    <a:pt x="3110" y="487"/>
                  </a:cubicBezTo>
                  <a:cubicBezTo>
                    <a:pt x="3289" y="472"/>
                    <a:pt x="3445" y="466"/>
                    <a:pt x="3581" y="466"/>
                  </a:cubicBezTo>
                  <a:close/>
                  <a:moveTo>
                    <a:pt x="2259" y="0"/>
                  </a:moveTo>
                  <a:cubicBezTo>
                    <a:pt x="2130" y="0"/>
                    <a:pt x="2016" y="8"/>
                    <a:pt x="1923" y="24"/>
                  </a:cubicBezTo>
                  <a:cubicBezTo>
                    <a:pt x="1142" y="160"/>
                    <a:pt x="893" y="804"/>
                    <a:pt x="893" y="804"/>
                  </a:cubicBezTo>
                  <a:cubicBezTo>
                    <a:pt x="893" y="804"/>
                    <a:pt x="249" y="1517"/>
                    <a:pt x="124" y="2025"/>
                  </a:cubicBezTo>
                  <a:cubicBezTo>
                    <a:pt x="1" y="2534"/>
                    <a:pt x="486" y="3201"/>
                    <a:pt x="486" y="3201"/>
                  </a:cubicBezTo>
                  <a:cubicBezTo>
                    <a:pt x="486" y="3201"/>
                    <a:pt x="407" y="4690"/>
                    <a:pt x="2161" y="4690"/>
                  </a:cubicBezTo>
                  <a:cubicBezTo>
                    <a:pt x="2394" y="4690"/>
                    <a:pt x="2660" y="4663"/>
                    <a:pt x="2963" y="4603"/>
                  </a:cubicBezTo>
                  <a:cubicBezTo>
                    <a:pt x="5542" y="4083"/>
                    <a:pt x="4524" y="940"/>
                    <a:pt x="4524" y="940"/>
                  </a:cubicBezTo>
                  <a:cubicBezTo>
                    <a:pt x="4972" y="421"/>
                    <a:pt x="3217" y="0"/>
                    <a:pt x="2259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>
              <a:extLst>
                <a:ext uri="{FF2B5EF4-FFF2-40B4-BE49-F238E27FC236}">
                  <a16:creationId xmlns:a16="http://schemas.microsoft.com/office/drawing/2014/main" id="{9D9CD067-F2D9-AF27-474C-8504D8CED256}"/>
                </a:ext>
              </a:extLst>
            </p:cNvPr>
            <p:cNvSpPr/>
            <p:nvPr/>
          </p:nvSpPr>
          <p:spPr>
            <a:xfrm>
              <a:off x="975906" y="4439816"/>
              <a:ext cx="107388" cy="27661"/>
            </a:xfrm>
            <a:custGeom>
              <a:avLst/>
              <a:gdLst/>
              <a:ahLst/>
              <a:cxnLst/>
              <a:rect l="l" t="t" r="r" b="b"/>
              <a:pathLst>
                <a:path w="2407" h="620" extrusionOk="0">
                  <a:moveTo>
                    <a:pt x="1513" y="0"/>
                  </a:moveTo>
                  <a:cubicBezTo>
                    <a:pt x="1312" y="0"/>
                    <a:pt x="1110" y="20"/>
                    <a:pt x="902" y="57"/>
                  </a:cubicBezTo>
                  <a:cubicBezTo>
                    <a:pt x="563" y="113"/>
                    <a:pt x="167" y="238"/>
                    <a:pt x="9" y="577"/>
                  </a:cubicBezTo>
                  <a:cubicBezTo>
                    <a:pt x="0" y="601"/>
                    <a:pt x="16" y="620"/>
                    <a:pt x="34" y="620"/>
                  </a:cubicBezTo>
                  <a:cubicBezTo>
                    <a:pt x="41" y="620"/>
                    <a:pt x="48" y="617"/>
                    <a:pt x="54" y="611"/>
                  </a:cubicBezTo>
                  <a:cubicBezTo>
                    <a:pt x="356" y="187"/>
                    <a:pt x="927" y="46"/>
                    <a:pt x="1486" y="46"/>
                  </a:cubicBezTo>
                  <a:cubicBezTo>
                    <a:pt x="1807" y="46"/>
                    <a:pt x="2124" y="93"/>
                    <a:pt x="2384" y="159"/>
                  </a:cubicBezTo>
                  <a:cubicBezTo>
                    <a:pt x="2394" y="159"/>
                    <a:pt x="2406" y="136"/>
                    <a:pt x="2384" y="136"/>
                  </a:cubicBezTo>
                  <a:cubicBezTo>
                    <a:pt x="2089" y="42"/>
                    <a:pt x="1803" y="0"/>
                    <a:pt x="151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>
              <a:extLst>
                <a:ext uri="{FF2B5EF4-FFF2-40B4-BE49-F238E27FC236}">
                  <a16:creationId xmlns:a16="http://schemas.microsoft.com/office/drawing/2014/main" id="{8840969B-BAC8-33D8-EE6E-059D970789BC}"/>
                </a:ext>
              </a:extLst>
            </p:cNvPr>
            <p:cNvSpPr/>
            <p:nvPr/>
          </p:nvSpPr>
          <p:spPr>
            <a:xfrm>
              <a:off x="967697" y="4459357"/>
              <a:ext cx="137771" cy="16820"/>
            </a:xfrm>
            <a:custGeom>
              <a:avLst/>
              <a:gdLst/>
              <a:ahLst/>
              <a:cxnLst/>
              <a:rect l="l" t="t" r="r" b="b"/>
              <a:pathLst>
                <a:path w="3088" h="377" extrusionOk="0">
                  <a:moveTo>
                    <a:pt x="1422" y="1"/>
                  </a:moveTo>
                  <a:cubicBezTo>
                    <a:pt x="946" y="1"/>
                    <a:pt x="474" y="98"/>
                    <a:pt x="35" y="320"/>
                  </a:cubicBezTo>
                  <a:cubicBezTo>
                    <a:pt x="0" y="331"/>
                    <a:pt x="23" y="366"/>
                    <a:pt x="45" y="366"/>
                  </a:cubicBezTo>
                  <a:cubicBezTo>
                    <a:pt x="543" y="218"/>
                    <a:pt x="984" y="72"/>
                    <a:pt x="1505" y="72"/>
                  </a:cubicBezTo>
                  <a:cubicBezTo>
                    <a:pt x="2047" y="82"/>
                    <a:pt x="2578" y="185"/>
                    <a:pt x="3076" y="376"/>
                  </a:cubicBezTo>
                  <a:cubicBezTo>
                    <a:pt x="3088" y="376"/>
                    <a:pt x="3088" y="366"/>
                    <a:pt x="3088" y="366"/>
                  </a:cubicBezTo>
                  <a:cubicBezTo>
                    <a:pt x="2560" y="138"/>
                    <a:pt x="1988" y="1"/>
                    <a:pt x="142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>
              <a:extLst>
                <a:ext uri="{FF2B5EF4-FFF2-40B4-BE49-F238E27FC236}">
                  <a16:creationId xmlns:a16="http://schemas.microsoft.com/office/drawing/2014/main" id="{01C99E89-61C2-73F7-ED95-715D17CC5415}"/>
                </a:ext>
              </a:extLst>
            </p:cNvPr>
            <p:cNvSpPr/>
            <p:nvPr/>
          </p:nvSpPr>
          <p:spPr>
            <a:xfrm>
              <a:off x="1066208" y="4488759"/>
              <a:ext cx="48363" cy="46533"/>
            </a:xfrm>
            <a:custGeom>
              <a:avLst/>
              <a:gdLst/>
              <a:ahLst/>
              <a:cxnLst/>
              <a:rect l="l" t="t" r="r" b="b"/>
              <a:pathLst>
                <a:path w="1084" h="1043" extrusionOk="0">
                  <a:moveTo>
                    <a:pt x="1072" y="1"/>
                  </a:moveTo>
                  <a:cubicBezTo>
                    <a:pt x="835" y="430"/>
                    <a:pt x="495" y="826"/>
                    <a:pt x="31" y="984"/>
                  </a:cubicBezTo>
                  <a:cubicBezTo>
                    <a:pt x="1" y="995"/>
                    <a:pt x="7" y="1042"/>
                    <a:pt x="35" y="1042"/>
                  </a:cubicBezTo>
                  <a:cubicBezTo>
                    <a:pt x="37" y="1042"/>
                    <a:pt x="40" y="1042"/>
                    <a:pt x="43" y="1041"/>
                  </a:cubicBezTo>
                  <a:cubicBezTo>
                    <a:pt x="541" y="939"/>
                    <a:pt x="868" y="430"/>
                    <a:pt x="1083" y="11"/>
                  </a:cubicBezTo>
                  <a:cubicBezTo>
                    <a:pt x="1083" y="1"/>
                    <a:pt x="1072" y="1"/>
                    <a:pt x="107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>
              <a:extLst>
                <a:ext uri="{FF2B5EF4-FFF2-40B4-BE49-F238E27FC236}">
                  <a16:creationId xmlns:a16="http://schemas.microsoft.com/office/drawing/2014/main" id="{B2031BDF-215F-9470-7388-086371D7996E}"/>
                </a:ext>
              </a:extLst>
            </p:cNvPr>
            <p:cNvSpPr/>
            <p:nvPr/>
          </p:nvSpPr>
          <p:spPr>
            <a:xfrm>
              <a:off x="1072766" y="4496433"/>
              <a:ext cx="44303" cy="63086"/>
            </a:xfrm>
            <a:custGeom>
              <a:avLst/>
              <a:gdLst/>
              <a:ahLst/>
              <a:cxnLst/>
              <a:rect l="l" t="t" r="r" b="b"/>
              <a:pathLst>
                <a:path w="993" h="1414" extrusionOk="0">
                  <a:moveTo>
                    <a:pt x="987" y="1"/>
                  </a:moveTo>
                  <a:cubicBezTo>
                    <a:pt x="984" y="1"/>
                    <a:pt x="982" y="4"/>
                    <a:pt x="982" y="9"/>
                  </a:cubicBezTo>
                  <a:cubicBezTo>
                    <a:pt x="902" y="631"/>
                    <a:pt x="517" y="1038"/>
                    <a:pt x="20" y="1377"/>
                  </a:cubicBezTo>
                  <a:cubicBezTo>
                    <a:pt x="0" y="1387"/>
                    <a:pt x="15" y="1414"/>
                    <a:pt x="33" y="1414"/>
                  </a:cubicBezTo>
                  <a:cubicBezTo>
                    <a:pt x="36" y="1414"/>
                    <a:pt x="39" y="1413"/>
                    <a:pt x="43" y="1412"/>
                  </a:cubicBezTo>
                  <a:cubicBezTo>
                    <a:pt x="585" y="1174"/>
                    <a:pt x="947" y="586"/>
                    <a:pt x="992" y="9"/>
                  </a:cubicBezTo>
                  <a:cubicBezTo>
                    <a:pt x="992" y="4"/>
                    <a:pt x="990" y="1"/>
                    <a:pt x="98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>
              <a:extLst>
                <a:ext uri="{FF2B5EF4-FFF2-40B4-BE49-F238E27FC236}">
                  <a16:creationId xmlns:a16="http://schemas.microsoft.com/office/drawing/2014/main" id="{8A4CFF7A-7AB8-83FA-D81C-BFB2DE56CEE9}"/>
                </a:ext>
              </a:extLst>
            </p:cNvPr>
            <p:cNvSpPr/>
            <p:nvPr/>
          </p:nvSpPr>
          <p:spPr>
            <a:xfrm>
              <a:off x="1049611" y="4509951"/>
              <a:ext cx="69466" cy="111805"/>
            </a:xfrm>
            <a:custGeom>
              <a:avLst/>
              <a:gdLst/>
              <a:ahLst/>
              <a:cxnLst/>
              <a:rect l="l" t="t" r="r" b="b"/>
              <a:pathLst>
                <a:path w="1557" h="2506" extrusionOk="0">
                  <a:moveTo>
                    <a:pt x="1546" y="0"/>
                  </a:moveTo>
                  <a:cubicBezTo>
                    <a:pt x="1489" y="521"/>
                    <a:pt x="1320" y="1052"/>
                    <a:pt x="1048" y="1493"/>
                  </a:cubicBezTo>
                  <a:cubicBezTo>
                    <a:pt x="799" y="1900"/>
                    <a:pt x="403" y="2172"/>
                    <a:pt x="19" y="2443"/>
                  </a:cubicBezTo>
                  <a:cubicBezTo>
                    <a:pt x="0" y="2470"/>
                    <a:pt x="12" y="2505"/>
                    <a:pt x="35" y="2505"/>
                  </a:cubicBezTo>
                  <a:cubicBezTo>
                    <a:pt x="41" y="2505"/>
                    <a:pt x="47" y="2503"/>
                    <a:pt x="53" y="2499"/>
                  </a:cubicBezTo>
                  <a:cubicBezTo>
                    <a:pt x="958" y="1956"/>
                    <a:pt x="1523" y="1074"/>
                    <a:pt x="15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>
              <a:extLst>
                <a:ext uri="{FF2B5EF4-FFF2-40B4-BE49-F238E27FC236}">
                  <a16:creationId xmlns:a16="http://schemas.microsoft.com/office/drawing/2014/main" id="{649F778E-0AAC-5F9A-3B27-829AD544CA38}"/>
                </a:ext>
              </a:extLst>
            </p:cNvPr>
            <p:cNvSpPr/>
            <p:nvPr/>
          </p:nvSpPr>
          <p:spPr>
            <a:xfrm>
              <a:off x="1068349" y="4542877"/>
              <a:ext cx="53270" cy="88427"/>
            </a:xfrm>
            <a:custGeom>
              <a:avLst/>
              <a:gdLst/>
              <a:ahLst/>
              <a:cxnLst/>
              <a:rect l="l" t="t" r="r" b="b"/>
              <a:pathLst>
                <a:path w="1194" h="1982" extrusionOk="0">
                  <a:moveTo>
                    <a:pt x="1188" y="0"/>
                  </a:moveTo>
                  <a:cubicBezTo>
                    <a:pt x="1185" y="0"/>
                    <a:pt x="1182" y="3"/>
                    <a:pt x="1182" y="9"/>
                  </a:cubicBezTo>
                  <a:cubicBezTo>
                    <a:pt x="1114" y="789"/>
                    <a:pt x="651" y="1456"/>
                    <a:pt x="28" y="1909"/>
                  </a:cubicBezTo>
                  <a:cubicBezTo>
                    <a:pt x="0" y="1937"/>
                    <a:pt x="20" y="1982"/>
                    <a:pt x="47" y="1982"/>
                  </a:cubicBezTo>
                  <a:cubicBezTo>
                    <a:pt x="52" y="1982"/>
                    <a:pt x="57" y="1980"/>
                    <a:pt x="63" y="1976"/>
                  </a:cubicBezTo>
                  <a:cubicBezTo>
                    <a:pt x="730" y="1535"/>
                    <a:pt x="1159" y="823"/>
                    <a:pt x="1194" y="9"/>
                  </a:cubicBezTo>
                  <a:cubicBezTo>
                    <a:pt x="1194" y="3"/>
                    <a:pt x="1191" y="0"/>
                    <a:pt x="1188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>
              <a:extLst>
                <a:ext uri="{FF2B5EF4-FFF2-40B4-BE49-F238E27FC236}">
                  <a16:creationId xmlns:a16="http://schemas.microsoft.com/office/drawing/2014/main" id="{DD3B6C33-7C07-1F1D-8FDD-E7BB98998EAA}"/>
                </a:ext>
              </a:extLst>
            </p:cNvPr>
            <p:cNvSpPr/>
            <p:nvPr/>
          </p:nvSpPr>
          <p:spPr>
            <a:xfrm>
              <a:off x="1060185" y="4485725"/>
              <a:ext cx="45284" cy="20835"/>
            </a:xfrm>
            <a:custGeom>
              <a:avLst/>
              <a:gdLst/>
              <a:ahLst/>
              <a:cxnLst/>
              <a:rect l="l" t="t" r="r" b="b"/>
              <a:pathLst>
                <a:path w="1015" h="467" extrusionOk="0">
                  <a:moveTo>
                    <a:pt x="992" y="1"/>
                  </a:moveTo>
                  <a:cubicBezTo>
                    <a:pt x="641" y="69"/>
                    <a:pt x="336" y="260"/>
                    <a:pt x="20" y="430"/>
                  </a:cubicBezTo>
                  <a:cubicBezTo>
                    <a:pt x="0" y="440"/>
                    <a:pt x="14" y="466"/>
                    <a:pt x="33" y="466"/>
                  </a:cubicBezTo>
                  <a:cubicBezTo>
                    <a:pt x="36" y="466"/>
                    <a:pt x="39" y="466"/>
                    <a:pt x="42" y="464"/>
                  </a:cubicBezTo>
                  <a:cubicBezTo>
                    <a:pt x="370" y="328"/>
                    <a:pt x="664" y="125"/>
                    <a:pt x="1003" y="23"/>
                  </a:cubicBezTo>
                  <a:cubicBezTo>
                    <a:pt x="1015" y="23"/>
                    <a:pt x="1003" y="1"/>
                    <a:pt x="99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>
              <a:extLst>
                <a:ext uri="{FF2B5EF4-FFF2-40B4-BE49-F238E27FC236}">
                  <a16:creationId xmlns:a16="http://schemas.microsoft.com/office/drawing/2014/main" id="{75627EDB-E31D-C2B3-BF5E-91F9049F9D55}"/>
                </a:ext>
              </a:extLst>
            </p:cNvPr>
            <p:cNvSpPr/>
            <p:nvPr/>
          </p:nvSpPr>
          <p:spPr>
            <a:xfrm>
              <a:off x="975861" y="4475463"/>
              <a:ext cx="122557" cy="22486"/>
            </a:xfrm>
            <a:custGeom>
              <a:avLst/>
              <a:gdLst/>
              <a:ahLst/>
              <a:cxnLst/>
              <a:rect l="l" t="t" r="r" b="b"/>
              <a:pathLst>
                <a:path w="2747" h="504" extrusionOk="0">
                  <a:moveTo>
                    <a:pt x="1932" y="0"/>
                  </a:moveTo>
                  <a:cubicBezTo>
                    <a:pt x="1271" y="0"/>
                    <a:pt x="597" y="160"/>
                    <a:pt x="21" y="457"/>
                  </a:cubicBezTo>
                  <a:cubicBezTo>
                    <a:pt x="1" y="467"/>
                    <a:pt x="8" y="504"/>
                    <a:pt x="33" y="504"/>
                  </a:cubicBezTo>
                  <a:cubicBezTo>
                    <a:pt x="37" y="504"/>
                    <a:pt x="40" y="503"/>
                    <a:pt x="43" y="502"/>
                  </a:cubicBezTo>
                  <a:cubicBezTo>
                    <a:pt x="440" y="344"/>
                    <a:pt x="847" y="196"/>
                    <a:pt x="1276" y="128"/>
                  </a:cubicBezTo>
                  <a:cubicBezTo>
                    <a:pt x="1514" y="83"/>
                    <a:pt x="1757" y="66"/>
                    <a:pt x="2001" y="66"/>
                  </a:cubicBezTo>
                  <a:cubicBezTo>
                    <a:pt x="2246" y="66"/>
                    <a:pt x="2492" y="83"/>
                    <a:pt x="2735" y="106"/>
                  </a:cubicBezTo>
                  <a:cubicBezTo>
                    <a:pt x="2746" y="106"/>
                    <a:pt x="2746" y="83"/>
                    <a:pt x="2735" y="83"/>
                  </a:cubicBezTo>
                  <a:cubicBezTo>
                    <a:pt x="2474" y="27"/>
                    <a:pt x="2204" y="0"/>
                    <a:pt x="193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>
              <a:extLst>
                <a:ext uri="{FF2B5EF4-FFF2-40B4-BE49-F238E27FC236}">
                  <a16:creationId xmlns:a16="http://schemas.microsoft.com/office/drawing/2014/main" id="{14FAA139-C862-A00F-4C66-51D1963EE66E}"/>
                </a:ext>
              </a:extLst>
            </p:cNvPr>
            <p:cNvSpPr/>
            <p:nvPr/>
          </p:nvSpPr>
          <p:spPr>
            <a:xfrm>
              <a:off x="921787" y="4491034"/>
              <a:ext cx="28107" cy="66655"/>
            </a:xfrm>
            <a:custGeom>
              <a:avLst/>
              <a:gdLst/>
              <a:ahLst/>
              <a:cxnLst/>
              <a:rect l="l" t="t" r="r" b="b"/>
              <a:pathLst>
                <a:path w="630" h="1494" extrusionOk="0">
                  <a:moveTo>
                    <a:pt x="625" y="1"/>
                  </a:moveTo>
                  <a:cubicBezTo>
                    <a:pt x="623" y="1"/>
                    <a:pt x="622" y="2"/>
                    <a:pt x="622" y="6"/>
                  </a:cubicBezTo>
                  <a:cubicBezTo>
                    <a:pt x="630" y="6"/>
                    <a:pt x="627" y="1"/>
                    <a:pt x="625" y="1"/>
                  </a:cubicBezTo>
                  <a:close/>
                  <a:moveTo>
                    <a:pt x="622" y="6"/>
                  </a:moveTo>
                  <a:lnTo>
                    <a:pt x="622" y="6"/>
                  </a:lnTo>
                  <a:cubicBezTo>
                    <a:pt x="192" y="379"/>
                    <a:pt x="1" y="945"/>
                    <a:pt x="260" y="1476"/>
                  </a:cubicBezTo>
                  <a:cubicBezTo>
                    <a:pt x="265" y="1488"/>
                    <a:pt x="272" y="1493"/>
                    <a:pt x="279" y="1493"/>
                  </a:cubicBezTo>
                  <a:cubicBezTo>
                    <a:pt x="292" y="1493"/>
                    <a:pt x="305" y="1479"/>
                    <a:pt x="305" y="1465"/>
                  </a:cubicBezTo>
                  <a:cubicBezTo>
                    <a:pt x="182" y="910"/>
                    <a:pt x="238" y="435"/>
                    <a:pt x="622" y="6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>
              <a:extLst>
                <a:ext uri="{FF2B5EF4-FFF2-40B4-BE49-F238E27FC236}">
                  <a16:creationId xmlns:a16="http://schemas.microsoft.com/office/drawing/2014/main" id="{759C194B-227B-D18D-C5DF-28C67BA0D49C}"/>
                </a:ext>
              </a:extLst>
            </p:cNvPr>
            <p:cNvSpPr/>
            <p:nvPr/>
          </p:nvSpPr>
          <p:spPr>
            <a:xfrm>
              <a:off x="935931" y="4508747"/>
              <a:ext cx="12849" cy="46757"/>
            </a:xfrm>
            <a:custGeom>
              <a:avLst/>
              <a:gdLst/>
              <a:ahLst/>
              <a:cxnLst/>
              <a:rect l="l" t="t" r="r" b="b"/>
              <a:pathLst>
                <a:path w="288" h="1048" extrusionOk="0">
                  <a:moveTo>
                    <a:pt x="216" y="0"/>
                  </a:moveTo>
                  <a:cubicBezTo>
                    <a:pt x="211" y="0"/>
                    <a:pt x="207" y="2"/>
                    <a:pt x="204" y="5"/>
                  </a:cubicBezTo>
                  <a:cubicBezTo>
                    <a:pt x="0" y="310"/>
                    <a:pt x="0" y="739"/>
                    <a:pt x="226" y="1033"/>
                  </a:cubicBezTo>
                  <a:cubicBezTo>
                    <a:pt x="233" y="1044"/>
                    <a:pt x="242" y="1048"/>
                    <a:pt x="250" y="1048"/>
                  </a:cubicBezTo>
                  <a:cubicBezTo>
                    <a:pt x="270" y="1048"/>
                    <a:pt x="288" y="1024"/>
                    <a:pt x="272" y="1000"/>
                  </a:cubicBezTo>
                  <a:cubicBezTo>
                    <a:pt x="124" y="683"/>
                    <a:pt x="45" y="355"/>
                    <a:pt x="237" y="27"/>
                  </a:cubicBezTo>
                  <a:cubicBezTo>
                    <a:pt x="246" y="11"/>
                    <a:pt x="230" y="0"/>
                    <a:pt x="21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>
              <a:extLst>
                <a:ext uri="{FF2B5EF4-FFF2-40B4-BE49-F238E27FC236}">
                  <a16:creationId xmlns:a16="http://schemas.microsoft.com/office/drawing/2014/main" id="{8FD37A3E-20D0-B700-FD03-E0DA096C24DA}"/>
                </a:ext>
              </a:extLst>
            </p:cNvPr>
            <p:cNvSpPr/>
            <p:nvPr/>
          </p:nvSpPr>
          <p:spPr>
            <a:xfrm>
              <a:off x="1125100" y="4468994"/>
              <a:ext cx="89141" cy="101722"/>
            </a:xfrm>
            <a:custGeom>
              <a:avLst/>
              <a:gdLst/>
              <a:ahLst/>
              <a:cxnLst/>
              <a:rect l="l" t="t" r="r" b="b"/>
              <a:pathLst>
                <a:path w="1998" h="2280" extrusionOk="0">
                  <a:moveTo>
                    <a:pt x="617" y="1"/>
                  </a:moveTo>
                  <a:cubicBezTo>
                    <a:pt x="406" y="1"/>
                    <a:pt x="212" y="111"/>
                    <a:pt x="12" y="228"/>
                  </a:cubicBezTo>
                  <a:cubicBezTo>
                    <a:pt x="0" y="240"/>
                    <a:pt x="12" y="251"/>
                    <a:pt x="23" y="251"/>
                  </a:cubicBezTo>
                  <a:cubicBezTo>
                    <a:pt x="211" y="153"/>
                    <a:pt x="399" y="61"/>
                    <a:pt x="604" y="61"/>
                  </a:cubicBezTo>
                  <a:cubicBezTo>
                    <a:pt x="658" y="61"/>
                    <a:pt x="713" y="68"/>
                    <a:pt x="769" y="82"/>
                  </a:cubicBezTo>
                  <a:cubicBezTo>
                    <a:pt x="1041" y="150"/>
                    <a:pt x="1131" y="454"/>
                    <a:pt x="1154" y="692"/>
                  </a:cubicBezTo>
                  <a:cubicBezTo>
                    <a:pt x="1188" y="1065"/>
                    <a:pt x="1007" y="1427"/>
                    <a:pt x="1018" y="1811"/>
                  </a:cubicBezTo>
                  <a:cubicBezTo>
                    <a:pt x="1018" y="1970"/>
                    <a:pt x="1086" y="2196"/>
                    <a:pt x="1267" y="2253"/>
                  </a:cubicBezTo>
                  <a:cubicBezTo>
                    <a:pt x="1322" y="2271"/>
                    <a:pt x="1375" y="2279"/>
                    <a:pt x="1427" y="2279"/>
                  </a:cubicBezTo>
                  <a:cubicBezTo>
                    <a:pt x="1630" y="2279"/>
                    <a:pt x="1808" y="2155"/>
                    <a:pt x="1980" y="2038"/>
                  </a:cubicBezTo>
                  <a:cubicBezTo>
                    <a:pt x="1997" y="2020"/>
                    <a:pt x="1988" y="1997"/>
                    <a:pt x="1972" y="1997"/>
                  </a:cubicBezTo>
                  <a:cubicBezTo>
                    <a:pt x="1968" y="1997"/>
                    <a:pt x="1962" y="1999"/>
                    <a:pt x="1957" y="2004"/>
                  </a:cubicBezTo>
                  <a:cubicBezTo>
                    <a:pt x="1796" y="2105"/>
                    <a:pt x="1625" y="2224"/>
                    <a:pt x="1429" y="2224"/>
                  </a:cubicBezTo>
                  <a:cubicBezTo>
                    <a:pt x="1406" y="2224"/>
                    <a:pt x="1382" y="2222"/>
                    <a:pt x="1357" y="2218"/>
                  </a:cubicBezTo>
                  <a:cubicBezTo>
                    <a:pt x="1075" y="2173"/>
                    <a:pt x="1086" y="1823"/>
                    <a:pt x="1109" y="1620"/>
                  </a:cubicBezTo>
                  <a:cubicBezTo>
                    <a:pt x="1131" y="1258"/>
                    <a:pt x="1267" y="918"/>
                    <a:pt x="1211" y="545"/>
                  </a:cubicBezTo>
                  <a:cubicBezTo>
                    <a:pt x="1176" y="353"/>
                    <a:pt x="1052" y="115"/>
                    <a:pt x="849" y="47"/>
                  </a:cubicBezTo>
                  <a:cubicBezTo>
                    <a:pt x="769" y="15"/>
                    <a:pt x="692" y="1"/>
                    <a:pt x="6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>
              <a:extLst>
                <a:ext uri="{FF2B5EF4-FFF2-40B4-BE49-F238E27FC236}">
                  <a16:creationId xmlns:a16="http://schemas.microsoft.com/office/drawing/2014/main" id="{856486A4-0F45-B3C7-FE6D-D217DEEDD91D}"/>
                </a:ext>
              </a:extLst>
            </p:cNvPr>
            <p:cNvSpPr/>
            <p:nvPr/>
          </p:nvSpPr>
          <p:spPr>
            <a:xfrm>
              <a:off x="1135272" y="4487108"/>
              <a:ext cx="64513" cy="128357"/>
            </a:xfrm>
            <a:custGeom>
              <a:avLst/>
              <a:gdLst/>
              <a:ahLst/>
              <a:cxnLst/>
              <a:rect l="l" t="t" r="r" b="b"/>
              <a:pathLst>
                <a:path w="1446" h="2877" extrusionOk="0">
                  <a:moveTo>
                    <a:pt x="15" y="0"/>
                  </a:moveTo>
                  <a:cubicBezTo>
                    <a:pt x="7" y="0"/>
                    <a:pt x="1" y="17"/>
                    <a:pt x="10" y="26"/>
                  </a:cubicBezTo>
                  <a:cubicBezTo>
                    <a:pt x="372" y="365"/>
                    <a:pt x="406" y="727"/>
                    <a:pt x="259" y="1179"/>
                  </a:cubicBezTo>
                  <a:cubicBezTo>
                    <a:pt x="157" y="1508"/>
                    <a:pt x="21" y="1802"/>
                    <a:pt x="101" y="2152"/>
                  </a:cubicBezTo>
                  <a:cubicBezTo>
                    <a:pt x="157" y="2423"/>
                    <a:pt x="350" y="2706"/>
                    <a:pt x="598" y="2830"/>
                  </a:cubicBezTo>
                  <a:cubicBezTo>
                    <a:pt x="666" y="2863"/>
                    <a:pt x="739" y="2876"/>
                    <a:pt x="815" y="2876"/>
                  </a:cubicBezTo>
                  <a:cubicBezTo>
                    <a:pt x="1028" y="2876"/>
                    <a:pt x="1259" y="2770"/>
                    <a:pt x="1435" y="2695"/>
                  </a:cubicBezTo>
                  <a:cubicBezTo>
                    <a:pt x="1446" y="2684"/>
                    <a:pt x="1435" y="2672"/>
                    <a:pt x="1423" y="2672"/>
                  </a:cubicBezTo>
                  <a:cubicBezTo>
                    <a:pt x="1230" y="2743"/>
                    <a:pt x="1045" y="2799"/>
                    <a:pt x="874" y="2799"/>
                  </a:cubicBezTo>
                  <a:cubicBezTo>
                    <a:pt x="666" y="2799"/>
                    <a:pt x="477" y="2716"/>
                    <a:pt x="315" y="2480"/>
                  </a:cubicBezTo>
                  <a:cubicBezTo>
                    <a:pt x="66" y="2118"/>
                    <a:pt x="134" y="1734"/>
                    <a:pt x="259" y="1360"/>
                  </a:cubicBezTo>
                  <a:cubicBezTo>
                    <a:pt x="350" y="1123"/>
                    <a:pt x="463" y="840"/>
                    <a:pt x="406" y="580"/>
                  </a:cubicBezTo>
                  <a:cubicBezTo>
                    <a:pt x="350" y="342"/>
                    <a:pt x="214" y="161"/>
                    <a:pt x="21" y="3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>
              <a:extLst>
                <a:ext uri="{FF2B5EF4-FFF2-40B4-BE49-F238E27FC236}">
                  <a16:creationId xmlns:a16="http://schemas.microsoft.com/office/drawing/2014/main" id="{C15424D1-6E14-3661-730C-EB78AA0C1E64}"/>
                </a:ext>
              </a:extLst>
            </p:cNvPr>
            <p:cNvSpPr/>
            <p:nvPr/>
          </p:nvSpPr>
          <p:spPr>
            <a:xfrm>
              <a:off x="1135183" y="4481710"/>
              <a:ext cx="70536" cy="120327"/>
            </a:xfrm>
            <a:custGeom>
              <a:avLst/>
              <a:gdLst/>
              <a:ahLst/>
              <a:cxnLst/>
              <a:rect l="l" t="t" r="r" b="b"/>
              <a:pathLst>
                <a:path w="1581" h="2697" extrusionOk="0">
                  <a:moveTo>
                    <a:pt x="131" y="0"/>
                  </a:moveTo>
                  <a:cubicBezTo>
                    <a:pt x="94" y="0"/>
                    <a:pt x="55" y="4"/>
                    <a:pt x="12" y="11"/>
                  </a:cubicBezTo>
                  <a:cubicBezTo>
                    <a:pt x="1" y="11"/>
                    <a:pt x="12" y="34"/>
                    <a:pt x="23" y="34"/>
                  </a:cubicBezTo>
                  <a:cubicBezTo>
                    <a:pt x="59" y="28"/>
                    <a:pt x="92" y="26"/>
                    <a:pt x="124" y="26"/>
                  </a:cubicBezTo>
                  <a:cubicBezTo>
                    <a:pt x="825" y="26"/>
                    <a:pt x="564" y="1296"/>
                    <a:pt x="521" y="1707"/>
                  </a:cubicBezTo>
                  <a:cubicBezTo>
                    <a:pt x="487" y="2024"/>
                    <a:pt x="510" y="2318"/>
                    <a:pt x="736" y="2556"/>
                  </a:cubicBezTo>
                  <a:cubicBezTo>
                    <a:pt x="833" y="2658"/>
                    <a:pt x="947" y="2697"/>
                    <a:pt x="1065" y="2697"/>
                  </a:cubicBezTo>
                  <a:cubicBezTo>
                    <a:pt x="1235" y="2697"/>
                    <a:pt x="1414" y="2615"/>
                    <a:pt x="1561" y="2522"/>
                  </a:cubicBezTo>
                  <a:cubicBezTo>
                    <a:pt x="1580" y="2512"/>
                    <a:pt x="1567" y="2486"/>
                    <a:pt x="1548" y="2486"/>
                  </a:cubicBezTo>
                  <a:cubicBezTo>
                    <a:pt x="1545" y="2486"/>
                    <a:pt x="1542" y="2486"/>
                    <a:pt x="1538" y="2488"/>
                  </a:cubicBezTo>
                  <a:cubicBezTo>
                    <a:pt x="1396" y="2549"/>
                    <a:pt x="1249" y="2594"/>
                    <a:pt x="1110" y="2594"/>
                  </a:cubicBezTo>
                  <a:cubicBezTo>
                    <a:pt x="942" y="2594"/>
                    <a:pt x="786" y="2527"/>
                    <a:pt x="668" y="2341"/>
                  </a:cubicBezTo>
                  <a:cubicBezTo>
                    <a:pt x="555" y="2160"/>
                    <a:pt x="566" y="1923"/>
                    <a:pt x="589" y="1707"/>
                  </a:cubicBezTo>
                  <a:cubicBezTo>
                    <a:pt x="623" y="1357"/>
                    <a:pt x="679" y="1029"/>
                    <a:pt x="646" y="679"/>
                  </a:cubicBezTo>
                  <a:cubicBezTo>
                    <a:pt x="614" y="330"/>
                    <a:pt x="491" y="0"/>
                    <a:pt x="13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>
              <a:extLst>
                <a:ext uri="{FF2B5EF4-FFF2-40B4-BE49-F238E27FC236}">
                  <a16:creationId xmlns:a16="http://schemas.microsoft.com/office/drawing/2014/main" id="{F486B1E2-A7E6-FDB6-ACAD-11AF67F8AC58}"/>
                </a:ext>
              </a:extLst>
            </p:cNvPr>
            <p:cNvSpPr/>
            <p:nvPr/>
          </p:nvSpPr>
          <p:spPr>
            <a:xfrm>
              <a:off x="913712" y="4504508"/>
              <a:ext cx="167529" cy="149817"/>
            </a:xfrm>
            <a:custGeom>
              <a:avLst/>
              <a:gdLst/>
              <a:ahLst/>
              <a:cxnLst/>
              <a:rect l="l" t="t" r="r" b="b"/>
              <a:pathLst>
                <a:path w="3755" h="3358" extrusionOk="0">
                  <a:moveTo>
                    <a:pt x="1961" y="0"/>
                  </a:moveTo>
                  <a:cubicBezTo>
                    <a:pt x="1597" y="0"/>
                    <a:pt x="1203" y="50"/>
                    <a:pt x="837" y="201"/>
                  </a:cubicBezTo>
                  <a:cubicBezTo>
                    <a:pt x="498" y="462"/>
                    <a:pt x="1" y="2588"/>
                    <a:pt x="1245" y="3187"/>
                  </a:cubicBezTo>
                  <a:cubicBezTo>
                    <a:pt x="1492" y="3306"/>
                    <a:pt x="1737" y="3358"/>
                    <a:pt x="1971" y="3358"/>
                  </a:cubicBezTo>
                  <a:cubicBezTo>
                    <a:pt x="2913" y="3358"/>
                    <a:pt x="3683" y="2518"/>
                    <a:pt x="3755" y="1875"/>
                  </a:cubicBezTo>
                  <a:cubicBezTo>
                    <a:pt x="3755" y="1875"/>
                    <a:pt x="3303" y="959"/>
                    <a:pt x="3291" y="201"/>
                  </a:cubicBezTo>
                  <a:cubicBezTo>
                    <a:pt x="3291" y="201"/>
                    <a:pt x="2688" y="0"/>
                    <a:pt x="1961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>
              <a:extLst>
                <a:ext uri="{FF2B5EF4-FFF2-40B4-BE49-F238E27FC236}">
                  <a16:creationId xmlns:a16="http://schemas.microsoft.com/office/drawing/2014/main" id="{1DCEBA16-E6B0-5FE1-9AC6-210BDA082158}"/>
                </a:ext>
              </a:extLst>
            </p:cNvPr>
            <p:cNvSpPr/>
            <p:nvPr/>
          </p:nvSpPr>
          <p:spPr>
            <a:xfrm>
              <a:off x="946504" y="4504508"/>
              <a:ext cx="132194" cy="77630"/>
            </a:xfrm>
            <a:custGeom>
              <a:avLst/>
              <a:gdLst/>
              <a:ahLst/>
              <a:cxnLst/>
              <a:rect l="l" t="t" r="r" b="b"/>
              <a:pathLst>
                <a:path w="2963" h="1740" extrusionOk="0">
                  <a:moveTo>
                    <a:pt x="1226" y="0"/>
                  </a:moveTo>
                  <a:cubicBezTo>
                    <a:pt x="862" y="0"/>
                    <a:pt x="468" y="50"/>
                    <a:pt x="102" y="201"/>
                  </a:cubicBezTo>
                  <a:cubicBezTo>
                    <a:pt x="68" y="224"/>
                    <a:pt x="35" y="269"/>
                    <a:pt x="0" y="314"/>
                  </a:cubicBezTo>
                  <a:cubicBezTo>
                    <a:pt x="232" y="252"/>
                    <a:pt x="471" y="220"/>
                    <a:pt x="710" y="220"/>
                  </a:cubicBezTo>
                  <a:cubicBezTo>
                    <a:pt x="901" y="220"/>
                    <a:pt x="1092" y="240"/>
                    <a:pt x="1279" y="281"/>
                  </a:cubicBezTo>
                  <a:cubicBezTo>
                    <a:pt x="1618" y="360"/>
                    <a:pt x="1912" y="540"/>
                    <a:pt x="2126" y="812"/>
                  </a:cubicBezTo>
                  <a:cubicBezTo>
                    <a:pt x="2296" y="1050"/>
                    <a:pt x="2409" y="1332"/>
                    <a:pt x="2636" y="1536"/>
                  </a:cubicBezTo>
                  <a:cubicBezTo>
                    <a:pt x="2737" y="1626"/>
                    <a:pt x="2839" y="1694"/>
                    <a:pt x="2963" y="1739"/>
                  </a:cubicBezTo>
                  <a:cubicBezTo>
                    <a:pt x="2839" y="1468"/>
                    <a:pt x="2568" y="789"/>
                    <a:pt x="2556" y="201"/>
                  </a:cubicBezTo>
                  <a:cubicBezTo>
                    <a:pt x="2556" y="201"/>
                    <a:pt x="1953" y="0"/>
                    <a:pt x="1226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>
              <a:extLst>
                <a:ext uri="{FF2B5EF4-FFF2-40B4-BE49-F238E27FC236}">
                  <a16:creationId xmlns:a16="http://schemas.microsoft.com/office/drawing/2014/main" id="{50ED978E-A618-ABE3-FE4F-688500447360}"/>
                </a:ext>
              </a:extLst>
            </p:cNvPr>
            <p:cNvSpPr/>
            <p:nvPr/>
          </p:nvSpPr>
          <p:spPr>
            <a:xfrm>
              <a:off x="965644" y="4607837"/>
              <a:ext cx="28687" cy="9949"/>
            </a:xfrm>
            <a:custGeom>
              <a:avLst/>
              <a:gdLst/>
              <a:ahLst/>
              <a:cxnLst/>
              <a:rect l="l" t="t" r="r" b="b"/>
              <a:pathLst>
                <a:path w="643" h="223" extrusionOk="0">
                  <a:moveTo>
                    <a:pt x="81" y="0"/>
                  </a:moveTo>
                  <a:cubicBezTo>
                    <a:pt x="69" y="0"/>
                    <a:pt x="69" y="0"/>
                    <a:pt x="58" y="11"/>
                  </a:cubicBezTo>
                  <a:cubicBezTo>
                    <a:pt x="1" y="91"/>
                    <a:pt x="137" y="169"/>
                    <a:pt x="205" y="192"/>
                  </a:cubicBezTo>
                  <a:cubicBezTo>
                    <a:pt x="253" y="212"/>
                    <a:pt x="305" y="223"/>
                    <a:pt x="356" y="223"/>
                  </a:cubicBezTo>
                  <a:cubicBezTo>
                    <a:pt x="448" y="223"/>
                    <a:pt x="539" y="190"/>
                    <a:pt x="612" y="124"/>
                  </a:cubicBezTo>
                  <a:cubicBezTo>
                    <a:pt x="642" y="104"/>
                    <a:pt x="618" y="66"/>
                    <a:pt x="589" y="66"/>
                  </a:cubicBezTo>
                  <a:cubicBezTo>
                    <a:pt x="586" y="66"/>
                    <a:pt x="582" y="67"/>
                    <a:pt x="578" y="68"/>
                  </a:cubicBezTo>
                  <a:cubicBezTo>
                    <a:pt x="548" y="71"/>
                    <a:pt x="518" y="73"/>
                    <a:pt x="487" y="73"/>
                  </a:cubicBezTo>
                  <a:cubicBezTo>
                    <a:pt x="411" y="73"/>
                    <a:pt x="333" y="65"/>
                    <a:pt x="262" y="56"/>
                  </a:cubicBezTo>
                  <a:cubicBezTo>
                    <a:pt x="205" y="46"/>
                    <a:pt x="148" y="11"/>
                    <a:pt x="8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>
              <a:extLst>
                <a:ext uri="{FF2B5EF4-FFF2-40B4-BE49-F238E27FC236}">
                  <a16:creationId xmlns:a16="http://schemas.microsoft.com/office/drawing/2014/main" id="{B7E8A6A0-3BD4-DDE6-5DC5-A45BBE8891F6}"/>
                </a:ext>
              </a:extLst>
            </p:cNvPr>
            <p:cNvSpPr/>
            <p:nvPr/>
          </p:nvSpPr>
          <p:spPr>
            <a:xfrm>
              <a:off x="1033817" y="4590750"/>
              <a:ext cx="22709" cy="18828"/>
            </a:xfrm>
            <a:custGeom>
              <a:avLst/>
              <a:gdLst/>
              <a:ahLst/>
              <a:cxnLst/>
              <a:rect l="l" t="t" r="r" b="b"/>
              <a:pathLst>
                <a:path w="509" h="422" extrusionOk="0">
                  <a:moveTo>
                    <a:pt x="275" y="1"/>
                  </a:moveTo>
                  <a:cubicBezTo>
                    <a:pt x="229" y="1"/>
                    <a:pt x="181" y="12"/>
                    <a:pt x="136" y="32"/>
                  </a:cubicBezTo>
                  <a:cubicBezTo>
                    <a:pt x="56" y="67"/>
                    <a:pt x="0" y="191"/>
                    <a:pt x="33" y="281"/>
                  </a:cubicBezTo>
                  <a:cubicBezTo>
                    <a:pt x="45" y="315"/>
                    <a:pt x="56" y="338"/>
                    <a:pt x="79" y="361"/>
                  </a:cubicBezTo>
                  <a:cubicBezTo>
                    <a:pt x="113" y="394"/>
                    <a:pt x="136" y="406"/>
                    <a:pt x="169" y="417"/>
                  </a:cubicBezTo>
                  <a:cubicBezTo>
                    <a:pt x="179" y="420"/>
                    <a:pt x="191" y="422"/>
                    <a:pt x="204" y="422"/>
                  </a:cubicBezTo>
                  <a:cubicBezTo>
                    <a:pt x="236" y="422"/>
                    <a:pt x="273" y="414"/>
                    <a:pt x="305" y="406"/>
                  </a:cubicBezTo>
                  <a:cubicBezTo>
                    <a:pt x="350" y="394"/>
                    <a:pt x="385" y="383"/>
                    <a:pt x="418" y="349"/>
                  </a:cubicBezTo>
                  <a:cubicBezTo>
                    <a:pt x="508" y="281"/>
                    <a:pt x="508" y="134"/>
                    <a:pt x="430" y="55"/>
                  </a:cubicBezTo>
                  <a:cubicBezTo>
                    <a:pt x="386" y="18"/>
                    <a:pt x="332" y="1"/>
                    <a:pt x="27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>
              <a:extLst>
                <a:ext uri="{FF2B5EF4-FFF2-40B4-BE49-F238E27FC236}">
                  <a16:creationId xmlns:a16="http://schemas.microsoft.com/office/drawing/2014/main" id="{E151FE3D-89F7-AEAF-1353-5E792C465A14}"/>
                </a:ext>
              </a:extLst>
            </p:cNvPr>
            <p:cNvSpPr/>
            <p:nvPr/>
          </p:nvSpPr>
          <p:spPr>
            <a:xfrm>
              <a:off x="932361" y="4599494"/>
              <a:ext cx="19229" cy="16775"/>
            </a:xfrm>
            <a:custGeom>
              <a:avLst/>
              <a:gdLst/>
              <a:ahLst/>
              <a:cxnLst/>
              <a:rect l="l" t="t" r="r" b="b"/>
              <a:pathLst>
                <a:path w="431" h="376" extrusionOk="0">
                  <a:moveTo>
                    <a:pt x="217" y="1"/>
                  </a:moveTo>
                  <a:cubicBezTo>
                    <a:pt x="182" y="1"/>
                    <a:pt x="147" y="10"/>
                    <a:pt x="114" y="29"/>
                  </a:cubicBezTo>
                  <a:cubicBezTo>
                    <a:pt x="12" y="74"/>
                    <a:pt x="1" y="198"/>
                    <a:pt x="46" y="278"/>
                  </a:cubicBezTo>
                  <a:cubicBezTo>
                    <a:pt x="80" y="323"/>
                    <a:pt x="114" y="356"/>
                    <a:pt x="171" y="368"/>
                  </a:cubicBezTo>
                  <a:cubicBezTo>
                    <a:pt x="184" y="373"/>
                    <a:pt x="200" y="375"/>
                    <a:pt x="217" y="375"/>
                  </a:cubicBezTo>
                  <a:cubicBezTo>
                    <a:pt x="241" y="375"/>
                    <a:pt x="268" y="370"/>
                    <a:pt x="295" y="356"/>
                  </a:cubicBezTo>
                  <a:cubicBezTo>
                    <a:pt x="317" y="346"/>
                    <a:pt x="340" y="334"/>
                    <a:pt x="362" y="311"/>
                  </a:cubicBezTo>
                  <a:cubicBezTo>
                    <a:pt x="430" y="243"/>
                    <a:pt x="430" y="119"/>
                    <a:pt x="352" y="52"/>
                  </a:cubicBezTo>
                  <a:cubicBezTo>
                    <a:pt x="312" y="18"/>
                    <a:pt x="265" y="1"/>
                    <a:pt x="2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>
              <a:extLst>
                <a:ext uri="{FF2B5EF4-FFF2-40B4-BE49-F238E27FC236}">
                  <a16:creationId xmlns:a16="http://schemas.microsoft.com/office/drawing/2014/main" id="{27763126-924B-9983-76A5-DAD2A9E59FF1}"/>
                </a:ext>
              </a:extLst>
            </p:cNvPr>
            <p:cNvSpPr/>
            <p:nvPr/>
          </p:nvSpPr>
          <p:spPr>
            <a:xfrm>
              <a:off x="1026723" y="4535516"/>
              <a:ext cx="18694" cy="10931"/>
            </a:xfrm>
            <a:custGeom>
              <a:avLst/>
              <a:gdLst/>
              <a:ahLst/>
              <a:cxnLst/>
              <a:rect l="l" t="t" r="r" b="b"/>
              <a:pathLst>
                <a:path w="419" h="245" extrusionOk="0">
                  <a:moveTo>
                    <a:pt x="90" y="1"/>
                  </a:moveTo>
                  <a:cubicBezTo>
                    <a:pt x="76" y="1"/>
                    <a:pt x="61" y="2"/>
                    <a:pt x="46" y="4"/>
                  </a:cubicBezTo>
                  <a:cubicBezTo>
                    <a:pt x="12" y="4"/>
                    <a:pt x="1" y="61"/>
                    <a:pt x="34" y="72"/>
                  </a:cubicBezTo>
                  <a:cubicBezTo>
                    <a:pt x="170" y="106"/>
                    <a:pt x="295" y="129"/>
                    <a:pt x="396" y="242"/>
                  </a:cubicBezTo>
                  <a:cubicBezTo>
                    <a:pt x="398" y="244"/>
                    <a:pt x="400" y="245"/>
                    <a:pt x="402" y="245"/>
                  </a:cubicBezTo>
                  <a:cubicBezTo>
                    <a:pt x="411" y="245"/>
                    <a:pt x="419" y="228"/>
                    <a:pt x="419" y="219"/>
                  </a:cubicBezTo>
                  <a:cubicBezTo>
                    <a:pt x="357" y="96"/>
                    <a:pt x="231" y="1"/>
                    <a:pt x="9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>
              <a:extLst>
                <a:ext uri="{FF2B5EF4-FFF2-40B4-BE49-F238E27FC236}">
                  <a16:creationId xmlns:a16="http://schemas.microsoft.com/office/drawing/2014/main" id="{39F40530-6E17-A0FB-0638-6401C5B11770}"/>
                </a:ext>
              </a:extLst>
            </p:cNvPr>
            <p:cNvSpPr/>
            <p:nvPr/>
          </p:nvSpPr>
          <p:spPr>
            <a:xfrm>
              <a:off x="938429" y="4541673"/>
              <a:ext cx="13161" cy="9369"/>
            </a:xfrm>
            <a:custGeom>
              <a:avLst/>
              <a:gdLst/>
              <a:ahLst/>
              <a:cxnLst/>
              <a:rect l="l" t="t" r="r" b="b"/>
              <a:pathLst>
                <a:path w="295" h="210" extrusionOk="0">
                  <a:moveTo>
                    <a:pt x="242" y="1"/>
                  </a:moveTo>
                  <a:cubicBezTo>
                    <a:pt x="134" y="1"/>
                    <a:pt x="22" y="87"/>
                    <a:pt x="0" y="194"/>
                  </a:cubicBezTo>
                  <a:cubicBezTo>
                    <a:pt x="0" y="202"/>
                    <a:pt x="12" y="210"/>
                    <a:pt x="22" y="210"/>
                  </a:cubicBezTo>
                  <a:cubicBezTo>
                    <a:pt x="27" y="210"/>
                    <a:pt x="31" y="208"/>
                    <a:pt x="35" y="205"/>
                  </a:cubicBezTo>
                  <a:cubicBezTo>
                    <a:pt x="57" y="149"/>
                    <a:pt x="91" y="126"/>
                    <a:pt x="136" y="104"/>
                  </a:cubicBezTo>
                  <a:cubicBezTo>
                    <a:pt x="181" y="81"/>
                    <a:pt x="238" y="69"/>
                    <a:pt x="272" y="47"/>
                  </a:cubicBezTo>
                  <a:cubicBezTo>
                    <a:pt x="294" y="36"/>
                    <a:pt x="283" y="1"/>
                    <a:pt x="261" y="1"/>
                  </a:cubicBezTo>
                  <a:cubicBezTo>
                    <a:pt x="255" y="1"/>
                    <a:pt x="248" y="1"/>
                    <a:pt x="24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>
              <a:extLst>
                <a:ext uri="{FF2B5EF4-FFF2-40B4-BE49-F238E27FC236}">
                  <a16:creationId xmlns:a16="http://schemas.microsoft.com/office/drawing/2014/main" id="{490EB380-92C5-C99C-C897-128C58C6BF14}"/>
                </a:ext>
              </a:extLst>
            </p:cNvPr>
            <p:cNvSpPr/>
            <p:nvPr/>
          </p:nvSpPr>
          <p:spPr>
            <a:xfrm>
              <a:off x="994421" y="4610961"/>
              <a:ext cx="29312" cy="32703"/>
            </a:xfrm>
            <a:custGeom>
              <a:avLst/>
              <a:gdLst/>
              <a:ahLst/>
              <a:cxnLst/>
              <a:rect l="l" t="t" r="r" b="b"/>
              <a:pathLst>
                <a:path w="657" h="733" extrusionOk="0">
                  <a:moveTo>
                    <a:pt x="538" y="1"/>
                  </a:moveTo>
                  <a:cubicBezTo>
                    <a:pt x="535" y="1"/>
                    <a:pt x="532" y="4"/>
                    <a:pt x="532" y="9"/>
                  </a:cubicBezTo>
                  <a:cubicBezTo>
                    <a:pt x="509" y="145"/>
                    <a:pt x="487" y="303"/>
                    <a:pt x="408" y="428"/>
                  </a:cubicBezTo>
                  <a:cubicBezTo>
                    <a:pt x="328" y="529"/>
                    <a:pt x="261" y="574"/>
                    <a:pt x="57" y="642"/>
                  </a:cubicBezTo>
                  <a:cubicBezTo>
                    <a:pt x="1" y="654"/>
                    <a:pt x="46" y="733"/>
                    <a:pt x="91" y="733"/>
                  </a:cubicBezTo>
                  <a:cubicBezTo>
                    <a:pt x="442" y="677"/>
                    <a:pt x="657" y="337"/>
                    <a:pt x="544" y="9"/>
                  </a:cubicBezTo>
                  <a:cubicBezTo>
                    <a:pt x="544" y="4"/>
                    <a:pt x="541" y="1"/>
                    <a:pt x="53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>
              <a:extLst>
                <a:ext uri="{FF2B5EF4-FFF2-40B4-BE49-F238E27FC236}">
                  <a16:creationId xmlns:a16="http://schemas.microsoft.com/office/drawing/2014/main" id="{59304D75-8145-0643-2F47-2F569887E2C6}"/>
                </a:ext>
              </a:extLst>
            </p:cNvPr>
            <p:cNvSpPr/>
            <p:nvPr/>
          </p:nvSpPr>
          <p:spPr>
            <a:xfrm>
              <a:off x="1002988" y="4570539"/>
              <a:ext cx="35246" cy="25564"/>
            </a:xfrm>
            <a:custGeom>
              <a:avLst/>
              <a:gdLst/>
              <a:ahLst/>
              <a:cxnLst/>
              <a:rect l="l" t="t" r="r" b="b"/>
              <a:pathLst>
                <a:path w="790" h="573" extrusionOk="0">
                  <a:moveTo>
                    <a:pt x="770" y="1"/>
                  </a:moveTo>
                  <a:cubicBezTo>
                    <a:pt x="766" y="1"/>
                    <a:pt x="762" y="4"/>
                    <a:pt x="759" y="10"/>
                  </a:cubicBezTo>
                  <a:cubicBezTo>
                    <a:pt x="668" y="113"/>
                    <a:pt x="589" y="226"/>
                    <a:pt x="487" y="327"/>
                  </a:cubicBezTo>
                  <a:cubicBezTo>
                    <a:pt x="442" y="372"/>
                    <a:pt x="374" y="417"/>
                    <a:pt x="317" y="452"/>
                  </a:cubicBezTo>
                  <a:cubicBezTo>
                    <a:pt x="282" y="474"/>
                    <a:pt x="250" y="483"/>
                    <a:pt x="221" y="483"/>
                  </a:cubicBezTo>
                  <a:cubicBezTo>
                    <a:pt x="129" y="483"/>
                    <a:pt x="64" y="390"/>
                    <a:pt x="13" y="304"/>
                  </a:cubicBezTo>
                  <a:cubicBezTo>
                    <a:pt x="13" y="301"/>
                    <a:pt x="12" y="300"/>
                    <a:pt x="10" y="300"/>
                  </a:cubicBezTo>
                  <a:cubicBezTo>
                    <a:pt x="7" y="300"/>
                    <a:pt x="1" y="308"/>
                    <a:pt x="1" y="316"/>
                  </a:cubicBezTo>
                  <a:cubicBezTo>
                    <a:pt x="37" y="470"/>
                    <a:pt x="110" y="573"/>
                    <a:pt x="248" y="573"/>
                  </a:cubicBezTo>
                  <a:cubicBezTo>
                    <a:pt x="282" y="573"/>
                    <a:pt x="320" y="567"/>
                    <a:pt x="363" y="553"/>
                  </a:cubicBezTo>
                  <a:cubicBezTo>
                    <a:pt x="589" y="485"/>
                    <a:pt x="691" y="226"/>
                    <a:pt x="781" y="33"/>
                  </a:cubicBezTo>
                  <a:cubicBezTo>
                    <a:pt x="789" y="17"/>
                    <a:pt x="780" y="1"/>
                    <a:pt x="77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>
              <a:extLst>
                <a:ext uri="{FF2B5EF4-FFF2-40B4-BE49-F238E27FC236}">
                  <a16:creationId xmlns:a16="http://schemas.microsoft.com/office/drawing/2014/main" id="{9B680889-DEEE-614F-DFCE-D367632B513B}"/>
                </a:ext>
              </a:extLst>
            </p:cNvPr>
            <p:cNvSpPr/>
            <p:nvPr/>
          </p:nvSpPr>
          <p:spPr>
            <a:xfrm>
              <a:off x="939946" y="4579507"/>
              <a:ext cx="27081" cy="18961"/>
            </a:xfrm>
            <a:custGeom>
              <a:avLst/>
              <a:gdLst/>
              <a:ahLst/>
              <a:cxnLst/>
              <a:rect l="l" t="t" r="r" b="b"/>
              <a:pathLst>
                <a:path w="607" h="425" extrusionOk="0">
                  <a:moveTo>
                    <a:pt x="585" y="1"/>
                  </a:moveTo>
                  <a:cubicBezTo>
                    <a:pt x="578" y="1"/>
                    <a:pt x="570" y="4"/>
                    <a:pt x="566" y="13"/>
                  </a:cubicBezTo>
                  <a:cubicBezTo>
                    <a:pt x="487" y="115"/>
                    <a:pt x="430" y="206"/>
                    <a:pt x="317" y="262"/>
                  </a:cubicBezTo>
                  <a:cubicBezTo>
                    <a:pt x="277" y="294"/>
                    <a:pt x="236" y="321"/>
                    <a:pt x="187" y="321"/>
                  </a:cubicBezTo>
                  <a:cubicBezTo>
                    <a:pt x="168" y="321"/>
                    <a:pt x="147" y="317"/>
                    <a:pt x="125" y="307"/>
                  </a:cubicBezTo>
                  <a:cubicBezTo>
                    <a:pt x="79" y="273"/>
                    <a:pt x="46" y="206"/>
                    <a:pt x="23" y="160"/>
                  </a:cubicBezTo>
                  <a:cubicBezTo>
                    <a:pt x="23" y="157"/>
                    <a:pt x="21" y="155"/>
                    <a:pt x="19" y="155"/>
                  </a:cubicBezTo>
                  <a:cubicBezTo>
                    <a:pt x="12" y="155"/>
                    <a:pt x="1" y="164"/>
                    <a:pt x="1" y="171"/>
                  </a:cubicBezTo>
                  <a:cubicBezTo>
                    <a:pt x="21" y="284"/>
                    <a:pt x="79" y="425"/>
                    <a:pt x="198" y="425"/>
                  </a:cubicBezTo>
                  <a:cubicBezTo>
                    <a:pt x="211" y="425"/>
                    <a:pt x="224" y="423"/>
                    <a:pt x="238" y="420"/>
                  </a:cubicBezTo>
                  <a:cubicBezTo>
                    <a:pt x="430" y="375"/>
                    <a:pt x="532" y="194"/>
                    <a:pt x="600" y="25"/>
                  </a:cubicBezTo>
                  <a:cubicBezTo>
                    <a:pt x="607" y="11"/>
                    <a:pt x="596" y="1"/>
                    <a:pt x="58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>
              <a:extLst>
                <a:ext uri="{FF2B5EF4-FFF2-40B4-BE49-F238E27FC236}">
                  <a16:creationId xmlns:a16="http://schemas.microsoft.com/office/drawing/2014/main" id="{E352EBC5-F9BD-5E55-0FCA-8ACE200BDE93}"/>
                </a:ext>
              </a:extLst>
            </p:cNvPr>
            <p:cNvSpPr/>
            <p:nvPr/>
          </p:nvSpPr>
          <p:spPr>
            <a:xfrm>
              <a:off x="1062058" y="4568397"/>
              <a:ext cx="57955" cy="51753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52" y="1"/>
                  </a:moveTo>
                  <a:cubicBezTo>
                    <a:pt x="369" y="1"/>
                    <a:pt x="136" y="217"/>
                    <a:pt x="136" y="217"/>
                  </a:cubicBezTo>
                  <a:lnTo>
                    <a:pt x="0" y="1099"/>
                  </a:lnTo>
                  <a:cubicBezTo>
                    <a:pt x="103" y="1141"/>
                    <a:pt x="202" y="1160"/>
                    <a:pt x="296" y="1160"/>
                  </a:cubicBezTo>
                  <a:cubicBezTo>
                    <a:pt x="907" y="1160"/>
                    <a:pt x="1299" y="372"/>
                    <a:pt x="995" y="126"/>
                  </a:cubicBezTo>
                  <a:cubicBezTo>
                    <a:pt x="881" y="34"/>
                    <a:pt x="763" y="1"/>
                    <a:pt x="652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>
              <a:extLst>
                <a:ext uri="{FF2B5EF4-FFF2-40B4-BE49-F238E27FC236}">
                  <a16:creationId xmlns:a16="http://schemas.microsoft.com/office/drawing/2014/main" id="{81F5BB40-327D-438A-F513-12E9ACFA1A66}"/>
                </a:ext>
              </a:extLst>
            </p:cNvPr>
            <p:cNvSpPr/>
            <p:nvPr/>
          </p:nvSpPr>
          <p:spPr>
            <a:xfrm>
              <a:off x="1072632" y="4582317"/>
              <a:ext cx="28286" cy="28286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42" y="290"/>
                  </a:moveTo>
                  <a:cubicBezTo>
                    <a:pt x="371" y="290"/>
                    <a:pt x="397" y="302"/>
                    <a:pt x="407" y="334"/>
                  </a:cubicBezTo>
                  <a:cubicBezTo>
                    <a:pt x="430" y="391"/>
                    <a:pt x="362" y="437"/>
                    <a:pt x="329" y="470"/>
                  </a:cubicBezTo>
                  <a:cubicBezTo>
                    <a:pt x="292" y="489"/>
                    <a:pt x="246" y="507"/>
                    <a:pt x="200" y="507"/>
                  </a:cubicBezTo>
                  <a:cubicBezTo>
                    <a:pt x="190" y="507"/>
                    <a:pt x="180" y="506"/>
                    <a:pt x="170" y="504"/>
                  </a:cubicBezTo>
                  <a:cubicBezTo>
                    <a:pt x="181" y="459"/>
                    <a:pt x="193" y="402"/>
                    <a:pt x="204" y="357"/>
                  </a:cubicBezTo>
                  <a:cubicBezTo>
                    <a:pt x="216" y="346"/>
                    <a:pt x="238" y="334"/>
                    <a:pt x="249" y="323"/>
                  </a:cubicBezTo>
                  <a:cubicBezTo>
                    <a:pt x="273" y="305"/>
                    <a:pt x="309" y="290"/>
                    <a:pt x="342" y="290"/>
                  </a:cubicBezTo>
                  <a:close/>
                  <a:moveTo>
                    <a:pt x="525" y="0"/>
                  </a:moveTo>
                  <a:cubicBezTo>
                    <a:pt x="402" y="0"/>
                    <a:pt x="275" y="41"/>
                    <a:pt x="193" y="143"/>
                  </a:cubicBezTo>
                  <a:cubicBezTo>
                    <a:pt x="113" y="256"/>
                    <a:pt x="0" y="482"/>
                    <a:pt x="80" y="618"/>
                  </a:cubicBezTo>
                  <a:cubicBezTo>
                    <a:pt x="90" y="628"/>
                    <a:pt x="105" y="633"/>
                    <a:pt x="119" y="633"/>
                  </a:cubicBezTo>
                  <a:cubicBezTo>
                    <a:pt x="136" y="633"/>
                    <a:pt x="153" y="625"/>
                    <a:pt x="159" y="606"/>
                  </a:cubicBezTo>
                  <a:lnTo>
                    <a:pt x="159" y="583"/>
                  </a:lnTo>
                  <a:cubicBezTo>
                    <a:pt x="170" y="585"/>
                    <a:pt x="182" y="586"/>
                    <a:pt x="195" y="586"/>
                  </a:cubicBezTo>
                  <a:cubicBezTo>
                    <a:pt x="337" y="586"/>
                    <a:pt x="507" y="469"/>
                    <a:pt x="475" y="323"/>
                  </a:cubicBezTo>
                  <a:cubicBezTo>
                    <a:pt x="467" y="254"/>
                    <a:pt x="399" y="225"/>
                    <a:pt x="337" y="225"/>
                  </a:cubicBezTo>
                  <a:cubicBezTo>
                    <a:pt x="318" y="225"/>
                    <a:pt x="299" y="228"/>
                    <a:pt x="283" y="233"/>
                  </a:cubicBezTo>
                  <a:cubicBezTo>
                    <a:pt x="277" y="233"/>
                    <a:pt x="270" y="233"/>
                    <a:pt x="266" y="235"/>
                  </a:cubicBezTo>
                  <a:lnTo>
                    <a:pt x="266" y="235"/>
                  </a:lnTo>
                  <a:cubicBezTo>
                    <a:pt x="345" y="105"/>
                    <a:pt x="468" y="40"/>
                    <a:pt x="611" y="29"/>
                  </a:cubicBezTo>
                  <a:cubicBezTo>
                    <a:pt x="634" y="29"/>
                    <a:pt x="634" y="7"/>
                    <a:pt x="611" y="7"/>
                  </a:cubicBezTo>
                  <a:cubicBezTo>
                    <a:pt x="583" y="3"/>
                    <a:pt x="554" y="0"/>
                    <a:pt x="52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>
              <a:extLst>
                <a:ext uri="{FF2B5EF4-FFF2-40B4-BE49-F238E27FC236}">
                  <a16:creationId xmlns:a16="http://schemas.microsoft.com/office/drawing/2014/main" id="{9399C049-2918-AE7C-18F7-96B39F3F188B}"/>
                </a:ext>
              </a:extLst>
            </p:cNvPr>
            <p:cNvSpPr/>
            <p:nvPr/>
          </p:nvSpPr>
          <p:spPr>
            <a:xfrm>
              <a:off x="1032657" y="4646965"/>
              <a:ext cx="112162" cy="171946"/>
            </a:xfrm>
            <a:custGeom>
              <a:avLst/>
              <a:gdLst/>
              <a:ahLst/>
              <a:cxnLst/>
              <a:rect l="l" t="t" r="r" b="b"/>
              <a:pathLst>
                <a:path w="2514" h="3854" extrusionOk="0">
                  <a:moveTo>
                    <a:pt x="808" y="0"/>
                  </a:moveTo>
                  <a:cubicBezTo>
                    <a:pt x="0" y="0"/>
                    <a:pt x="91" y="597"/>
                    <a:pt x="467" y="887"/>
                  </a:cubicBezTo>
                  <a:cubicBezTo>
                    <a:pt x="874" y="1192"/>
                    <a:pt x="1428" y="1317"/>
                    <a:pt x="1552" y="1521"/>
                  </a:cubicBezTo>
                  <a:cubicBezTo>
                    <a:pt x="1677" y="1724"/>
                    <a:pt x="1247" y="2956"/>
                    <a:pt x="1247" y="2956"/>
                  </a:cubicBezTo>
                  <a:cubicBezTo>
                    <a:pt x="1247" y="2956"/>
                    <a:pt x="637" y="3149"/>
                    <a:pt x="931" y="3420"/>
                  </a:cubicBezTo>
                  <a:cubicBezTo>
                    <a:pt x="931" y="3420"/>
                    <a:pt x="750" y="3635"/>
                    <a:pt x="874" y="3748"/>
                  </a:cubicBezTo>
                  <a:cubicBezTo>
                    <a:pt x="950" y="3824"/>
                    <a:pt x="1051" y="3853"/>
                    <a:pt x="1155" y="3853"/>
                  </a:cubicBezTo>
                  <a:cubicBezTo>
                    <a:pt x="1392" y="3853"/>
                    <a:pt x="1646" y="3700"/>
                    <a:pt x="1654" y="3590"/>
                  </a:cubicBezTo>
                  <a:cubicBezTo>
                    <a:pt x="1665" y="3431"/>
                    <a:pt x="1597" y="3137"/>
                    <a:pt x="1597" y="3137"/>
                  </a:cubicBezTo>
                  <a:cubicBezTo>
                    <a:pt x="1597" y="3137"/>
                    <a:pt x="2423" y="2255"/>
                    <a:pt x="2479" y="1667"/>
                  </a:cubicBezTo>
                  <a:cubicBezTo>
                    <a:pt x="2514" y="1227"/>
                    <a:pt x="1903" y="73"/>
                    <a:pt x="942" y="5"/>
                  </a:cubicBezTo>
                  <a:cubicBezTo>
                    <a:pt x="895" y="2"/>
                    <a:pt x="850" y="0"/>
                    <a:pt x="808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>
              <a:extLst>
                <a:ext uri="{FF2B5EF4-FFF2-40B4-BE49-F238E27FC236}">
                  <a16:creationId xmlns:a16="http://schemas.microsoft.com/office/drawing/2014/main" id="{67C002EC-310D-8B21-85E0-84A0B0DA27A6}"/>
                </a:ext>
              </a:extLst>
            </p:cNvPr>
            <p:cNvSpPr/>
            <p:nvPr/>
          </p:nvSpPr>
          <p:spPr>
            <a:xfrm>
              <a:off x="1074640" y="4806064"/>
              <a:ext cx="9637" cy="11689"/>
            </a:xfrm>
            <a:custGeom>
              <a:avLst/>
              <a:gdLst/>
              <a:ahLst/>
              <a:cxnLst/>
              <a:rect l="l" t="t" r="r" b="b"/>
              <a:pathLst>
                <a:path w="216" h="262" extrusionOk="0">
                  <a:moveTo>
                    <a:pt x="204" y="1"/>
                  </a:moveTo>
                  <a:cubicBezTo>
                    <a:pt x="204" y="1"/>
                    <a:pt x="193" y="1"/>
                    <a:pt x="193" y="13"/>
                  </a:cubicBezTo>
                  <a:cubicBezTo>
                    <a:pt x="193" y="13"/>
                    <a:pt x="181" y="182"/>
                    <a:pt x="12" y="227"/>
                  </a:cubicBezTo>
                  <a:cubicBezTo>
                    <a:pt x="12" y="239"/>
                    <a:pt x="1" y="239"/>
                    <a:pt x="1" y="250"/>
                  </a:cubicBezTo>
                  <a:cubicBezTo>
                    <a:pt x="12" y="261"/>
                    <a:pt x="12" y="261"/>
                    <a:pt x="23" y="261"/>
                  </a:cubicBezTo>
                  <a:cubicBezTo>
                    <a:pt x="204" y="204"/>
                    <a:pt x="216" y="13"/>
                    <a:pt x="216" y="13"/>
                  </a:cubicBezTo>
                  <a:cubicBezTo>
                    <a:pt x="216" y="13"/>
                    <a:pt x="216" y="1"/>
                    <a:pt x="204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>
              <a:extLst>
                <a:ext uri="{FF2B5EF4-FFF2-40B4-BE49-F238E27FC236}">
                  <a16:creationId xmlns:a16="http://schemas.microsoft.com/office/drawing/2014/main" id="{4D1BB705-4193-C8B6-D868-F2AD3DC07866}"/>
                </a:ext>
              </a:extLst>
            </p:cNvPr>
            <p:cNvSpPr/>
            <p:nvPr/>
          </p:nvSpPr>
          <p:spPr>
            <a:xfrm>
              <a:off x="1089765" y="4807090"/>
              <a:ext cx="7629" cy="11689"/>
            </a:xfrm>
            <a:custGeom>
              <a:avLst/>
              <a:gdLst/>
              <a:ahLst/>
              <a:cxnLst/>
              <a:rect l="l" t="t" r="r" b="b"/>
              <a:pathLst>
                <a:path w="171" h="262" extrusionOk="0">
                  <a:moveTo>
                    <a:pt x="126" y="1"/>
                  </a:moveTo>
                  <a:lnTo>
                    <a:pt x="114" y="12"/>
                  </a:lnTo>
                  <a:cubicBezTo>
                    <a:pt x="114" y="12"/>
                    <a:pt x="136" y="114"/>
                    <a:pt x="1" y="238"/>
                  </a:cubicBezTo>
                  <a:lnTo>
                    <a:pt x="1" y="249"/>
                  </a:lnTo>
                  <a:cubicBezTo>
                    <a:pt x="13" y="261"/>
                    <a:pt x="13" y="261"/>
                    <a:pt x="23" y="261"/>
                  </a:cubicBezTo>
                  <a:cubicBezTo>
                    <a:pt x="171" y="125"/>
                    <a:pt x="148" y="12"/>
                    <a:pt x="148" y="12"/>
                  </a:cubicBezTo>
                  <a:cubicBezTo>
                    <a:pt x="136" y="1"/>
                    <a:pt x="136" y="1"/>
                    <a:pt x="12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6">
            <a:extLst>
              <a:ext uri="{FF2B5EF4-FFF2-40B4-BE49-F238E27FC236}">
                <a16:creationId xmlns:a16="http://schemas.microsoft.com/office/drawing/2014/main" id="{84B930B9-F9E8-93E1-9C88-DC68C9DBA054}"/>
              </a:ext>
            </a:extLst>
          </p:cNvPr>
          <p:cNvGrpSpPr/>
          <p:nvPr/>
        </p:nvGrpSpPr>
        <p:grpSpPr>
          <a:xfrm>
            <a:off x="7031615" y="1995040"/>
            <a:ext cx="1328994" cy="1822460"/>
            <a:chOff x="436238" y="4128757"/>
            <a:chExt cx="380659" cy="522000"/>
          </a:xfrm>
        </p:grpSpPr>
        <p:sp>
          <p:nvSpPr>
            <p:cNvPr id="500" name="Google Shape;500;p36">
              <a:extLst>
                <a:ext uri="{FF2B5EF4-FFF2-40B4-BE49-F238E27FC236}">
                  <a16:creationId xmlns:a16="http://schemas.microsoft.com/office/drawing/2014/main" id="{0B63AD3B-0259-8BF5-C105-D343F9403951}"/>
                </a:ext>
              </a:extLst>
            </p:cNvPr>
            <p:cNvSpPr/>
            <p:nvPr/>
          </p:nvSpPr>
          <p:spPr>
            <a:xfrm>
              <a:off x="461133" y="4332828"/>
              <a:ext cx="135808" cy="103462"/>
            </a:xfrm>
            <a:custGeom>
              <a:avLst/>
              <a:gdLst/>
              <a:ahLst/>
              <a:cxnLst/>
              <a:rect l="l" t="t" r="r" b="b"/>
              <a:pathLst>
                <a:path w="3044" h="2319" extrusionOk="0">
                  <a:moveTo>
                    <a:pt x="2591" y="1"/>
                  </a:moveTo>
                  <a:cubicBezTo>
                    <a:pt x="2369" y="67"/>
                    <a:pt x="1898" y="1382"/>
                    <a:pt x="1708" y="1382"/>
                  </a:cubicBezTo>
                  <a:cubicBezTo>
                    <a:pt x="1705" y="1382"/>
                    <a:pt x="1701" y="1382"/>
                    <a:pt x="1697" y="1380"/>
                  </a:cubicBezTo>
                  <a:cubicBezTo>
                    <a:pt x="1528" y="1324"/>
                    <a:pt x="1019" y="985"/>
                    <a:pt x="1019" y="985"/>
                  </a:cubicBezTo>
                  <a:cubicBezTo>
                    <a:pt x="1019" y="985"/>
                    <a:pt x="1313" y="352"/>
                    <a:pt x="895" y="329"/>
                  </a:cubicBezTo>
                  <a:cubicBezTo>
                    <a:pt x="895" y="329"/>
                    <a:pt x="725" y="135"/>
                    <a:pt x="608" y="135"/>
                  </a:cubicBezTo>
                  <a:cubicBezTo>
                    <a:pt x="551" y="135"/>
                    <a:pt x="506" y="181"/>
                    <a:pt x="498" y="317"/>
                  </a:cubicBezTo>
                  <a:cubicBezTo>
                    <a:pt x="498" y="317"/>
                    <a:pt x="1" y="815"/>
                    <a:pt x="736" y="1076"/>
                  </a:cubicBezTo>
                  <a:cubicBezTo>
                    <a:pt x="736" y="1076"/>
                    <a:pt x="1234" y="2195"/>
                    <a:pt x="1731" y="2308"/>
                  </a:cubicBezTo>
                  <a:cubicBezTo>
                    <a:pt x="1760" y="2315"/>
                    <a:pt x="1789" y="2318"/>
                    <a:pt x="1818" y="2318"/>
                  </a:cubicBezTo>
                  <a:cubicBezTo>
                    <a:pt x="2288" y="2318"/>
                    <a:pt x="2840" y="1426"/>
                    <a:pt x="2840" y="1426"/>
                  </a:cubicBezTo>
                  <a:cubicBezTo>
                    <a:pt x="2840" y="1426"/>
                    <a:pt x="3043" y="1"/>
                    <a:pt x="2591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>
              <a:extLst>
                <a:ext uri="{FF2B5EF4-FFF2-40B4-BE49-F238E27FC236}">
                  <a16:creationId xmlns:a16="http://schemas.microsoft.com/office/drawing/2014/main" id="{07E91568-9BF3-EA4E-5424-A199B6CECEFB}"/>
                </a:ext>
              </a:extLst>
            </p:cNvPr>
            <p:cNvSpPr/>
            <p:nvPr/>
          </p:nvSpPr>
          <p:spPr>
            <a:xfrm>
              <a:off x="549472" y="4332828"/>
              <a:ext cx="47470" cy="101990"/>
            </a:xfrm>
            <a:custGeom>
              <a:avLst/>
              <a:gdLst/>
              <a:ahLst/>
              <a:cxnLst/>
              <a:rect l="l" t="t" r="r" b="b"/>
              <a:pathLst>
                <a:path w="1064" h="2286" extrusionOk="0">
                  <a:moveTo>
                    <a:pt x="611" y="1"/>
                  </a:moveTo>
                  <a:cubicBezTo>
                    <a:pt x="576" y="13"/>
                    <a:pt x="543" y="46"/>
                    <a:pt x="498" y="103"/>
                  </a:cubicBezTo>
                  <a:cubicBezTo>
                    <a:pt x="475" y="465"/>
                    <a:pt x="418" y="827"/>
                    <a:pt x="339" y="1177"/>
                  </a:cubicBezTo>
                  <a:cubicBezTo>
                    <a:pt x="237" y="1573"/>
                    <a:pt x="147" y="1946"/>
                    <a:pt x="0" y="2285"/>
                  </a:cubicBezTo>
                  <a:cubicBezTo>
                    <a:pt x="430" y="2127"/>
                    <a:pt x="860" y="1426"/>
                    <a:pt x="860" y="1426"/>
                  </a:cubicBezTo>
                  <a:cubicBezTo>
                    <a:pt x="860" y="1426"/>
                    <a:pt x="1063" y="1"/>
                    <a:pt x="61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>
              <a:extLst>
                <a:ext uri="{FF2B5EF4-FFF2-40B4-BE49-F238E27FC236}">
                  <a16:creationId xmlns:a16="http://schemas.microsoft.com/office/drawing/2014/main" id="{35686A49-E62A-17EB-E163-229999776B46}"/>
                </a:ext>
              </a:extLst>
            </p:cNvPr>
            <p:cNvSpPr/>
            <p:nvPr/>
          </p:nvSpPr>
          <p:spPr>
            <a:xfrm>
              <a:off x="477284" y="4346436"/>
              <a:ext cx="26278" cy="24315"/>
            </a:xfrm>
            <a:custGeom>
              <a:avLst/>
              <a:gdLst/>
              <a:ahLst/>
              <a:cxnLst/>
              <a:rect l="l" t="t" r="r" b="b"/>
              <a:pathLst>
                <a:path w="589" h="545" extrusionOk="0">
                  <a:moveTo>
                    <a:pt x="476" y="273"/>
                  </a:moveTo>
                  <a:cubicBezTo>
                    <a:pt x="487" y="306"/>
                    <a:pt x="487" y="341"/>
                    <a:pt x="476" y="363"/>
                  </a:cubicBezTo>
                  <a:cubicBezTo>
                    <a:pt x="465" y="397"/>
                    <a:pt x="430" y="409"/>
                    <a:pt x="408" y="409"/>
                  </a:cubicBezTo>
                  <a:lnTo>
                    <a:pt x="408" y="386"/>
                  </a:lnTo>
                  <a:cubicBezTo>
                    <a:pt x="385" y="352"/>
                    <a:pt x="352" y="318"/>
                    <a:pt x="317" y="284"/>
                  </a:cubicBezTo>
                  <a:lnTo>
                    <a:pt x="363" y="284"/>
                  </a:lnTo>
                  <a:cubicBezTo>
                    <a:pt x="397" y="284"/>
                    <a:pt x="430" y="284"/>
                    <a:pt x="476" y="273"/>
                  </a:cubicBezTo>
                  <a:close/>
                  <a:moveTo>
                    <a:pt x="155" y="1"/>
                  </a:moveTo>
                  <a:cubicBezTo>
                    <a:pt x="143" y="1"/>
                    <a:pt x="136" y="2"/>
                    <a:pt x="136" y="2"/>
                  </a:cubicBezTo>
                  <a:cubicBezTo>
                    <a:pt x="125" y="2"/>
                    <a:pt x="125" y="12"/>
                    <a:pt x="125" y="12"/>
                  </a:cubicBezTo>
                  <a:cubicBezTo>
                    <a:pt x="125" y="24"/>
                    <a:pt x="136" y="24"/>
                    <a:pt x="136" y="24"/>
                  </a:cubicBezTo>
                  <a:cubicBezTo>
                    <a:pt x="136" y="24"/>
                    <a:pt x="144" y="23"/>
                    <a:pt x="157" y="23"/>
                  </a:cubicBezTo>
                  <a:cubicBezTo>
                    <a:pt x="187" y="23"/>
                    <a:pt x="247" y="29"/>
                    <a:pt x="295" y="69"/>
                  </a:cubicBezTo>
                  <a:cubicBezTo>
                    <a:pt x="261" y="80"/>
                    <a:pt x="227" y="103"/>
                    <a:pt x="204" y="137"/>
                  </a:cubicBezTo>
                  <a:cubicBezTo>
                    <a:pt x="193" y="148"/>
                    <a:pt x="182" y="171"/>
                    <a:pt x="193" y="193"/>
                  </a:cubicBezTo>
                  <a:cubicBezTo>
                    <a:pt x="193" y="205"/>
                    <a:pt x="204" y="216"/>
                    <a:pt x="204" y="228"/>
                  </a:cubicBezTo>
                  <a:cubicBezTo>
                    <a:pt x="136" y="193"/>
                    <a:pt x="58" y="183"/>
                    <a:pt x="12" y="183"/>
                  </a:cubicBezTo>
                  <a:cubicBezTo>
                    <a:pt x="1" y="183"/>
                    <a:pt x="1" y="193"/>
                    <a:pt x="1" y="193"/>
                  </a:cubicBezTo>
                  <a:cubicBezTo>
                    <a:pt x="1" y="205"/>
                    <a:pt x="12" y="205"/>
                    <a:pt x="12" y="205"/>
                  </a:cubicBezTo>
                  <a:cubicBezTo>
                    <a:pt x="91" y="205"/>
                    <a:pt x="317" y="261"/>
                    <a:pt x="385" y="397"/>
                  </a:cubicBezTo>
                  <a:cubicBezTo>
                    <a:pt x="397" y="431"/>
                    <a:pt x="408" y="465"/>
                    <a:pt x="385" y="487"/>
                  </a:cubicBezTo>
                  <a:cubicBezTo>
                    <a:pt x="367" y="512"/>
                    <a:pt x="333" y="523"/>
                    <a:pt x="292" y="523"/>
                  </a:cubicBezTo>
                  <a:cubicBezTo>
                    <a:pt x="258" y="523"/>
                    <a:pt x="218" y="515"/>
                    <a:pt x="182" y="499"/>
                  </a:cubicBezTo>
                  <a:cubicBezTo>
                    <a:pt x="182" y="499"/>
                    <a:pt x="171" y="499"/>
                    <a:pt x="171" y="510"/>
                  </a:cubicBezTo>
                  <a:lnTo>
                    <a:pt x="171" y="522"/>
                  </a:lnTo>
                  <a:cubicBezTo>
                    <a:pt x="216" y="533"/>
                    <a:pt x="261" y="544"/>
                    <a:pt x="295" y="544"/>
                  </a:cubicBezTo>
                  <a:cubicBezTo>
                    <a:pt x="340" y="544"/>
                    <a:pt x="374" y="533"/>
                    <a:pt x="397" y="510"/>
                  </a:cubicBezTo>
                  <a:cubicBezTo>
                    <a:pt x="408" y="499"/>
                    <a:pt x="419" y="477"/>
                    <a:pt x="419" y="431"/>
                  </a:cubicBezTo>
                  <a:cubicBezTo>
                    <a:pt x="430" y="431"/>
                    <a:pt x="476" y="420"/>
                    <a:pt x="498" y="374"/>
                  </a:cubicBezTo>
                  <a:cubicBezTo>
                    <a:pt x="510" y="341"/>
                    <a:pt x="510" y="306"/>
                    <a:pt x="498" y="273"/>
                  </a:cubicBezTo>
                  <a:cubicBezTo>
                    <a:pt x="521" y="261"/>
                    <a:pt x="555" y="250"/>
                    <a:pt x="589" y="250"/>
                  </a:cubicBezTo>
                  <a:lnTo>
                    <a:pt x="589" y="228"/>
                  </a:lnTo>
                  <a:cubicBezTo>
                    <a:pt x="589" y="228"/>
                    <a:pt x="584" y="223"/>
                    <a:pt x="581" y="223"/>
                  </a:cubicBezTo>
                  <a:cubicBezTo>
                    <a:pt x="579" y="223"/>
                    <a:pt x="578" y="224"/>
                    <a:pt x="578" y="228"/>
                  </a:cubicBezTo>
                  <a:cubicBezTo>
                    <a:pt x="496" y="255"/>
                    <a:pt x="422" y="270"/>
                    <a:pt x="361" y="270"/>
                  </a:cubicBezTo>
                  <a:cubicBezTo>
                    <a:pt x="322" y="270"/>
                    <a:pt x="288" y="264"/>
                    <a:pt x="261" y="250"/>
                  </a:cubicBezTo>
                  <a:cubicBezTo>
                    <a:pt x="239" y="239"/>
                    <a:pt x="227" y="216"/>
                    <a:pt x="216" y="193"/>
                  </a:cubicBezTo>
                  <a:cubicBezTo>
                    <a:pt x="216" y="171"/>
                    <a:pt x="216" y="160"/>
                    <a:pt x="227" y="148"/>
                  </a:cubicBezTo>
                  <a:cubicBezTo>
                    <a:pt x="272" y="80"/>
                    <a:pt x="442" y="35"/>
                    <a:pt x="533" y="35"/>
                  </a:cubicBezTo>
                  <a:cubicBezTo>
                    <a:pt x="543" y="35"/>
                    <a:pt x="543" y="35"/>
                    <a:pt x="543" y="24"/>
                  </a:cubicBezTo>
                  <a:cubicBezTo>
                    <a:pt x="543" y="24"/>
                    <a:pt x="543" y="12"/>
                    <a:pt x="533" y="12"/>
                  </a:cubicBezTo>
                  <a:cubicBezTo>
                    <a:pt x="476" y="12"/>
                    <a:pt x="397" y="24"/>
                    <a:pt x="329" y="58"/>
                  </a:cubicBezTo>
                  <a:cubicBezTo>
                    <a:pt x="262" y="7"/>
                    <a:pt x="188" y="1"/>
                    <a:pt x="155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>
              <a:extLst>
                <a:ext uri="{FF2B5EF4-FFF2-40B4-BE49-F238E27FC236}">
                  <a16:creationId xmlns:a16="http://schemas.microsoft.com/office/drawing/2014/main" id="{146DE5E4-8577-5221-C116-5CE9C64B904D}"/>
                </a:ext>
              </a:extLst>
            </p:cNvPr>
            <p:cNvSpPr/>
            <p:nvPr/>
          </p:nvSpPr>
          <p:spPr>
            <a:xfrm>
              <a:off x="447035" y="4466094"/>
              <a:ext cx="179665" cy="179040"/>
            </a:xfrm>
            <a:custGeom>
              <a:avLst/>
              <a:gdLst/>
              <a:ahLst/>
              <a:cxnLst/>
              <a:rect l="l" t="t" r="r" b="b"/>
              <a:pathLst>
                <a:path w="4027" h="4013" extrusionOk="0">
                  <a:moveTo>
                    <a:pt x="3214" y="0"/>
                  </a:moveTo>
                  <a:cubicBezTo>
                    <a:pt x="3190" y="0"/>
                    <a:pt x="3166" y="7"/>
                    <a:pt x="3144" y="22"/>
                  </a:cubicBezTo>
                  <a:cubicBezTo>
                    <a:pt x="1482" y="1097"/>
                    <a:pt x="543" y="3562"/>
                    <a:pt x="543" y="3562"/>
                  </a:cubicBezTo>
                  <a:cubicBezTo>
                    <a:pt x="543" y="3562"/>
                    <a:pt x="0" y="3573"/>
                    <a:pt x="23" y="3663"/>
                  </a:cubicBezTo>
                  <a:cubicBezTo>
                    <a:pt x="41" y="3727"/>
                    <a:pt x="561" y="4012"/>
                    <a:pt x="796" y="4012"/>
                  </a:cubicBezTo>
                  <a:cubicBezTo>
                    <a:pt x="852" y="4012"/>
                    <a:pt x="892" y="3996"/>
                    <a:pt x="905" y="3957"/>
                  </a:cubicBezTo>
                  <a:cubicBezTo>
                    <a:pt x="905" y="3957"/>
                    <a:pt x="2839" y="2001"/>
                    <a:pt x="3721" y="1469"/>
                  </a:cubicBezTo>
                  <a:cubicBezTo>
                    <a:pt x="4026" y="1280"/>
                    <a:pt x="3547" y="0"/>
                    <a:pt x="3214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>
              <a:extLst>
                <a:ext uri="{FF2B5EF4-FFF2-40B4-BE49-F238E27FC236}">
                  <a16:creationId xmlns:a16="http://schemas.microsoft.com/office/drawing/2014/main" id="{3177CED2-235D-677A-B3AB-367A65C86A63}"/>
                </a:ext>
              </a:extLst>
            </p:cNvPr>
            <p:cNvSpPr/>
            <p:nvPr/>
          </p:nvSpPr>
          <p:spPr>
            <a:xfrm>
              <a:off x="549472" y="4466094"/>
              <a:ext cx="76247" cy="95342"/>
            </a:xfrm>
            <a:custGeom>
              <a:avLst/>
              <a:gdLst/>
              <a:ahLst/>
              <a:cxnLst/>
              <a:rect l="l" t="t" r="r" b="b"/>
              <a:pathLst>
                <a:path w="1709" h="2137" extrusionOk="0">
                  <a:moveTo>
                    <a:pt x="919" y="0"/>
                  </a:moveTo>
                  <a:cubicBezTo>
                    <a:pt x="894" y="0"/>
                    <a:pt x="871" y="7"/>
                    <a:pt x="848" y="22"/>
                  </a:cubicBezTo>
                  <a:cubicBezTo>
                    <a:pt x="543" y="215"/>
                    <a:pt x="260" y="463"/>
                    <a:pt x="0" y="735"/>
                  </a:cubicBezTo>
                  <a:cubicBezTo>
                    <a:pt x="181" y="1006"/>
                    <a:pt x="305" y="1345"/>
                    <a:pt x="418" y="1639"/>
                  </a:cubicBezTo>
                  <a:cubicBezTo>
                    <a:pt x="486" y="1809"/>
                    <a:pt x="509" y="1956"/>
                    <a:pt x="554" y="2137"/>
                  </a:cubicBezTo>
                  <a:cubicBezTo>
                    <a:pt x="893" y="1831"/>
                    <a:pt x="1232" y="1605"/>
                    <a:pt x="1425" y="1469"/>
                  </a:cubicBezTo>
                  <a:cubicBezTo>
                    <a:pt x="1709" y="1259"/>
                    <a:pt x="1249" y="0"/>
                    <a:pt x="919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>
              <a:extLst>
                <a:ext uri="{FF2B5EF4-FFF2-40B4-BE49-F238E27FC236}">
                  <a16:creationId xmlns:a16="http://schemas.microsoft.com/office/drawing/2014/main" id="{2B65D6E2-E94E-505E-A1B0-5932AF216367}"/>
                </a:ext>
              </a:extLst>
            </p:cNvPr>
            <p:cNvSpPr/>
            <p:nvPr/>
          </p:nvSpPr>
          <p:spPr>
            <a:xfrm>
              <a:off x="438468" y="4618367"/>
              <a:ext cx="52512" cy="30160"/>
            </a:xfrm>
            <a:custGeom>
              <a:avLst/>
              <a:gdLst/>
              <a:ahLst/>
              <a:cxnLst/>
              <a:rect l="l" t="t" r="r" b="b"/>
              <a:pathLst>
                <a:path w="1177" h="676" extrusionOk="0">
                  <a:moveTo>
                    <a:pt x="801" y="0"/>
                  </a:moveTo>
                  <a:cubicBezTo>
                    <a:pt x="794" y="0"/>
                    <a:pt x="788" y="0"/>
                    <a:pt x="780" y="1"/>
                  </a:cubicBezTo>
                  <a:cubicBezTo>
                    <a:pt x="712" y="1"/>
                    <a:pt x="611" y="182"/>
                    <a:pt x="611" y="182"/>
                  </a:cubicBezTo>
                  <a:cubicBezTo>
                    <a:pt x="611" y="182"/>
                    <a:pt x="340" y="142"/>
                    <a:pt x="159" y="142"/>
                  </a:cubicBezTo>
                  <a:cubicBezTo>
                    <a:pt x="68" y="142"/>
                    <a:pt x="0" y="152"/>
                    <a:pt x="0" y="182"/>
                  </a:cubicBezTo>
                  <a:cubicBezTo>
                    <a:pt x="21" y="287"/>
                    <a:pt x="746" y="676"/>
                    <a:pt x="1011" y="676"/>
                  </a:cubicBezTo>
                  <a:cubicBezTo>
                    <a:pt x="1031" y="676"/>
                    <a:pt x="1049" y="674"/>
                    <a:pt x="1063" y="669"/>
                  </a:cubicBezTo>
                  <a:cubicBezTo>
                    <a:pt x="1119" y="646"/>
                    <a:pt x="1176" y="465"/>
                    <a:pt x="1176" y="465"/>
                  </a:cubicBezTo>
                  <a:lnTo>
                    <a:pt x="1176" y="465"/>
                  </a:lnTo>
                  <a:cubicBezTo>
                    <a:pt x="1176" y="465"/>
                    <a:pt x="1162" y="469"/>
                    <a:pt x="1136" y="469"/>
                  </a:cubicBezTo>
                  <a:cubicBezTo>
                    <a:pt x="1066" y="469"/>
                    <a:pt x="913" y="444"/>
                    <a:pt x="747" y="262"/>
                  </a:cubicBezTo>
                  <a:cubicBezTo>
                    <a:pt x="747" y="262"/>
                    <a:pt x="956" y="0"/>
                    <a:pt x="80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>
              <a:extLst>
                <a:ext uri="{FF2B5EF4-FFF2-40B4-BE49-F238E27FC236}">
                  <a16:creationId xmlns:a16="http://schemas.microsoft.com/office/drawing/2014/main" id="{BC20A893-80DE-1D83-85C6-BF81B8A8F536}"/>
                </a:ext>
              </a:extLst>
            </p:cNvPr>
            <p:cNvSpPr/>
            <p:nvPr/>
          </p:nvSpPr>
          <p:spPr>
            <a:xfrm>
              <a:off x="436238" y="4624881"/>
              <a:ext cx="53583" cy="25877"/>
            </a:xfrm>
            <a:custGeom>
              <a:avLst/>
              <a:gdLst/>
              <a:ahLst/>
              <a:cxnLst/>
              <a:rect l="l" t="t" r="r" b="b"/>
              <a:pathLst>
                <a:path w="1201" h="580" extrusionOk="0">
                  <a:moveTo>
                    <a:pt x="66" y="0"/>
                  </a:moveTo>
                  <a:cubicBezTo>
                    <a:pt x="30" y="0"/>
                    <a:pt x="1" y="55"/>
                    <a:pt x="28" y="81"/>
                  </a:cubicBezTo>
                  <a:cubicBezTo>
                    <a:pt x="310" y="353"/>
                    <a:pt x="740" y="568"/>
                    <a:pt x="1124" y="579"/>
                  </a:cubicBezTo>
                  <a:cubicBezTo>
                    <a:pt x="1127" y="580"/>
                    <a:pt x="1130" y="580"/>
                    <a:pt x="1133" y="580"/>
                  </a:cubicBezTo>
                  <a:cubicBezTo>
                    <a:pt x="1183" y="580"/>
                    <a:pt x="1200" y="489"/>
                    <a:pt x="1136" y="489"/>
                  </a:cubicBezTo>
                  <a:cubicBezTo>
                    <a:pt x="1045" y="489"/>
                    <a:pt x="943" y="466"/>
                    <a:pt x="842" y="443"/>
                  </a:cubicBezTo>
                  <a:cubicBezTo>
                    <a:pt x="819" y="375"/>
                    <a:pt x="819" y="308"/>
                    <a:pt x="808" y="240"/>
                  </a:cubicBezTo>
                  <a:cubicBezTo>
                    <a:pt x="808" y="230"/>
                    <a:pt x="798" y="224"/>
                    <a:pt x="788" y="224"/>
                  </a:cubicBezTo>
                  <a:cubicBezTo>
                    <a:pt x="776" y="224"/>
                    <a:pt x="762" y="233"/>
                    <a:pt x="762" y="252"/>
                  </a:cubicBezTo>
                  <a:cubicBezTo>
                    <a:pt x="774" y="308"/>
                    <a:pt x="774" y="365"/>
                    <a:pt x="785" y="421"/>
                  </a:cubicBezTo>
                  <a:cubicBezTo>
                    <a:pt x="774" y="421"/>
                    <a:pt x="751" y="410"/>
                    <a:pt x="740" y="410"/>
                  </a:cubicBezTo>
                  <a:cubicBezTo>
                    <a:pt x="729" y="342"/>
                    <a:pt x="717" y="262"/>
                    <a:pt x="706" y="195"/>
                  </a:cubicBezTo>
                  <a:cubicBezTo>
                    <a:pt x="706" y="184"/>
                    <a:pt x="697" y="179"/>
                    <a:pt x="687" y="179"/>
                  </a:cubicBezTo>
                  <a:cubicBezTo>
                    <a:pt x="675" y="179"/>
                    <a:pt x="661" y="187"/>
                    <a:pt x="661" y="206"/>
                  </a:cubicBezTo>
                  <a:cubicBezTo>
                    <a:pt x="672" y="262"/>
                    <a:pt x="672" y="330"/>
                    <a:pt x="684" y="387"/>
                  </a:cubicBezTo>
                  <a:cubicBezTo>
                    <a:pt x="457" y="308"/>
                    <a:pt x="254" y="172"/>
                    <a:pt x="96" y="14"/>
                  </a:cubicBezTo>
                  <a:cubicBezTo>
                    <a:pt x="86" y="4"/>
                    <a:pt x="76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>
              <a:extLst>
                <a:ext uri="{FF2B5EF4-FFF2-40B4-BE49-F238E27FC236}">
                  <a16:creationId xmlns:a16="http://schemas.microsoft.com/office/drawing/2014/main" id="{C868F008-8DE2-24A1-F8F9-506F685C3670}"/>
                </a:ext>
              </a:extLst>
            </p:cNvPr>
            <p:cNvSpPr/>
            <p:nvPr/>
          </p:nvSpPr>
          <p:spPr>
            <a:xfrm>
              <a:off x="458635" y="4617876"/>
              <a:ext cx="16329" cy="11600"/>
            </a:xfrm>
            <a:custGeom>
              <a:avLst/>
              <a:gdLst/>
              <a:ahLst/>
              <a:cxnLst/>
              <a:rect l="l" t="t" r="r" b="b"/>
              <a:pathLst>
                <a:path w="366" h="260" extrusionOk="0">
                  <a:moveTo>
                    <a:pt x="98" y="44"/>
                  </a:moveTo>
                  <a:cubicBezTo>
                    <a:pt x="99" y="44"/>
                    <a:pt x="100" y="45"/>
                    <a:pt x="102" y="47"/>
                  </a:cubicBezTo>
                  <a:cubicBezTo>
                    <a:pt x="112" y="66"/>
                    <a:pt x="121" y="92"/>
                    <a:pt x="124" y="114"/>
                  </a:cubicBezTo>
                  <a:lnTo>
                    <a:pt x="124" y="114"/>
                  </a:lnTo>
                  <a:cubicBezTo>
                    <a:pt x="113" y="102"/>
                    <a:pt x="102" y="91"/>
                    <a:pt x="102" y="69"/>
                  </a:cubicBezTo>
                  <a:cubicBezTo>
                    <a:pt x="93" y="69"/>
                    <a:pt x="91" y="44"/>
                    <a:pt x="98" y="44"/>
                  </a:cubicBezTo>
                  <a:close/>
                  <a:moveTo>
                    <a:pt x="280" y="143"/>
                  </a:moveTo>
                  <a:cubicBezTo>
                    <a:pt x="289" y="143"/>
                    <a:pt x="298" y="144"/>
                    <a:pt x="306" y="148"/>
                  </a:cubicBezTo>
                  <a:cubicBezTo>
                    <a:pt x="317" y="148"/>
                    <a:pt x="283" y="148"/>
                    <a:pt x="283" y="160"/>
                  </a:cubicBezTo>
                  <a:lnTo>
                    <a:pt x="238" y="160"/>
                  </a:lnTo>
                  <a:cubicBezTo>
                    <a:pt x="227" y="160"/>
                    <a:pt x="227" y="148"/>
                    <a:pt x="227" y="148"/>
                  </a:cubicBezTo>
                  <a:cubicBezTo>
                    <a:pt x="242" y="148"/>
                    <a:pt x="262" y="143"/>
                    <a:pt x="280" y="143"/>
                  </a:cubicBezTo>
                  <a:close/>
                  <a:moveTo>
                    <a:pt x="102" y="0"/>
                  </a:moveTo>
                  <a:cubicBezTo>
                    <a:pt x="99" y="0"/>
                    <a:pt x="95" y="1"/>
                    <a:pt x="91" y="1"/>
                  </a:cubicBezTo>
                  <a:cubicBezTo>
                    <a:pt x="1" y="12"/>
                    <a:pt x="69" y="125"/>
                    <a:pt x="102" y="182"/>
                  </a:cubicBezTo>
                  <a:cubicBezTo>
                    <a:pt x="102" y="182"/>
                    <a:pt x="102" y="193"/>
                    <a:pt x="114" y="193"/>
                  </a:cubicBezTo>
                  <a:cubicBezTo>
                    <a:pt x="125" y="205"/>
                    <a:pt x="125" y="216"/>
                    <a:pt x="125" y="228"/>
                  </a:cubicBezTo>
                  <a:cubicBezTo>
                    <a:pt x="125" y="247"/>
                    <a:pt x="140" y="259"/>
                    <a:pt x="153" y="259"/>
                  </a:cubicBezTo>
                  <a:cubicBezTo>
                    <a:pt x="162" y="259"/>
                    <a:pt x="170" y="253"/>
                    <a:pt x="170" y="238"/>
                  </a:cubicBezTo>
                  <a:cubicBezTo>
                    <a:pt x="182" y="228"/>
                    <a:pt x="170" y="205"/>
                    <a:pt x="170" y="193"/>
                  </a:cubicBezTo>
                  <a:lnTo>
                    <a:pt x="170" y="193"/>
                  </a:lnTo>
                  <a:cubicBezTo>
                    <a:pt x="194" y="197"/>
                    <a:pt x="226" y="201"/>
                    <a:pt x="257" y="201"/>
                  </a:cubicBezTo>
                  <a:cubicBezTo>
                    <a:pt x="314" y="201"/>
                    <a:pt x="365" y="188"/>
                    <a:pt x="351" y="137"/>
                  </a:cubicBezTo>
                  <a:cubicBezTo>
                    <a:pt x="340" y="105"/>
                    <a:pt x="314" y="93"/>
                    <a:pt x="283" y="93"/>
                  </a:cubicBezTo>
                  <a:cubicBezTo>
                    <a:pt x="248" y="93"/>
                    <a:pt x="206" y="108"/>
                    <a:pt x="170" y="125"/>
                  </a:cubicBezTo>
                  <a:cubicBezTo>
                    <a:pt x="170" y="73"/>
                    <a:pt x="150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>
              <a:extLst>
                <a:ext uri="{FF2B5EF4-FFF2-40B4-BE49-F238E27FC236}">
                  <a16:creationId xmlns:a16="http://schemas.microsoft.com/office/drawing/2014/main" id="{9A6C9F55-F07B-2093-8BBD-5A8C0FC393FF}"/>
                </a:ext>
              </a:extLst>
            </p:cNvPr>
            <p:cNvSpPr/>
            <p:nvPr/>
          </p:nvSpPr>
          <p:spPr>
            <a:xfrm>
              <a:off x="454262" y="4623185"/>
              <a:ext cx="4417" cy="7406"/>
            </a:xfrm>
            <a:custGeom>
              <a:avLst/>
              <a:gdLst/>
              <a:ahLst/>
              <a:cxnLst/>
              <a:rect l="l" t="t" r="r" b="b"/>
              <a:pathLst>
                <a:path w="99" h="166" extrusionOk="0">
                  <a:moveTo>
                    <a:pt x="31" y="1"/>
                  </a:moveTo>
                  <a:cubicBezTo>
                    <a:pt x="16" y="1"/>
                    <a:pt x="1" y="15"/>
                    <a:pt x="8" y="29"/>
                  </a:cubicBezTo>
                  <a:cubicBezTo>
                    <a:pt x="19" y="63"/>
                    <a:pt x="53" y="97"/>
                    <a:pt x="31" y="131"/>
                  </a:cubicBezTo>
                  <a:cubicBezTo>
                    <a:pt x="23" y="153"/>
                    <a:pt x="40" y="165"/>
                    <a:pt x="55" y="165"/>
                  </a:cubicBezTo>
                  <a:cubicBezTo>
                    <a:pt x="64" y="165"/>
                    <a:pt x="72" y="162"/>
                    <a:pt x="76" y="154"/>
                  </a:cubicBezTo>
                  <a:cubicBezTo>
                    <a:pt x="99" y="109"/>
                    <a:pt x="76" y="63"/>
                    <a:pt x="53" y="18"/>
                  </a:cubicBezTo>
                  <a:cubicBezTo>
                    <a:pt x="49" y="5"/>
                    <a:pt x="40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>
              <a:extLst>
                <a:ext uri="{FF2B5EF4-FFF2-40B4-BE49-F238E27FC236}">
                  <a16:creationId xmlns:a16="http://schemas.microsoft.com/office/drawing/2014/main" id="{3FEB3DBC-857E-2CAF-8C13-9297F54F5401}"/>
                </a:ext>
              </a:extLst>
            </p:cNvPr>
            <p:cNvSpPr/>
            <p:nvPr/>
          </p:nvSpPr>
          <p:spPr>
            <a:xfrm>
              <a:off x="458278" y="4623542"/>
              <a:ext cx="4461" cy="7763"/>
            </a:xfrm>
            <a:custGeom>
              <a:avLst/>
              <a:gdLst/>
              <a:ahLst/>
              <a:cxnLst/>
              <a:rect l="l" t="t" r="r" b="b"/>
              <a:pathLst>
                <a:path w="100" h="174" extrusionOk="0">
                  <a:moveTo>
                    <a:pt x="28" y="1"/>
                  </a:moveTo>
                  <a:cubicBezTo>
                    <a:pt x="15" y="1"/>
                    <a:pt x="0" y="17"/>
                    <a:pt x="9" y="33"/>
                  </a:cubicBezTo>
                  <a:cubicBezTo>
                    <a:pt x="20" y="66"/>
                    <a:pt x="42" y="101"/>
                    <a:pt x="31" y="134"/>
                  </a:cubicBezTo>
                  <a:cubicBezTo>
                    <a:pt x="31" y="156"/>
                    <a:pt x="45" y="174"/>
                    <a:pt x="59" y="174"/>
                  </a:cubicBezTo>
                  <a:cubicBezTo>
                    <a:pt x="66" y="174"/>
                    <a:pt x="72" y="169"/>
                    <a:pt x="77" y="157"/>
                  </a:cubicBezTo>
                  <a:cubicBezTo>
                    <a:pt x="99" y="101"/>
                    <a:pt x="77" y="55"/>
                    <a:pt x="42" y="10"/>
                  </a:cubicBezTo>
                  <a:cubicBezTo>
                    <a:pt x="39" y="4"/>
                    <a:pt x="34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>
              <a:extLst>
                <a:ext uri="{FF2B5EF4-FFF2-40B4-BE49-F238E27FC236}">
                  <a16:creationId xmlns:a16="http://schemas.microsoft.com/office/drawing/2014/main" id="{840574FB-F863-569D-54B6-93CB6106B27A}"/>
                </a:ext>
              </a:extLst>
            </p:cNvPr>
            <p:cNvSpPr/>
            <p:nvPr/>
          </p:nvSpPr>
          <p:spPr>
            <a:xfrm>
              <a:off x="643298" y="4480148"/>
              <a:ext cx="168466" cy="72722"/>
            </a:xfrm>
            <a:custGeom>
              <a:avLst/>
              <a:gdLst/>
              <a:ahLst/>
              <a:cxnLst/>
              <a:rect l="l" t="t" r="r" b="b"/>
              <a:pathLst>
                <a:path w="3776" h="1630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616" y="1630"/>
                    <a:pt x="1334" y="1630"/>
                  </a:cubicBezTo>
                  <a:cubicBezTo>
                    <a:pt x="1383" y="1630"/>
                    <a:pt x="1432" y="1626"/>
                    <a:pt x="1481" y="1618"/>
                  </a:cubicBezTo>
                  <a:cubicBezTo>
                    <a:pt x="2262" y="1494"/>
                    <a:pt x="3381" y="895"/>
                    <a:pt x="3381" y="895"/>
                  </a:cubicBezTo>
                  <a:cubicBezTo>
                    <a:pt x="3381" y="895"/>
                    <a:pt x="3624" y="1175"/>
                    <a:pt x="3711" y="1175"/>
                  </a:cubicBezTo>
                  <a:cubicBezTo>
                    <a:pt x="3720" y="1175"/>
                    <a:pt x="3727" y="1172"/>
                    <a:pt x="3732" y="1166"/>
                  </a:cubicBezTo>
                  <a:cubicBezTo>
                    <a:pt x="3776" y="1111"/>
                    <a:pt x="3641" y="450"/>
                    <a:pt x="3469" y="450"/>
                  </a:cubicBezTo>
                  <a:cubicBezTo>
                    <a:pt x="3463" y="450"/>
                    <a:pt x="3456" y="451"/>
                    <a:pt x="3449" y="453"/>
                  </a:cubicBezTo>
                  <a:cubicBezTo>
                    <a:pt x="3449" y="453"/>
                    <a:pt x="3178" y="425"/>
                    <a:pt x="2823" y="425"/>
                  </a:cubicBezTo>
                  <a:cubicBezTo>
                    <a:pt x="2393" y="425"/>
                    <a:pt x="1840" y="466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>
              <a:extLst>
                <a:ext uri="{FF2B5EF4-FFF2-40B4-BE49-F238E27FC236}">
                  <a16:creationId xmlns:a16="http://schemas.microsoft.com/office/drawing/2014/main" id="{5A30866C-132C-30BF-8C89-CA85B3C04E9C}"/>
                </a:ext>
              </a:extLst>
            </p:cNvPr>
            <p:cNvSpPr/>
            <p:nvPr/>
          </p:nvSpPr>
          <p:spPr>
            <a:xfrm>
              <a:off x="778527" y="4495897"/>
              <a:ext cx="37834" cy="51084"/>
            </a:xfrm>
            <a:custGeom>
              <a:avLst/>
              <a:gdLst/>
              <a:ahLst/>
              <a:cxnLst/>
              <a:rect l="l" t="t" r="r" b="b"/>
              <a:pathLst>
                <a:path w="848" h="1145" extrusionOk="0">
                  <a:moveTo>
                    <a:pt x="435" y="0"/>
                  </a:moveTo>
                  <a:cubicBezTo>
                    <a:pt x="365" y="0"/>
                    <a:pt x="249" y="44"/>
                    <a:pt x="249" y="44"/>
                  </a:cubicBezTo>
                  <a:cubicBezTo>
                    <a:pt x="249" y="44"/>
                    <a:pt x="418" y="180"/>
                    <a:pt x="362" y="507"/>
                  </a:cubicBezTo>
                  <a:cubicBezTo>
                    <a:pt x="362" y="507"/>
                    <a:pt x="0" y="507"/>
                    <a:pt x="136" y="655"/>
                  </a:cubicBezTo>
                  <a:cubicBezTo>
                    <a:pt x="154" y="673"/>
                    <a:pt x="197" y="678"/>
                    <a:pt x="242" y="678"/>
                  </a:cubicBezTo>
                  <a:cubicBezTo>
                    <a:pt x="311" y="678"/>
                    <a:pt x="385" y="666"/>
                    <a:pt x="385" y="666"/>
                  </a:cubicBezTo>
                  <a:cubicBezTo>
                    <a:pt x="385" y="666"/>
                    <a:pt x="670" y="1145"/>
                    <a:pt x="757" y="1145"/>
                  </a:cubicBezTo>
                  <a:cubicBezTo>
                    <a:pt x="761" y="1145"/>
                    <a:pt x="766" y="1143"/>
                    <a:pt x="769" y="1141"/>
                  </a:cubicBezTo>
                  <a:cubicBezTo>
                    <a:pt x="848" y="1050"/>
                    <a:pt x="667" y="123"/>
                    <a:pt x="475" y="10"/>
                  </a:cubicBezTo>
                  <a:cubicBezTo>
                    <a:pt x="466" y="3"/>
                    <a:pt x="452" y="0"/>
                    <a:pt x="43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>
              <a:extLst>
                <a:ext uri="{FF2B5EF4-FFF2-40B4-BE49-F238E27FC236}">
                  <a16:creationId xmlns:a16="http://schemas.microsoft.com/office/drawing/2014/main" id="{A647787D-CE71-AFB6-C3AE-9217133B2D6D}"/>
                </a:ext>
              </a:extLst>
            </p:cNvPr>
            <p:cNvSpPr/>
            <p:nvPr/>
          </p:nvSpPr>
          <p:spPr>
            <a:xfrm>
              <a:off x="797177" y="4493131"/>
              <a:ext cx="19720" cy="54921"/>
            </a:xfrm>
            <a:custGeom>
              <a:avLst/>
              <a:gdLst/>
              <a:ahLst/>
              <a:cxnLst/>
              <a:rect l="l" t="t" r="r" b="b"/>
              <a:pathLst>
                <a:path w="442" h="1231" extrusionOk="0">
                  <a:moveTo>
                    <a:pt x="60" y="1"/>
                  </a:moveTo>
                  <a:cubicBezTo>
                    <a:pt x="29" y="1"/>
                    <a:pt x="0" y="34"/>
                    <a:pt x="23" y="72"/>
                  </a:cubicBezTo>
                  <a:cubicBezTo>
                    <a:pt x="80" y="151"/>
                    <a:pt x="125" y="242"/>
                    <a:pt x="170" y="332"/>
                  </a:cubicBezTo>
                  <a:cubicBezTo>
                    <a:pt x="125" y="388"/>
                    <a:pt x="80" y="434"/>
                    <a:pt x="34" y="479"/>
                  </a:cubicBezTo>
                  <a:cubicBezTo>
                    <a:pt x="17" y="496"/>
                    <a:pt x="33" y="521"/>
                    <a:pt x="51" y="521"/>
                  </a:cubicBezTo>
                  <a:cubicBezTo>
                    <a:pt x="57" y="521"/>
                    <a:pt x="63" y="518"/>
                    <a:pt x="68" y="513"/>
                  </a:cubicBezTo>
                  <a:cubicBezTo>
                    <a:pt x="102" y="468"/>
                    <a:pt x="147" y="434"/>
                    <a:pt x="193" y="377"/>
                  </a:cubicBezTo>
                  <a:cubicBezTo>
                    <a:pt x="193" y="400"/>
                    <a:pt x="204" y="423"/>
                    <a:pt x="215" y="434"/>
                  </a:cubicBezTo>
                  <a:lnTo>
                    <a:pt x="57" y="592"/>
                  </a:lnTo>
                  <a:cubicBezTo>
                    <a:pt x="48" y="601"/>
                    <a:pt x="59" y="622"/>
                    <a:pt x="75" y="622"/>
                  </a:cubicBezTo>
                  <a:cubicBezTo>
                    <a:pt x="80" y="622"/>
                    <a:pt x="85" y="620"/>
                    <a:pt x="91" y="615"/>
                  </a:cubicBezTo>
                  <a:cubicBezTo>
                    <a:pt x="136" y="581"/>
                    <a:pt x="181" y="536"/>
                    <a:pt x="226" y="491"/>
                  </a:cubicBezTo>
                  <a:cubicBezTo>
                    <a:pt x="294" y="717"/>
                    <a:pt x="328" y="966"/>
                    <a:pt x="306" y="1180"/>
                  </a:cubicBezTo>
                  <a:cubicBezTo>
                    <a:pt x="306" y="1214"/>
                    <a:pt x="328" y="1231"/>
                    <a:pt x="351" y="1231"/>
                  </a:cubicBezTo>
                  <a:cubicBezTo>
                    <a:pt x="374" y="1231"/>
                    <a:pt x="396" y="1214"/>
                    <a:pt x="396" y="1180"/>
                  </a:cubicBezTo>
                  <a:cubicBezTo>
                    <a:pt x="442" y="795"/>
                    <a:pt x="328" y="332"/>
                    <a:pt x="102" y="26"/>
                  </a:cubicBezTo>
                  <a:cubicBezTo>
                    <a:pt x="91" y="8"/>
                    <a:pt x="75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>
              <a:extLst>
                <a:ext uri="{FF2B5EF4-FFF2-40B4-BE49-F238E27FC236}">
                  <a16:creationId xmlns:a16="http://schemas.microsoft.com/office/drawing/2014/main" id="{2B396D63-3825-1CE9-9FB9-64A2BBDAAC2F}"/>
                </a:ext>
              </a:extLst>
            </p:cNvPr>
            <p:cNvSpPr/>
            <p:nvPr/>
          </p:nvSpPr>
          <p:spPr>
            <a:xfrm>
              <a:off x="786603" y="4519588"/>
              <a:ext cx="12403" cy="14500"/>
            </a:xfrm>
            <a:custGeom>
              <a:avLst/>
              <a:gdLst/>
              <a:ahLst/>
              <a:cxnLst/>
              <a:rect l="l" t="t" r="r" b="b"/>
              <a:pathLst>
                <a:path w="278" h="325" extrusionOk="0">
                  <a:moveTo>
                    <a:pt x="77" y="51"/>
                  </a:moveTo>
                  <a:cubicBezTo>
                    <a:pt x="80" y="51"/>
                    <a:pt x="94" y="59"/>
                    <a:pt x="101" y="67"/>
                  </a:cubicBezTo>
                  <a:cubicBezTo>
                    <a:pt x="113" y="78"/>
                    <a:pt x="113" y="89"/>
                    <a:pt x="124" y="101"/>
                  </a:cubicBezTo>
                  <a:cubicBezTo>
                    <a:pt x="124" y="101"/>
                    <a:pt x="136" y="101"/>
                    <a:pt x="136" y="112"/>
                  </a:cubicBezTo>
                  <a:cubicBezTo>
                    <a:pt x="101" y="89"/>
                    <a:pt x="79" y="67"/>
                    <a:pt x="79" y="56"/>
                  </a:cubicBezTo>
                  <a:cubicBezTo>
                    <a:pt x="76" y="52"/>
                    <a:pt x="75" y="51"/>
                    <a:pt x="77" y="51"/>
                  </a:cubicBezTo>
                  <a:close/>
                  <a:moveTo>
                    <a:pt x="169" y="202"/>
                  </a:moveTo>
                  <a:lnTo>
                    <a:pt x="169" y="214"/>
                  </a:lnTo>
                  <a:cubicBezTo>
                    <a:pt x="169" y="225"/>
                    <a:pt x="158" y="237"/>
                    <a:pt x="147" y="259"/>
                  </a:cubicBezTo>
                  <a:cubicBezTo>
                    <a:pt x="147" y="259"/>
                    <a:pt x="134" y="278"/>
                    <a:pt x="128" y="278"/>
                  </a:cubicBezTo>
                  <a:cubicBezTo>
                    <a:pt x="125" y="278"/>
                    <a:pt x="124" y="276"/>
                    <a:pt x="124" y="270"/>
                  </a:cubicBezTo>
                  <a:cubicBezTo>
                    <a:pt x="136" y="248"/>
                    <a:pt x="147" y="214"/>
                    <a:pt x="169" y="202"/>
                  </a:cubicBezTo>
                  <a:close/>
                  <a:moveTo>
                    <a:pt x="79" y="0"/>
                  </a:moveTo>
                  <a:cubicBezTo>
                    <a:pt x="67" y="0"/>
                    <a:pt x="55" y="7"/>
                    <a:pt x="45" y="22"/>
                  </a:cubicBezTo>
                  <a:cubicBezTo>
                    <a:pt x="0" y="78"/>
                    <a:pt x="79" y="135"/>
                    <a:pt x="147" y="169"/>
                  </a:cubicBezTo>
                  <a:cubicBezTo>
                    <a:pt x="101" y="202"/>
                    <a:pt x="45" y="270"/>
                    <a:pt x="90" y="305"/>
                  </a:cubicBezTo>
                  <a:cubicBezTo>
                    <a:pt x="106" y="318"/>
                    <a:pt x="121" y="324"/>
                    <a:pt x="133" y="324"/>
                  </a:cubicBezTo>
                  <a:cubicBezTo>
                    <a:pt x="183" y="324"/>
                    <a:pt x="208" y="234"/>
                    <a:pt x="226" y="180"/>
                  </a:cubicBezTo>
                  <a:cubicBezTo>
                    <a:pt x="226" y="180"/>
                    <a:pt x="237" y="180"/>
                    <a:pt x="237" y="169"/>
                  </a:cubicBezTo>
                  <a:cubicBezTo>
                    <a:pt x="237" y="157"/>
                    <a:pt x="237" y="146"/>
                    <a:pt x="249" y="135"/>
                  </a:cubicBezTo>
                  <a:cubicBezTo>
                    <a:pt x="278" y="115"/>
                    <a:pt x="265" y="87"/>
                    <a:pt x="239" y="87"/>
                  </a:cubicBezTo>
                  <a:cubicBezTo>
                    <a:pt x="235" y="87"/>
                    <a:pt x="231" y="88"/>
                    <a:pt x="226" y="89"/>
                  </a:cubicBezTo>
                  <a:cubicBezTo>
                    <a:pt x="214" y="101"/>
                    <a:pt x="204" y="112"/>
                    <a:pt x="204" y="124"/>
                  </a:cubicBezTo>
                  <a:lnTo>
                    <a:pt x="192" y="124"/>
                  </a:lnTo>
                  <a:cubicBezTo>
                    <a:pt x="174" y="79"/>
                    <a:pt x="12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>
              <a:extLst>
                <a:ext uri="{FF2B5EF4-FFF2-40B4-BE49-F238E27FC236}">
                  <a16:creationId xmlns:a16="http://schemas.microsoft.com/office/drawing/2014/main" id="{54A425F0-6B19-84B7-1937-1D3F65F7A560}"/>
                </a:ext>
              </a:extLst>
            </p:cNvPr>
            <p:cNvSpPr/>
            <p:nvPr/>
          </p:nvSpPr>
          <p:spPr>
            <a:xfrm>
              <a:off x="798872" y="4529537"/>
              <a:ext cx="6246" cy="6425"/>
            </a:xfrm>
            <a:custGeom>
              <a:avLst/>
              <a:gdLst/>
              <a:ahLst/>
              <a:cxnLst/>
              <a:rect l="l" t="t" r="r" b="b"/>
              <a:pathLst>
                <a:path w="140" h="144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53" y="14"/>
                    <a:pt x="30" y="70"/>
                    <a:pt x="7" y="104"/>
                  </a:cubicBezTo>
                  <a:cubicBezTo>
                    <a:pt x="0" y="126"/>
                    <a:pt x="17" y="143"/>
                    <a:pt x="33" y="143"/>
                  </a:cubicBezTo>
                  <a:cubicBezTo>
                    <a:pt x="41" y="143"/>
                    <a:pt x="49" y="139"/>
                    <a:pt x="53" y="127"/>
                  </a:cubicBezTo>
                  <a:cubicBezTo>
                    <a:pt x="64" y="104"/>
                    <a:pt x="75" y="59"/>
                    <a:pt x="109" y="47"/>
                  </a:cubicBezTo>
                  <a:cubicBezTo>
                    <a:pt x="139" y="38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>
              <a:extLst>
                <a:ext uri="{FF2B5EF4-FFF2-40B4-BE49-F238E27FC236}">
                  <a16:creationId xmlns:a16="http://schemas.microsoft.com/office/drawing/2014/main" id="{D2A70FAF-A153-D4D7-B8BE-335E899B1095}"/>
                </a:ext>
              </a:extLst>
            </p:cNvPr>
            <p:cNvSpPr/>
            <p:nvPr/>
          </p:nvSpPr>
          <p:spPr>
            <a:xfrm>
              <a:off x="796864" y="4526013"/>
              <a:ext cx="6201" cy="6558"/>
            </a:xfrm>
            <a:custGeom>
              <a:avLst/>
              <a:gdLst/>
              <a:ahLst/>
              <a:cxnLst/>
              <a:rect l="l" t="t" r="r" b="b"/>
              <a:pathLst>
                <a:path w="139" h="147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41" y="25"/>
                    <a:pt x="30" y="70"/>
                    <a:pt x="7" y="115"/>
                  </a:cubicBezTo>
                  <a:cubicBezTo>
                    <a:pt x="1" y="135"/>
                    <a:pt x="13" y="147"/>
                    <a:pt x="27" y="147"/>
                  </a:cubicBezTo>
                  <a:cubicBezTo>
                    <a:pt x="37" y="147"/>
                    <a:pt x="48" y="141"/>
                    <a:pt x="52" y="126"/>
                  </a:cubicBezTo>
                  <a:cubicBezTo>
                    <a:pt x="64" y="104"/>
                    <a:pt x="75" y="58"/>
                    <a:pt x="109" y="48"/>
                  </a:cubicBezTo>
                  <a:cubicBezTo>
                    <a:pt x="139" y="37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>
              <a:extLst>
                <a:ext uri="{FF2B5EF4-FFF2-40B4-BE49-F238E27FC236}">
                  <a16:creationId xmlns:a16="http://schemas.microsoft.com/office/drawing/2014/main" id="{B09C5165-E918-A9B2-7DB0-9B9CAAEE4295}"/>
                </a:ext>
              </a:extLst>
            </p:cNvPr>
            <p:cNvSpPr/>
            <p:nvPr/>
          </p:nvSpPr>
          <p:spPr>
            <a:xfrm>
              <a:off x="643298" y="4480148"/>
              <a:ext cx="83787" cy="59606"/>
            </a:xfrm>
            <a:custGeom>
              <a:avLst/>
              <a:gdLst/>
              <a:ahLst/>
              <a:cxnLst/>
              <a:rect l="l" t="t" r="r" b="b"/>
              <a:pathLst>
                <a:path w="1878" h="1336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215" y="1098"/>
                    <a:pt x="532" y="1335"/>
                  </a:cubicBezTo>
                  <a:cubicBezTo>
                    <a:pt x="735" y="1166"/>
                    <a:pt x="961" y="1019"/>
                    <a:pt x="1187" y="895"/>
                  </a:cubicBezTo>
                  <a:cubicBezTo>
                    <a:pt x="1425" y="782"/>
                    <a:pt x="1651" y="646"/>
                    <a:pt x="1878" y="521"/>
                  </a:cubicBezTo>
                  <a:lnTo>
                    <a:pt x="1878" y="521"/>
                  </a:lnTo>
                  <a:cubicBezTo>
                    <a:pt x="1730" y="544"/>
                    <a:pt x="1606" y="589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>
              <a:extLst>
                <a:ext uri="{FF2B5EF4-FFF2-40B4-BE49-F238E27FC236}">
                  <a16:creationId xmlns:a16="http://schemas.microsoft.com/office/drawing/2014/main" id="{492B63E1-284E-0480-47EB-E5DE98C32D3D}"/>
                </a:ext>
              </a:extLst>
            </p:cNvPr>
            <p:cNvSpPr/>
            <p:nvPr/>
          </p:nvSpPr>
          <p:spPr>
            <a:xfrm>
              <a:off x="550453" y="4430223"/>
              <a:ext cx="158472" cy="113545"/>
            </a:xfrm>
            <a:custGeom>
              <a:avLst/>
              <a:gdLst/>
              <a:ahLst/>
              <a:cxnLst/>
              <a:rect l="l" t="t" r="r" b="b"/>
              <a:pathLst>
                <a:path w="3552" h="2545" extrusionOk="0">
                  <a:moveTo>
                    <a:pt x="2432" y="1"/>
                  </a:moveTo>
                  <a:lnTo>
                    <a:pt x="566" y="611"/>
                  </a:lnTo>
                  <a:lnTo>
                    <a:pt x="668" y="928"/>
                  </a:lnTo>
                  <a:lnTo>
                    <a:pt x="1" y="1448"/>
                  </a:lnTo>
                  <a:cubicBezTo>
                    <a:pt x="1" y="1448"/>
                    <a:pt x="735" y="2240"/>
                    <a:pt x="1142" y="2545"/>
                  </a:cubicBezTo>
                  <a:lnTo>
                    <a:pt x="1901" y="1821"/>
                  </a:lnTo>
                  <a:lnTo>
                    <a:pt x="2376" y="2443"/>
                  </a:lnTo>
                  <a:lnTo>
                    <a:pt x="3552" y="1482"/>
                  </a:lnTo>
                  <a:cubicBezTo>
                    <a:pt x="3552" y="1482"/>
                    <a:pt x="3223" y="272"/>
                    <a:pt x="243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>
              <a:extLst>
                <a:ext uri="{FF2B5EF4-FFF2-40B4-BE49-F238E27FC236}">
                  <a16:creationId xmlns:a16="http://schemas.microsoft.com/office/drawing/2014/main" id="{81C7EBC8-9940-3106-951E-0B631D78D7DC}"/>
                </a:ext>
              </a:extLst>
            </p:cNvPr>
            <p:cNvSpPr/>
            <p:nvPr/>
          </p:nvSpPr>
          <p:spPr>
            <a:xfrm>
              <a:off x="567095" y="4430223"/>
              <a:ext cx="98465" cy="51530"/>
            </a:xfrm>
            <a:custGeom>
              <a:avLst/>
              <a:gdLst/>
              <a:ahLst/>
              <a:cxnLst/>
              <a:rect l="l" t="t" r="r" b="b"/>
              <a:pathLst>
                <a:path w="2207" h="1155" extrusionOk="0">
                  <a:moveTo>
                    <a:pt x="2059" y="1"/>
                  </a:moveTo>
                  <a:lnTo>
                    <a:pt x="193" y="611"/>
                  </a:lnTo>
                  <a:lnTo>
                    <a:pt x="295" y="928"/>
                  </a:lnTo>
                  <a:lnTo>
                    <a:pt x="1" y="1154"/>
                  </a:lnTo>
                  <a:lnTo>
                    <a:pt x="1" y="1154"/>
                  </a:lnTo>
                  <a:lnTo>
                    <a:pt x="385" y="984"/>
                  </a:lnTo>
                  <a:cubicBezTo>
                    <a:pt x="385" y="984"/>
                    <a:pt x="399" y="985"/>
                    <a:pt x="424" y="985"/>
                  </a:cubicBezTo>
                  <a:cubicBezTo>
                    <a:pt x="641" y="985"/>
                    <a:pt x="1700" y="939"/>
                    <a:pt x="2206" y="69"/>
                  </a:cubicBezTo>
                  <a:cubicBezTo>
                    <a:pt x="2161" y="46"/>
                    <a:pt x="2104" y="23"/>
                    <a:pt x="2059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>
              <a:extLst>
                <a:ext uri="{FF2B5EF4-FFF2-40B4-BE49-F238E27FC236}">
                  <a16:creationId xmlns:a16="http://schemas.microsoft.com/office/drawing/2014/main" id="{97CB1535-ACDB-AC88-5794-AE6C7110127C}"/>
                </a:ext>
              </a:extLst>
            </p:cNvPr>
            <p:cNvSpPr/>
            <p:nvPr/>
          </p:nvSpPr>
          <p:spPr>
            <a:xfrm>
              <a:off x="581729" y="4501340"/>
              <a:ext cx="53538" cy="42429"/>
            </a:xfrm>
            <a:custGeom>
              <a:avLst/>
              <a:gdLst/>
              <a:ahLst/>
              <a:cxnLst/>
              <a:rect l="l" t="t" r="r" b="b"/>
              <a:pathLst>
                <a:path w="1200" h="951" extrusionOk="0">
                  <a:moveTo>
                    <a:pt x="1120" y="1"/>
                  </a:moveTo>
                  <a:lnTo>
                    <a:pt x="1" y="566"/>
                  </a:lnTo>
                  <a:cubicBezTo>
                    <a:pt x="159" y="714"/>
                    <a:pt x="318" y="849"/>
                    <a:pt x="441" y="951"/>
                  </a:cubicBezTo>
                  <a:lnTo>
                    <a:pt x="1200" y="227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>
              <a:extLst>
                <a:ext uri="{FF2B5EF4-FFF2-40B4-BE49-F238E27FC236}">
                  <a16:creationId xmlns:a16="http://schemas.microsoft.com/office/drawing/2014/main" id="{5B5C5678-0BC6-7602-6890-11CC8F951B16}"/>
                </a:ext>
              </a:extLst>
            </p:cNvPr>
            <p:cNvSpPr/>
            <p:nvPr/>
          </p:nvSpPr>
          <p:spPr>
            <a:xfrm>
              <a:off x="563079" y="4322254"/>
              <a:ext cx="103462" cy="141608"/>
            </a:xfrm>
            <a:custGeom>
              <a:avLst/>
              <a:gdLst/>
              <a:ahLst/>
              <a:cxnLst/>
              <a:rect l="l" t="t" r="r" b="b"/>
              <a:pathLst>
                <a:path w="2319" h="3174" extrusionOk="0">
                  <a:moveTo>
                    <a:pt x="1753" y="1"/>
                  </a:moveTo>
                  <a:cubicBezTo>
                    <a:pt x="1753" y="1"/>
                    <a:pt x="859" y="80"/>
                    <a:pt x="306" y="238"/>
                  </a:cubicBezTo>
                  <a:cubicBezTo>
                    <a:pt x="306" y="238"/>
                    <a:pt x="0" y="2217"/>
                    <a:pt x="125" y="3110"/>
                  </a:cubicBezTo>
                  <a:cubicBezTo>
                    <a:pt x="125" y="3110"/>
                    <a:pt x="324" y="3174"/>
                    <a:pt x="627" y="3174"/>
                  </a:cubicBezTo>
                  <a:cubicBezTo>
                    <a:pt x="1068" y="3174"/>
                    <a:pt x="1729" y="3039"/>
                    <a:pt x="2319" y="2376"/>
                  </a:cubicBezTo>
                  <a:cubicBezTo>
                    <a:pt x="2319" y="2376"/>
                    <a:pt x="1809" y="894"/>
                    <a:pt x="1753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>
              <a:extLst>
                <a:ext uri="{FF2B5EF4-FFF2-40B4-BE49-F238E27FC236}">
                  <a16:creationId xmlns:a16="http://schemas.microsoft.com/office/drawing/2014/main" id="{76A88937-E3D4-6D51-C647-665B77356A67}"/>
                </a:ext>
              </a:extLst>
            </p:cNvPr>
            <p:cNvSpPr/>
            <p:nvPr/>
          </p:nvSpPr>
          <p:spPr>
            <a:xfrm>
              <a:off x="567630" y="4322254"/>
              <a:ext cx="98911" cy="141608"/>
            </a:xfrm>
            <a:custGeom>
              <a:avLst/>
              <a:gdLst/>
              <a:ahLst/>
              <a:cxnLst/>
              <a:rect l="l" t="t" r="r" b="b"/>
              <a:pathLst>
                <a:path w="2217" h="3174" extrusionOk="0">
                  <a:moveTo>
                    <a:pt x="1651" y="1"/>
                  </a:moveTo>
                  <a:cubicBezTo>
                    <a:pt x="1651" y="1"/>
                    <a:pt x="1594" y="12"/>
                    <a:pt x="1504" y="12"/>
                  </a:cubicBezTo>
                  <a:cubicBezTo>
                    <a:pt x="1493" y="159"/>
                    <a:pt x="1425" y="340"/>
                    <a:pt x="1391" y="441"/>
                  </a:cubicBezTo>
                  <a:cubicBezTo>
                    <a:pt x="1278" y="860"/>
                    <a:pt x="1154" y="1278"/>
                    <a:pt x="973" y="1663"/>
                  </a:cubicBezTo>
                  <a:cubicBezTo>
                    <a:pt x="735" y="2138"/>
                    <a:pt x="407" y="2534"/>
                    <a:pt x="0" y="2839"/>
                  </a:cubicBezTo>
                  <a:cubicBezTo>
                    <a:pt x="0" y="2929"/>
                    <a:pt x="11" y="3031"/>
                    <a:pt x="23" y="3110"/>
                  </a:cubicBezTo>
                  <a:cubicBezTo>
                    <a:pt x="23" y="3110"/>
                    <a:pt x="222" y="3174"/>
                    <a:pt x="525" y="3174"/>
                  </a:cubicBezTo>
                  <a:cubicBezTo>
                    <a:pt x="966" y="3174"/>
                    <a:pt x="1627" y="3039"/>
                    <a:pt x="2217" y="2376"/>
                  </a:cubicBezTo>
                  <a:cubicBezTo>
                    <a:pt x="2217" y="2376"/>
                    <a:pt x="1707" y="894"/>
                    <a:pt x="1651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>
              <a:extLst>
                <a:ext uri="{FF2B5EF4-FFF2-40B4-BE49-F238E27FC236}">
                  <a16:creationId xmlns:a16="http://schemas.microsoft.com/office/drawing/2014/main" id="{1CC3A48D-A8D6-9B5E-F03C-AF0E24A4BDE8}"/>
                </a:ext>
              </a:extLst>
            </p:cNvPr>
            <p:cNvSpPr/>
            <p:nvPr/>
          </p:nvSpPr>
          <p:spPr>
            <a:xfrm>
              <a:off x="626166" y="4323280"/>
              <a:ext cx="20701" cy="123628"/>
            </a:xfrm>
            <a:custGeom>
              <a:avLst/>
              <a:gdLst/>
              <a:ahLst/>
              <a:cxnLst/>
              <a:rect l="l" t="t" r="r" b="b"/>
              <a:pathLst>
                <a:path w="464" h="2771" extrusionOk="0">
                  <a:moveTo>
                    <a:pt x="113" y="0"/>
                  </a:moveTo>
                  <a:cubicBezTo>
                    <a:pt x="0" y="498"/>
                    <a:pt x="45" y="1006"/>
                    <a:pt x="101" y="1504"/>
                  </a:cubicBezTo>
                  <a:cubicBezTo>
                    <a:pt x="158" y="1945"/>
                    <a:pt x="249" y="2363"/>
                    <a:pt x="418" y="2771"/>
                  </a:cubicBezTo>
                  <a:cubicBezTo>
                    <a:pt x="430" y="2771"/>
                    <a:pt x="441" y="2760"/>
                    <a:pt x="463" y="2748"/>
                  </a:cubicBezTo>
                  <a:cubicBezTo>
                    <a:pt x="294" y="2353"/>
                    <a:pt x="204" y="1934"/>
                    <a:pt x="147" y="1504"/>
                  </a:cubicBezTo>
                  <a:cubicBezTo>
                    <a:pt x="90" y="1006"/>
                    <a:pt x="56" y="486"/>
                    <a:pt x="15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>
              <a:extLst>
                <a:ext uri="{FF2B5EF4-FFF2-40B4-BE49-F238E27FC236}">
                  <a16:creationId xmlns:a16="http://schemas.microsoft.com/office/drawing/2014/main" id="{5C221165-6A99-5EBC-E052-5DB73434E310}"/>
                </a:ext>
              </a:extLst>
            </p:cNvPr>
            <p:cNvSpPr/>
            <p:nvPr/>
          </p:nvSpPr>
          <p:spPr>
            <a:xfrm>
              <a:off x="632679" y="4322745"/>
              <a:ext cx="21237" cy="118631"/>
            </a:xfrm>
            <a:custGeom>
              <a:avLst/>
              <a:gdLst/>
              <a:ahLst/>
              <a:cxnLst/>
              <a:rect l="l" t="t" r="r" b="b"/>
              <a:pathLst>
                <a:path w="476" h="2659" extrusionOk="0">
                  <a:moveTo>
                    <a:pt x="35" y="1"/>
                  </a:moveTo>
                  <a:cubicBezTo>
                    <a:pt x="1" y="216"/>
                    <a:pt x="12" y="430"/>
                    <a:pt x="12" y="634"/>
                  </a:cubicBezTo>
                  <a:cubicBezTo>
                    <a:pt x="12" y="940"/>
                    <a:pt x="46" y="1234"/>
                    <a:pt x="91" y="1528"/>
                  </a:cubicBezTo>
                  <a:cubicBezTo>
                    <a:pt x="159" y="1923"/>
                    <a:pt x="284" y="2297"/>
                    <a:pt x="442" y="2659"/>
                  </a:cubicBezTo>
                  <a:lnTo>
                    <a:pt x="476" y="2624"/>
                  </a:lnTo>
                  <a:cubicBezTo>
                    <a:pt x="329" y="2285"/>
                    <a:pt x="216" y="1935"/>
                    <a:pt x="148" y="1561"/>
                  </a:cubicBezTo>
                  <a:cubicBezTo>
                    <a:pt x="91" y="1267"/>
                    <a:pt x="68" y="973"/>
                    <a:pt x="58" y="679"/>
                  </a:cubicBezTo>
                  <a:cubicBezTo>
                    <a:pt x="58" y="453"/>
                    <a:pt x="46" y="227"/>
                    <a:pt x="80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>
              <a:extLst>
                <a:ext uri="{FF2B5EF4-FFF2-40B4-BE49-F238E27FC236}">
                  <a16:creationId xmlns:a16="http://schemas.microsoft.com/office/drawing/2014/main" id="{02E97EB5-C9ED-D8AF-677B-00721F9C430F}"/>
                </a:ext>
              </a:extLst>
            </p:cNvPr>
            <p:cNvSpPr/>
            <p:nvPr/>
          </p:nvSpPr>
          <p:spPr>
            <a:xfrm>
              <a:off x="633215" y="4322254"/>
              <a:ext cx="26769" cy="114081"/>
            </a:xfrm>
            <a:custGeom>
              <a:avLst/>
              <a:gdLst/>
              <a:ahLst/>
              <a:cxnLst/>
              <a:rect l="l" t="t" r="r" b="b"/>
              <a:pathLst>
                <a:path w="600" h="2557" extrusionOk="0">
                  <a:moveTo>
                    <a:pt x="169" y="1"/>
                  </a:moveTo>
                  <a:cubicBezTo>
                    <a:pt x="159" y="1"/>
                    <a:pt x="147" y="1"/>
                    <a:pt x="124" y="12"/>
                  </a:cubicBezTo>
                  <a:cubicBezTo>
                    <a:pt x="0" y="883"/>
                    <a:pt x="181" y="1765"/>
                    <a:pt x="566" y="2556"/>
                  </a:cubicBezTo>
                  <a:lnTo>
                    <a:pt x="599" y="2522"/>
                  </a:lnTo>
                  <a:cubicBezTo>
                    <a:pt x="215" y="1742"/>
                    <a:pt x="46" y="871"/>
                    <a:pt x="169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>
              <a:extLst>
                <a:ext uri="{FF2B5EF4-FFF2-40B4-BE49-F238E27FC236}">
                  <a16:creationId xmlns:a16="http://schemas.microsoft.com/office/drawing/2014/main" id="{3EBF16D8-0C4E-81F4-C2A6-0244484B950A}"/>
                </a:ext>
              </a:extLst>
            </p:cNvPr>
            <p:cNvSpPr/>
            <p:nvPr/>
          </p:nvSpPr>
          <p:spPr>
            <a:xfrm>
              <a:off x="515162" y="4128757"/>
              <a:ext cx="235969" cy="182877"/>
            </a:xfrm>
            <a:custGeom>
              <a:avLst/>
              <a:gdLst/>
              <a:ahLst/>
              <a:cxnLst/>
              <a:rect l="l" t="t" r="r" b="b"/>
              <a:pathLst>
                <a:path w="5289" h="4099" extrusionOk="0">
                  <a:moveTo>
                    <a:pt x="2467" y="1"/>
                  </a:moveTo>
                  <a:cubicBezTo>
                    <a:pt x="2430" y="1"/>
                    <a:pt x="2395" y="2"/>
                    <a:pt x="2363" y="6"/>
                  </a:cubicBezTo>
                  <a:cubicBezTo>
                    <a:pt x="1278" y="131"/>
                    <a:pt x="1232" y="572"/>
                    <a:pt x="1232" y="572"/>
                  </a:cubicBezTo>
                  <a:cubicBezTo>
                    <a:pt x="1232" y="572"/>
                    <a:pt x="792" y="685"/>
                    <a:pt x="554" y="1104"/>
                  </a:cubicBezTo>
                  <a:cubicBezTo>
                    <a:pt x="317" y="1522"/>
                    <a:pt x="566" y="2235"/>
                    <a:pt x="566" y="2235"/>
                  </a:cubicBezTo>
                  <a:cubicBezTo>
                    <a:pt x="566" y="2235"/>
                    <a:pt x="0" y="3896"/>
                    <a:pt x="2398" y="4089"/>
                  </a:cubicBezTo>
                  <a:cubicBezTo>
                    <a:pt x="2476" y="4096"/>
                    <a:pt x="2551" y="4099"/>
                    <a:pt x="2624" y="4099"/>
                  </a:cubicBezTo>
                  <a:cubicBezTo>
                    <a:pt x="4788" y="4099"/>
                    <a:pt x="4693" y="1273"/>
                    <a:pt x="4693" y="1273"/>
                  </a:cubicBezTo>
                  <a:cubicBezTo>
                    <a:pt x="4704" y="1262"/>
                    <a:pt x="4715" y="1262"/>
                    <a:pt x="4727" y="1250"/>
                  </a:cubicBezTo>
                  <a:cubicBezTo>
                    <a:pt x="4953" y="1149"/>
                    <a:pt x="5190" y="934"/>
                    <a:pt x="5281" y="707"/>
                  </a:cubicBezTo>
                  <a:cubicBezTo>
                    <a:pt x="5289" y="700"/>
                    <a:pt x="5274" y="692"/>
                    <a:pt x="5261" y="692"/>
                  </a:cubicBezTo>
                  <a:cubicBezTo>
                    <a:pt x="5256" y="692"/>
                    <a:pt x="5250" y="693"/>
                    <a:pt x="5247" y="697"/>
                  </a:cubicBezTo>
                  <a:cubicBezTo>
                    <a:pt x="5122" y="810"/>
                    <a:pt x="4964" y="911"/>
                    <a:pt x="4795" y="991"/>
                  </a:cubicBezTo>
                  <a:cubicBezTo>
                    <a:pt x="4885" y="923"/>
                    <a:pt x="4964" y="821"/>
                    <a:pt x="5021" y="707"/>
                  </a:cubicBezTo>
                  <a:cubicBezTo>
                    <a:pt x="5030" y="689"/>
                    <a:pt x="5009" y="671"/>
                    <a:pt x="4995" y="671"/>
                  </a:cubicBezTo>
                  <a:cubicBezTo>
                    <a:pt x="4992" y="671"/>
                    <a:pt x="4989" y="672"/>
                    <a:pt x="4987" y="674"/>
                  </a:cubicBezTo>
                  <a:cubicBezTo>
                    <a:pt x="4896" y="787"/>
                    <a:pt x="4806" y="855"/>
                    <a:pt x="4693" y="911"/>
                  </a:cubicBezTo>
                  <a:cubicBezTo>
                    <a:pt x="4330" y="506"/>
                    <a:pt x="3074" y="1"/>
                    <a:pt x="246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>
              <a:extLst>
                <a:ext uri="{FF2B5EF4-FFF2-40B4-BE49-F238E27FC236}">
                  <a16:creationId xmlns:a16="http://schemas.microsoft.com/office/drawing/2014/main" id="{50CA64DB-7964-194A-362B-9B674AB6FD05}"/>
                </a:ext>
              </a:extLst>
            </p:cNvPr>
            <p:cNvSpPr/>
            <p:nvPr/>
          </p:nvSpPr>
          <p:spPr>
            <a:xfrm>
              <a:off x="584762" y="4162308"/>
              <a:ext cx="141340" cy="24271"/>
            </a:xfrm>
            <a:custGeom>
              <a:avLst/>
              <a:gdLst/>
              <a:ahLst/>
              <a:cxnLst/>
              <a:rect l="l" t="t" r="r" b="b"/>
              <a:pathLst>
                <a:path w="3168" h="544" extrusionOk="0">
                  <a:moveTo>
                    <a:pt x="23" y="1"/>
                  </a:moveTo>
                  <a:cubicBezTo>
                    <a:pt x="12" y="1"/>
                    <a:pt x="1" y="23"/>
                    <a:pt x="23" y="23"/>
                  </a:cubicBezTo>
                  <a:cubicBezTo>
                    <a:pt x="464" y="239"/>
                    <a:pt x="961" y="442"/>
                    <a:pt x="1448" y="510"/>
                  </a:cubicBezTo>
                  <a:cubicBezTo>
                    <a:pt x="1630" y="532"/>
                    <a:pt x="1815" y="543"/>
                    <a:pt x="2000" y="543"/>
                  </a:cubicBezTo>
                  <a:cubicBezTo>
                    <a:pt x="2393" y="543"/>
                    <a:pt x="2790" y="493"/>
                    <a:pt x="3167" y="385"/>
                  </a:cubicBezTo>
                  <a:cubicBezTo>
                    <a:pt x="3167" y="385"/>
                    <a:pt x="3167" y="380"/>
                    <a:pt x="3164" y="380"/>
                  </a:cubicBezTo>
                  <a:cubicBezTo>
                    <a:pt x="3162" y="380"/>
                    <a:pt x="3159" y="382"/>
                    <a:pt x="3155" y="385"/>
                  </a:cubicBezTo>
                  <a:cubicBezTo>
                    <a:pt x="2832" y="453"/>
                    <a:pt x="2488" y="484"/>
                    <a:pt x="2146" y="484"/>
                  </a:cubicBezTo>
                  <a:cubicBezTo>
                    <a:pt x="1914" y="484"/>
                    <a:pt x="1683" y="470"/>
                    <a:pt x="1459" y="442"/>
                  </a:cubicBezTo>
                  <a:cubicBezTo>
                    <a:pt x="961" y="363"/>
                    <a:pt x="498" y="182"/>
                    <a:pt x="2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>
              <a:extLst>
                <a:ext uri="{FF2B5EF4-FFF2-40B4-BE49-F238E27FC236}">
                  <a16:creationId xmlns:a16="http://schemas.microsoft.com/office/drawing/2014/main" id="{4A8B3175-57C5-9525-AD41-FCB73AC25873}"/>
                </a:ext>
              </a:extLst>
            </p:cNvPr>
            <p:cNvSpPr/>
            <p:nvPr/>
          </p:nvSpPr>
          <p:spPr>
            <a:xfrm>
              <a:off x="597478" y="4135762"/>
              <a:ext cx="119524" cy="39440"/>
            </a:xfrm>
            <a:custGeom>
              <a:avLst/>
              <a:gdLst/>
              <a:ahLst/>
              <a:cxnLst/>
              <a:rect l="l" t="t" r="r" b="b"/>
              <a:pathLst>
                <a:path w="2679" h="884" extrusionOk="0">
                  <a:moveTo>
                    <a:pt x="23" y="0"/>
                  </a:moveTo>
                  <a:cubicBezTo>
                    <a:pt x="12" y="0"/>
                    <a:pt x="1" y="25"/>
                    <a:pt x="10" y="42"/>
                  </a:cubicBezTo>
                  <a:cubicBezTo>
                    <a:pt x="591" y="623"/>
                    <a:pt x="1413" y="883"/>
                    <a:pt x="2218" y="883"/>
                  </a:cubicBezTo>
                  <a:cubicBezTo>
                    <a:pt x="2369" y="883"/>
                    <a:pt x="2519" y="874"/>
                    <a:pt x="2667" y="856"/>
                  </a:cubicBezTo>
                  <a:cubicBezTo>
                    <a:pt x="2678" y="856"/>
                    <a:pt x="2678" y="834"/>
                    <a:pt x="2667" y="834"/>
                  </a:cubicBezTo>
                  <a:cubicBezTo>
                    <a:pt x="2574" y="840"/>
                    <a:pt x="2481" y="843"/>
                    <a:pt x="2388" y="843"/>
                  </a:cubicBezTo>
                  <a:cubicBezTo>
                    <a:pt x="1984" y="843"/>
                    <a:pt x="1583" y="783"/>
                    <a:pt x="1197" y="664"/>
                  </a:cubicBezTo>
                  <a:cubicBezTo>
                    <a:pt x="756" y="528"/>
                    <a:pt x="405" y="268"/>
                    <a:pt x="32" y="8"/>
                  </a:cubicBezTo>
                  <a:cubicBezTo>
                    <a:pt x="30" y="2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>
              <a:extLst>
                <a:ext uri="{FF2B5EF4-FFF2-40B4-BE49-F238E27FC236}">
                  <a16:creationId xmlns:a16="http://schemas.microsoft.com/office/drawing/2014/main" id="{D46E6871-DA4F-DF7F-1AD8-B6122976CBAB}"/>
                </a:ext>
              </a:extLst>
            </p:cNvPr>
            <p:cNvSpPr/>
            <p:nvPr/>
          </p:nvSpPr>
          <p:spPr>
            <a:xfrm>
              <a:off x="618090" y="4138617"/>
              <a:ext cx="63487" cy="30472"/>
            </a:xfrm>
            <a:custGeom>
              <a:avLst/>
              <a:gdLst/>
              <a:ahLst/>
              <a:cxnLst/>
              <a:rect l="l" t="t" r="r" b="b"/>
              <a:pathLst>
                <a:path w="1423" h="683" extrusionOk="0">
                  <a:moveTo>
                    <a:pt x="0" y="1"/>
                  </a:moveTo>
                  <a:lnTo>
                    <a:pt x="0" y="12"/>
                  </a:lnTo>
                  <a:cubicBezTo>
                    <a:pt x="565" y="46"/>
                    <a:pt x="973" y="328"/>
                    <a:pt x="1391" y="679"/>
                  </a:cubicBezTo>
                  <a:cubicBezTo>
                    <a:pt x="1393" y="681"/>
                    <a:pt x="1395" y="682"/>
                    <a:pt x="1398" y="682"/>
                  </a:cubicBezTo>
                  <a:cubicBezTo>
                    <a:pt x="1409" y="682"/>
                    <a:pt x="1423" y="665"/>
                    <a:pt x="1413" y="657"/>
                  </a:cubicBezTo>
                  <a:cubicBezTo>
                    <a:pt x="1074" y="238"/>
                    <a:pt x="531" y="1"/>
                    <a:pt x="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>
              <a:extLst>
                <a:ext uri="{FF2B5EF4-FFF2-40B4-BE49-F238E27FC236}">
                  <a16:creationId xmlns:a16="http://schemas.microsoft.com/office/drawing/2014/main" id="{09BF4BE2-88E8-6567-1BFA-B5864B4F493F}"/>
                </a:ext>
              </a:extLst>
            </p:cNvPr>
            <p:cNvSpPr/>
            <p:nvPr/>
          </p:nvSpPr>
          <p:spPr>
            <a:xfrm>
              <a:off x="648339" y="4140134"/>
              <a:ext cx="63487" cy="31007"/>
            </a:xfrm>
            <a:custGeom>
              <a:avLst/>
              <a:gdLst/>
              <a:ahLst/>
              <a:cxnLst/>
              <a:rect l="l" t="t" r="r" b="b"/>
              <a:pathLst>
                <a:path w="1423" h="695" extrusionOk="0">
                  <a:moveTo>
                    <a:pt x="11" y="0"/>
                  </a:moveTo>
                  <a:cubicBezTo>
                    <a:pt x="11" y="0"/>
                    <a:pt x="1" y="12"/>
                    <a:pt x="11" y="12"/>
                  </a:cubicBezTo>
                  <a:cubicBezTo>
                    <a:pt x="532" y="102"/>
                    <a:pt x="1007" y="317"/>
                    <a:pt x="1391" y="690"/>
                  </a:cubicBezTo>
                  <a:cubicBezTo>
                    <a:pt x="1394" y="693"/>
                    <a:pt x="1398" y="695"/>
                    <a:pt x="1402" y="695"/>
                  </a:cubicBezTo>
                  <a:cubicBezTo>
                    <a:pt x="1412" y="695"/>
                    <a:pt x="1422" y="684"/>
                    <a:pt x="1414" y="668"/>
                  </a:cubicBezTo>
                  <a:cubicBezTo>
                    <a:pt x="1097" y="261"/>
                    <a:pt x="509" y="68"/>
                    <a:pt x="11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>
              <a:extLst>
                <a:ext uri="{FF2B5EF4-FFF2-40B4-BE49-F238E27FC236}">
                  <a16:creationId xmlns:a16="http://schemas.microsoft.com/office/drawing/2014/main" id="{D295FB07-3B77-8A0D-3899-360F0A03050B}"/>
                </a:ext>
              </a:extLst>
            </p:cNvPr>
            <p:cNvSpPr/>
            <p:nvPr/>
          </p:nvSpPr>
          <p:spPr>
            <a:xfrm>
              <a:off x="543404" y="4171409"/>
              <a:ext cx="29803" cy="45597"/>
            </a:xfrm>
            <a:custGeom>
              <a:avLst/>
              <a:gdLst/>
              <a:ahLst/>
              <a:cxnLst/>
              <a:rect l="l" t="t" r="r" b="b"/>
              <a:pathLst>
                <a:path w="668" h="1022" extrusionOk="0">
                  <a:moveTo>
                    <a:pt x="667" y="0"/>
                  </a:moveTo>
                  <a:cubicBezTo>
                    <a:pt x="192" y="80"/>
                    <a:pt x="0" y="566"/>
                    <a:pt x="46" y="995"/>
                  </a:cubicBezTo>
                  <a:cubicBezTo>
                    <a:pt x="46" y="1013"/>
                    <a:pt x="60" y="1021"/>
                    <a:pt x="74" y="1021"/>
                  </a:cubicBezTo>
                  <a:cubicBezTo>
                    <a:pt x="88" y="1021"/>
                    <a:pt x="102" y="1013"/>
                    <a:pt x="102" y="995"/>
                  </a:cubicBezTo>
                  <a:cubicBezTo>
                    <a:pt x="114" y="588"/>
                    <a:pt x="227" y="125"/>
                    <a:pt x="667" y="12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>
              <a:extLst>
                <a:ext uri="{FF2B5EF4-FFF2-40B4-BE49-F238E27FC236}">
                  <a16:creationId xmlns:a16="http://schemas.microsoft.com/office/drawing/2014/main" id="{765E19E9-4A1F-2CB9-93DA-641B9A17C8F3}"/>
                </a:ext>
              </a:extLst>
            </p:cNvPr>
            <p:cNvSpPr/>
            <p:nvPr/>
          </p:nvSpPr>
          <p:spPr>
            <a:xfrm>
              <a:off x="533321" y="4164851"/>
              <a:ext cx="32346" cy="56572"/>
            </a:xfrm>
            <a:custGeom>
              <a:avLst/>
              <a:gdLst/>
              <a:ahLst/>
              <a:cxnLst/>
              <a:rect l="l" t="t" r="r" b="b"/>
              <a:pathLst>
                <a:path w="725" h="1268" extrusionOk="0">
                  <a:moveTo>
                    <a:pt x="724" y="1"/>
                  </a:moveTo>
                  <a:cubicBezTo>
                    <a:pt x="475" y="79"/>
                    <a:pt x="283" y="192"/>
                    <a:pt x="147" y="419"/>
                  </a:cubicBezTo>
                  <a:cubicBezTo>
                    <a:pt x="0" y="667"/>
                    <a:pt x="113" y="1018"/>
                    <a:pt x="204" y="1255"/>
                  </a:cubicBezTo>
                  <a:cubicBezTo>
                    <a:pt x="208" y="1264"/>
                    <a:pt x="216" y="1268"/>
                    <a:pt x="224" y="1268"/>
                  </a:cubicBezTo>
                  <a:cubicBezTo>
                    <a:pt x="236" y="1268"/>
                    <a:pt x="249" y="1258"/>
                    <a:pt x="249" y="1245"/>
                  </a:cubicBezTo>
                  <a:cubicBezTo>
                    <a:pt x="192" y="1029"/>
                    <a:pt x="124" y="815"/>
                    <a:pt x="159" y="589"/>
                  </a:cubicBezTo>
                  <a:cubicBezTo>
                    <a:pt x="204" y="283"/>
                    <a:pt x="463" y="114"/>
                    <a:pt x="724" y="12"/>
                  </a:cubicBezTo>
                  <a:lnTo>
                    <a:pt x="724" y="1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>
              <a:extLst>
                <a:ext uri="{FF2B5EF4-FFF2-40B4-BE49-F238E27FC236}">
                  <a16:creationId xmlns:a16="http://schemas.microsoft.com/office/drawing/2014/main" id="{78359144-9E03-CB24-1A0F-BA746E52C480}"/>
                </a:ext>
              </a:extLst>
            </p:cNvPr>
            <p:cNvSpPr/>
            <p:nvPr/>
          </p:nvSpPr>
          <p:spPr>
            <a:xfrm>
              <a:off x="642361" y="4200588"/>
              <a:ext cx="40332" cy="89007"/>
            </a:xfrm>
            <a:custGeom>
              <a:avLst/>
              <a:gdLst/>
              <a:ahLst/>
              <a:cxnLst/>
              <a:rect l="l" t="t" r="r" b="b"/>
              <a:pathLst>
                <a:path w="904" h="1995" extrusionOk="0">
                  <a:moveTo>
                    <a:pt x="693" y="1"/>
                  </a:moveTo>
                  <a:cubicBezTo>
                    <a:pt x="685" y="1"/>
                    <a:pt x="677" y="7"/>
                    <a:pt x="677" y="14"/>
                  </a:cubicBezTo>
                  <a:cubicBezTo>
                    <a:pt x="869" y="760"/>
                    <a:pt x="507" y="1427"/>
                    <a:pt x="10" y="1959"/>
                  </a:cubicBezTo>
                  <a:cubicBezTo>
                    <a:pt x="0" y="1968"/>
                    <a:pt x="16" y="1995"/>
                    <a:pt x="35" y="1995"/>
                  </a:cubicBezTo>
                  <a:cubicBezTo>
                    <a:pt x="38" y="1995"/>
                    <a:pt x="41" y="1994"/>
                    <a:pt x="44" y="1992"/>
                  </a:cubicBezTo>
                  <a:cubicBezTo>
                    <a:pt x="620" y="1552"/>
                    <a:pt x="904" y="703"/>
                    <a:pt x="711" y="14"/>
                  </a:cubicBezTo>
                  <a:cubicBezTo>
                    <a:pt x="706" y="4"/>
                    <a:pt x="699" y="1"/>
                    <a:pt x="69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>
              <a:extLst>
                <a:ext uri="{FF2B5EF4-FFF2-40B4-BE49-F238E27FC236}">
                  <a16:creationId xmlns:a16="http://schemas.microsoft.com/office/drawing/2014/main" id="{1B9800FA-5050-0290-5725-D22BD22B44E0}"/>
                </a:ext>
              </a:extLst>
            </p:cNvPr>
            <p:cNvSpPr/>
            <p:nvPr/>
          </p:nvSpPr>
          <p:spPr>
            <a:xfrm>
              <a:off x="628664" y="4202328"/>
              <a:ext cx="65629" cy="99358"/>
            </a:xfrm>
            <a:custGeom>
              <a:avLst/>
              <a:gdLst/>
              <a:ahLst/>
              <a:cxnLst/>
              <a:rect l="l" t="t" r="r" b="b"/>
              <a:pathLst>
                <a:path w="1471" h="2227" extrusionOk="0">
                  <a:moveTo>
                    <a:pt x="1374" y="0"/>
                  </a:moveTo>
                  <a:cubicBezTo>
                    <a:pt x="1372" y="0"/>
                    <a:pt x="1369" y="3"/>
                    <a:pt x="1369" y="8"/>
                  </a:cubicBezTo>
                  <a:cubicBezTo>
                    <a:pt x="1437" y="495"/>
                    <a:pt x="1334" y="947"/>
                    <a:pt x="1120" y="1377"/>
                  </a:cubicBezTo>
                  <a:cubicBezTo>
                    <a:pt x="882" y="1840"/>
                    <a:pt x="464" y="1999"/>
                    <a:pt x="23" y="2180"/>
                  </a:cubicBezTo>
                  <a:cubicBezTo>
                    <a:pt x="3" y="2190"/>
                    <a:pt x="0" y="2227"/>
                    <a:pt x="24" y="2227"/>
                  </a:cubicBezTo>
                  <a:cubicBezTo>
                    <a:pt x="27" y="2227"/>
                    <a:pt x="31" y="2226"/>
                    <a:pt x="34" y="2225"/>
                  </a:cubicBezTo>
                  <a:cubicBezTo>
                    <a:pt x="509" y="2101"/>
                    <a:pt x="905" y="1920"/>
                    <a:pt x="1143" y="1478"/>
                  </a:cubicBezTo>
                  <a:cubicBezTo>
                    <a:pt x="1391" y="1026"/>
                    <a:pt x="1470" y="506"/>
                    <a:pt x="1380" y="8"/>
                  </a:cubicBezTo>
                  <a:cubicBezTo>
                    <a:pt x="1380" y="3"/>
                    <a:pt x="1377" y="0"/>
                    <a:pt x="1374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>
              <a:extLst>
                <a:ext uri="{FF2B5EF4-FFF2-40B4-BE49-F238E27FC236}">
                  <a16:creationId xmlns:a16="http://schemas.microsoft.com/office/drawing/2014/main" id="{D4939071-4ADC-ABFD-6309-D03172482FB8}"/>
                </a:ext>
              </a:extLst>
            </p:cNvPr>
            <p:cNvSpPr/>
            <p:nvPr/>
          </p:nvSpPr>
          <p:spPr>
            <a:xfrm>
              <a:off x="651552" y="4197152"/>
              <a:ext cx="64915" cy="110154"/>
            </a:xfrm>
            <a:custGeom>
              <a:avLst/>
              <a:gdLst/>
              <a:ahLst/>
              <a:cxnLst/>
              <a:rect l="l" t="t" r="r" b="b"/>
              <a:pathLst>
                <a:path w="1455" h="2469" extrusionOk="0">
                  <a:moveTo>
                    <a:pt x="1376" y="0"/>
                  </a:moveTo>
                  <a:cubicBezTo>
                    <a:pt x="1421" y="531"/>
                    <a:pt x="1308" y="1052"/>
                    <a:pt x="1082" y="1538"/>
                  </a:cubicBezTo>
                  <a:cubicBezTo>
                    <a:pt x="867" y="2001"/>
                    <a:pt x="437" y="2194"/>
                    <a:pt x="19" y="2431"/>
                  </a:cubicBezTo>
                  <a:cubicBezTo>
                    <a:pt x="0" y="2450"/>
                    <a:pt x="12" y="2468"/>
                    <a:pt x="30" y="2468"/>
                  </a:cubicBezTo>
                  <a:cubicBezTo>
                    <a:pt x="34" y="2468"/>
                    <a:pt x="38" y="2468"/>
                    <a:pt x="42" y="2466"/>
                  </a:cubicBezTo>
                  <a:cubicBezTo>
                    <a:pt x="494" y="2273"/>
                    <a:pt x="901" y="2024"/>
                    <a:pt x="1127" y="1561"/>
                  </a:cubicBezTo>
                  <a:cubicBezTo>
                    <a:pt x="1376" y="1086"/>
                    <a:pt x="1455" y="531"/>
                    <a:pt x="138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>
              <a:extLst>
                <a:ext uri="{FF2B5EF4-FFF2-40B4-BE49-F238E27FC236}">
                  <a16:creationId xmlns:a16="http://schemas.microsoft.com/office/drawing/2014/main" id="{4B90F915-ECB8-06BA-CB35-3A868F0CB51D}"/>
                </a:ext>
              </a:extLst>
            </p:cNvPr>
            <p:cNvSpPr/>
            <p:nvPr/>
          </p:nvSpPr>
          <p:spPr>
            <a:xfrm>
              <a:off x="592838" y="4309628"/>
              <a:ext cx="37387" cy="37254"/>
            </a:xfrm>
            <a:custGeom>
              <a:avLst/>
              <a:gdLst/>
              <a:ahLst/>
              <a:cxnLst/>
              <a:rect l="l" t="t" r="r" b="b"/>
              <a:pathLst>
                <a:path w="838" h="835" extrusionOk="0">
                  <a:moveTo>
                    <a:pt x="837" y="1"/>
                  </a:moveTo>
                  <a:lnTo>
                    <a:pt x="1" y="227"/>
                  </a:lnTo>
                  <a:cubicBezTo>
                    <a:pt x="1" y="227"/>
                    <a:pt x="69" y="781"/>
                    <a:pt x="204" y="827"/>
                  </a:cubicBezTo>
                  <a:cubicBezTo>
                    <a:pt x="217" y="832"/>
                    <a:pt x="232" y="835"/>
                    <a:pt x="249" y="835"/>
                  </a:cubicBezTo>
                  <a:cubicBezTo>
                    <a:pt x="414" y="835"/>
                    <a:pt x="756" y="585"/>
                    <a:pt x="837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>
              <a:extLst>
                <a:ext uri="{FF2B5EF4-FFF2-40B4-BE49-F238E27FC236}">
                  <a16:creationId xmlns:a16="http://schemas.microsoft.com/office/drawing/2014/main" id="{54026D0E-72B5-36ED-4F88-5E0F220F4945}"/>
                </a:ext>
              </a:extLst>
            </p:cNvPr>
            <p:cNvSpPr/>
            <p:nvPr/>
          </p:nvSpPr>
          <p:spPr>
            <a:xfrm>
              <a:off x="509095" y="4183277"/>
              <a:ext cx="155929" cy="138663"/>
            </a:xfrm>
            <a:custGeom>
              <a:avLst/>
              <a:gdLst/>
              <a:ahLst/>
              <a:cxnLst/>
              <a:rect l="l" t="t" r="r" b="b"/>
              <a:pathLst>
                <a:path w="3495" h="3108" extrusionOk="0">
                  <a:moveTo>
                    <a:pt x="1617" y="1"/>
                  </a:moveTo>
                  <a:cubicBezTo>
                    <a:pt x="1474" y="1"/>
                    <a:pt x="1330" y="13"/>
                    <a:pt x="1187" y="40"/>
                  </a:cubicBezTo>
                  <a:cubicBezTo>
                    <a:pt x="837" y="209"/>
                    <a:pt x="1" y="2018"/>
                    <a:pt x="996" y="2787"/>
                  </a:cubicBezTo>
                  <a:cubicBezTo>
                    <a:pt x="1293" y="3015"/>
                    <a:pt x="1612" y="3108"/>
                    <a:pt x="1921" y="3108"/>
                  </a:cubicBezTo>
                  <a:cubicBezTo>
                    <a:pt x="2655" y="3108"/>
                    <a:pt x="3327" y="2580"/>
                    <a:pt x="3494" y="2086"/>
                  </a:cubicBezTo>
                  <a:cubicBezTo>
                    <a:pt x="3494" y="2086"/>
                    <a:pt x="3257" y="1182"/>
                    <a:pt x="3393" y="492"/>
                  </a:cubicBezTo>
                  <a:cubicBezTo>
                    <a:pt x="3393" y="492"/>
                    <a:pt x="2537" y="1"/>
                    <a:pt x="161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>
              <a:extLst>
                <a:ext uri="{FF2B5EF4-FFF2-40B4-BE49-F238E27FC236}">
                  <a16:creationId xmlns:a16="http://schemas.microsoft.com/office/drawing/2014/main" id="{49AFF9AF-0813-F1FA-5815-EC55D0499CDE}"/>
                </a:ext>
              </a:extLst>
            </p:cNvPr>
            <p:cNvSpPr/>
            <p:nvPr/>
          </p:nvSpPr>
          <p:spPr>
            <a:xfrm>
              <a:off x="557012" y="4183277"/>
              <a:ext cx="106496" cy="87044"/>
            </a:xfrm>
            <a:custGeom>
              <a:avLst/>
              <a:gdLst/>
              <a:ahLst/>
              <a:cxnLst/>
              <a:rect l="l" t="t" r="r" b="b"/>
              <a:pathLst>
                <a:path w="2387" h="1951" extrusionOk="0">
                  <a:moveTo>
                    <a:pt x="543" y="1"/>
                  </a:moveTo>
                  <a:cubicBezTo>
                    <a:pt x="400" y="1"/>
                    <a:pt x="256" y="13"/>
                    <a:pt x="113" y="40"/>
                  </a:cubicBezTo>
                  <a:cubicBezTo>
                    <a:pt x="80" y="51"/>
                    <a:pt x="46" y="85"/>
                    <a:pt x="0" y="130"/>
                  </a:cubicBezTo>
                  <a:cubicBezTo>
                    <a:pt x="67" y="125"/>
                    <a:pt x="134" y="122"/>
                    <a:pt x="200" y="122"/>
                  </a:cubicBezTo>
                  <a:cubicBezTo>
                    <a:pt x="529" y="122"/>
                    <a:pt x="853" y="193"/>
                    <a:pt x="1154" y="334"/>
                  </a:cubicBezTo>
                  <a:cubicBezTo>
                    <a:pt x="1437" y="470"/>
                    <a:pt x="1674" y="673"/>
                    <a:pt x="1810" y="967"/>
                  </a:cubicBezTo>
                  <a:cubicBezTo>
                    <a:pt x="1923" y="1204"/>
                    <a:pt x="1980" y="1487"/>
                    <a:pt x="2138" y="1702"/>
                  </a:cubicBezTo>
                  <a:cubicBezTo>
                    <a:pt x="2206" y="1804"/>
                    <a:pt x="2296" y="1883"/>
                    <a:pt x="2387" y="1951"/>
                  </a:cubicBezTo>
                  <a:cubicBezTo>
                    <a:pt x="2330" y="1679"/>
                    <a:pt x="2217" y="1023"/>
                    <a:pt x="2319" y="492"/>
                  </a:cubicBezTo>
                  <a:cubicBezTo>
                    <a:pt x="2319" y="492"/>
                    <a:pt x="1463" y="1"/>
                    <a:pt x="543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>
              <a:extLst>
                <a:ext uri="{FF2B5EF4-FFF2-40B4-BE49-F238E27FC236}">
                  <a16:creationId xmlns:a16="http://schemas.microsoft.com/office/drawing/2014/main" id="{F4DC35FD-FBB9-9AFF-CE21-E5FFAD95CE57}"/>
                </a:ext>
              </a:extLst>
            </p:cNvPr>
            <p:cNvSpPr/>
            <p:nvPr/>
          </p:nvSpPr>
          <p:spPr>
            <a:xfrm>
              <a:off x="592927" y="4256402"/>
              <a:ext cx="38637" cy="13875"/>
            </a:xfrm>
            <a:custGeom>
              <a:avLst/>
              <a:gdLst/>
              <a:ahLst/>
              <a:cxnLst/>
              <a:rect l="l" t="t" r="r" b="b"/>
              <a:pathLst>
                <a:path w="866" h="311" extrusionOk="0">
                  <a:moveTo>
                    <a:pt x="483" y="0"/>
                  </a:moveTo>
                  <a:cubicBezTo>
                    <a:pt x="304" y="0"/>
                    <a:pt x="110" y="101"/>
                    <a:pt x="10" y="266"/>
                  </a:cubicBezTo>
                  <a:cubicBezTo>
                    <a:pt x="1" y="276"/>
                    <a:pt x="14" y="292"/>
                    <a:pt x="25" y="292"/>
                  </a:cubicBezTo>
                  <a:cubicBezTo>
                    <a:pt x="27" y="292"/>
                    <a:pt x="30" y="291"/>
                    <a:pt x="32" y="289"/>
                  </a:cubicBezTo>
                  <a:cubicBezTo>
                    <a:pt x="158" y="182"/>
                    <a:pt x="333" y="93"/>
                    <a:pt x="492" y="93"/>
                  </a:cubicBezTo>
                  <a:cubicBezTo>
                    <a:pt x="620" y="93"/>
                    <a:pt x="737" y="150"/>
                    <a:pt x="813" y="301"/>
                  </a:cubicBezTo>
                  <a:cubicBezTo>
                    <a:pt x="816" y="307"/>
                    <a:pt x="822" y="310"/>
                    <a:pt x="829" y="310"/>
                  </a:cubicBezTo>
                  <a:cubicBezTo>
                    <a:pt x="845" y="310"/>
                    <a:pt x="866" y="294"/>
                    <a:pt x="858" y="278"/>
                  </a:cubicBezTo>
                  <a:cubicBezTo>
                    <a:pt x="799" y="84"/>
                    <a:pt x="647" y="0"/>
                    <a:pt x="48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>
              <a:extLst>
                <a:ext uri="{FF2B5EF4-FFF2-40B4-BE49-F238E27FC236}">
                  <a16:creationId xmlns:a16="http://schemas.microsoft.com/office/drawing/2014/main" id="{55A6AC13-800E-F9D4-844A-B9BCA374E114}"/>
                </a:ext>
              </a:extLst>
            </p:cNvPr>
            <p:cNvSpPr/>
            <p:nvPr/>
          </p:nvSpPr>
          <p:spPr>
            <a:xfrm>
              <a:off x="535328" y="4251985"/>
              <a:ext cx="20211" cy="13518"/>
            </a:xfrm>
            <a:custGeom>
              <a:avLst/>
              <a:gdLst/>
              <a:ahLst/>
              <a:cxnLst/>
              <a:rect l="l" t="t" r="r" b="b"/>
              <a:pathLst>
                <a:path w="453" h="303" extrusionOk="0">
                  <a:moveTo>
                    <a:pt x="113" y="0"/>
                  </a:moveTo>
                  <a:cubicBezTo>
                    <a:pt x="80" y="0"/>
                    <a:pt x="49" y="8"/>
                    <a:pt x="23" y="26"/>
                  </a:cubicBezTo>
                  <a:cubicBezTo>
                    <a:pt x="1" y="38"/>
                    <a:pt x="11" y="71"/>
                    <a:pt x="34" y="83"/>
                  </a:cubicBezTo>
                  <a:cubicBezTo>
                    <a:pt x="102" y="94"/>
                    <a:pt x="170" y="83"/>
                    <a:pt x="249" y="117"/>
                  </a:cubicBezTo>
                  <a:cubicBezTo>
                    <a:pt x="328" y="151"/>
                    <a:pt x="396" y="230"/>
                    <a:pt x="441" y="298"/>
                  </a:cubicBezTo>
                  <a:cubicBezTo>
                    <a:pt x="441" y="301"/>
                    <a:pt x="442" y="303"/>
                    <a:pt x="444" y="303"/>
                  </a:cubicBezTo>
                  <a:cubicBezTo>
                    <a:pt x="448" y="303"/>
                    <a:pt x="453" y="298"/>
                    <a:pt x="453" y="298"/>
                  </a:cubicBezTo>
                  <a:cubicBezTo>
                    <a:pt x="430" y="196"/>
                    <a:pt x="385" y="117"/>
                    <a:pt x="305" y="61"/>
                  </a:cubicBezTo>
                  <a:cubicBezTo>
                    <a:pt x="253" y="30"/>
                    <a:pt x="180" y="0"/>
                    <a:pt x="11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>
              <a:extLst>
                <a:ext uri="{FF2B5EF4-FFF2-40B4-BE49-F238E27FC236}">
                  <a16:creationId xmlns:a16="http://schemas.microsoft.com/office/drawing/2014/main" id="{8CCCA7B7-35E4-B2E8-025A-AADF71334CDF}"/>
                </a:ext>
              </a:extLst>
            </p:cNvPr>
            <p:cNvSpPr/>
            <p:nvPr/>
          </p:nvSpPr>
          <p:spPr>
            <a:xfrm>
              <a:off x="557012" y="4272820"/>
              <a:ext cx="25787" cy="11645"/>
            </a:xfrm>
            <a:custGeom>
              <a:avLst/>
              <a:gdLst/>
              <a:ahLst/>
              <a:cxnLst/>
              <a:rect l="l" t="t" r="r" b="b"/>
              <a:pathLst>
                <a:path w="578" h="261" extrusionOk="0">
                  <a:moveTo>
                    <a:pt x="91" y="1"/>
                  </a:moveTo>
                  <a:cubicBezTo>
                    <a:pt x="80" y="1"/>
                    <a:pt x="68" y="1"/>
                    <a:pt x="68" y="11"/>
                  </a:cubicBezTo>
                  <a:cubicBezTo>
                    <a:pt x="0" y="68"/>
                    <a:pt x="103" y="170"/>
                    <a:pt x="159" y="204"/>
                  </a:cubicBezTo>
                  <a:cubicBezTo>
                    <a:pt x="220" y="241"/>
                    <a:pt x="291" y="261"/>
                    <a:pt x="363" y="261"/>
                  </a:cubicBezTo>
                  <a:cubicBezTo>
                    <a:pt x="424" y="261"/>
                    <a:pt x="486" y="246"/>
                    <a:pt x="543" y="215"/>
                  </a:cubicBezTo>
                  <a:cubicBezTo>
                    <a:pt x="578" y="204"/>
                    <a:pt x="543" y="159"/>
                    <a:pt x="521" y="159"/>
                  </a:cubicBezTo>
                  <a:cubicBezTo>
                    <a:pt x="419" y="147"/>
                    <a:pt x="329" y="125"/>
                    <a:pt x="238" y="91"/>
                  </a:cubicBezTo>
                  <a:cubicBezTo>
                    <a:pt x="181" y="68"/>
                    <a:pt x="136" y="23"/>
                    <a:pt x="9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>
              <a:extLst>
                <a:ext uri="{FF2B5EF4-FFF2-40B4-BE49-F238E27FC236}">
                  <a16:creationId xmlns:a16="http://schemas.microsoft.com/office/drawing/2014/main" id="{6679B300-E5B1-B3C1-5FFE-ED19E0ECDFDC}"/>
                </a:ext>
              </a:extLst>
            </p:cNvPr>
            <p:cNvSpPr/>
            <p:nvPr/>
          </p:nvSpPr>
          <p:spPr>
            <a:xfrm>
              <a:off x="552952" y="4287231"/>
              <a:ext cx="56929" cy="19452"/>
            </a:xfrm>
            <a:custGeom>
              <a:avLst/>
              <a:gdLst/>
              <a:ahLst/>
              <a:cxnLst/>
              <a:rect l="l" t="t" r="r" b="b"/>
              <a:pathLst>
                <a:path w="1276" h="436" extrusionOk="0">
                  <a:moveTo>
                    <a:pt x="1257" y="1"/>
                  </a:moveTo>
                  <a:cubicBezTo>
                    <a:pt x="1253" y="1"/>
                    <a:pt x="1248" y="2"/>
                    <a:pt x="1245" y="5"/>
                  </a:cubicBezTo>
                  <a:cubicBezTo>
                    <a:pt x="1109" y="141"/>
                    <a:pt x="973" y="243"/>
                    <a:pt x="782" y="311"/>
                  </a:cubicBezTo>
                  <a:cubicBezTo>
                    <a:pt x="722" y="329"/>
                    <a:pt x="665" y="337"/>
                    <a:pt x="608" y="337"/>
                  </a:cubicBezTo>
                  <a:cubicBezTo>
                    <a:pt x="385" y="337"/>
                    <a:pt x="184" y="209"/>
                    <a:pt x="13" y="73"/>
                  </a:cubicBezTo>
                  <a:cubicBezTo>
                    <a:pt x="9" y="69"/>
                    <a:pt x="6" y="68"/>
                    <a:pt x="4" y="68"/>
                  </a:cubicBezTo>
                  <a:cubicBezTo>
                    <a:pt x="1" y="68"/>
                    <a:pt x="1" y="73"/>
                    <a:pt x="1" y="73"/>
                  </a:cubicBezTo>
                  <a:cubicBezTo>
                    <a:pt x="170" y="305"/>
                    <a:pt x="419" y="435"/>
                    <a:pt x="660" y="435"/>
                  </a:cubicBezTo>
                  <a:cubicBezTo>
                    <a:pt x="900" y="435"/>
                    <a:pt x="1132" y="305"/>
                    <a:pt x="1267" y="17"/>
                  </a:cubicBezTo>
                  <a:cubicBezTo>
                    <a:pt x="1276" y="9"/>
                    <a:pt x="1267" y="1"/>
                    <a:pt x="1257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>
              <a:extLst>
                <a:ext uri="{FF2B5EF4-FFF2-40B4-BE49-F238E27FC236}">
                  <a16:creationId xmlns:a16="http://schemas.microsoft.com/office/drawing/2014/main" id="{8467B05D-01BC-7785-C014-CE93125CEF7F}"/>
                </a:ext>
              </a:extLst>
            </p:cNvPr>
            <p:cNvSpPr/>
            <p:nvPr/>
          </p:nvSpPr>
          <p:spPr>
            <a:xfrm>
              <a:off x="620098" y="4271437"/>
              <a:ext cx="20701" cy="17043"/>
            </a:xfrm>
            <a:custGeom>
              <a:avLst/>
              <a:gdLst/>
              <a:ahLst/>
              <a:cxnLst/>
              <a:rect l="l" t="t" r="r" b="b"/>
              <a:pathLst>
                <a:path w="464" h="382" extrusionOk="0">
                  <a:moveTo>
                    <a:pt x="224" y="1"/>
                  </a:moveTo>
                  <a:cubicBezTo>
                    <a:pt x="202" y="1"/>
                    <a:pt x="180" y="4"/>
                    <a:pt x="159" y="9"/>
                  </a:cubicBezTo>
                  <a:cubicBezTo>
                    <a:pt x="79" y="32"/>
                    <a:pt x="0" y="133"/>
                    <a:pt x="11" y="223"/>
                  </a:cubicBezTo>
                  <a:cubicBezTo>
                    <a:pt x="23" y="246"/>
                    <a:pt x="23" y="269"/>
                    <a:pt x="46" y="303"/>
                  </a:cubicBezTo>
                  <a:cubicBezTo>
                    <a:pt x="68" y="336"/>
                    <a:pt x="91" y="348"/>
                    <a:pt x="113" y="371"/>
                  </a:cubicBezTo>
                  <a:cubicBezTo>
                    <a:pt x="147" y="382"/>
                    <a:pt x="204" y="382"/>
                    <a:pt x="237" y="382"/>
                  </a:cubicBezTo>
                  <a:cubicBezTo>
                    <a:pt x="283" y="382"/>
                    <a:pt x="317" y="371"/>
                    <a:pt x="350" y="348"/>
                  </a:cubicBezTo>
                  <a:cubicBezTo>
                    <a:pt x="441" y="303"/>
                    <a:pt x="463" y="178"/>
                    <a:pt x="407" y="99"/>
                  </a:cubicBezTo>
                  <a:cubicBezTo>
                    <a:pt x="364" y="30"/>
                    <a:pt x="294" y="1"/>
                    <a:pt x="224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08B9288E-A356-924B-E4F9-89D3684974D7}"/>
                </a:ext>
              </a:extLst>
            </p:cNvPr>
            <p:cNvSpPr/>
            <p:nvPr/>
          </p:nvSpPr>
          <p:spPr>
            <a:xfrm>
              <a:off x="527744" y="4260328"/>
              <a:ext cx="17712" cy="15392"/>
            </a:xfrm>
            <a:custGeom>
              <a:avLst/>
              <a:gdLst/>
              <a:ahLst/>
              <a:cxnLst/>
              <a:rect l="l" t="t" r="r" b="b"/>
              <a:pathLst>
                <a:path w="397" h="345" extrusionOk="0">
                  <a:moveTo>
                    <a:pt x="195" y="1"/>
                  </a:moveTo>
                  <a:cubicBezTo>
                    <a:pt x="176" y="1"/>
                    <a:pt x="156" y="4"/>
                    <a:pt x="136" y="9"/>
                  </a:cubicBezTo>
                  <a:cubicBezTo>
                    <a:pt x="35" y="32"/>
                    <a:pt x="0" y="145"/>
                    <a:pt x="35" y="224"/>
                  </a:cubicBezTo>
                  <a:cubicBezTo>
                    <a:pt x="46" y="269"/>
                    <a:pt x="80" y="303"/>
                    <a:pt x="114" y="326"/>
                  </a:cubicBezTo>
                  <a:cubicBezTo>
                    <a:pt x="134" y="339"/>
                    <a:pt x="157" y="345"/>
                    <a:pt x="180" y="345"/>
                  </a:cubicBezTo>
                  <a:cubicBezTo>
                    <a:pt x="197" y="345"/>
                    <a:pt x="213" y="342"/>
                    <a:pt x="227" y="337"/>
                  </a:cubicBezTo>
                  <a:cubicBezTo>
                    <a:pt x="261" y="337"/>
                    <a:pt x="284" y="326"/>
                    <a:pt x="306" y="314"/>
                  </a:cubicBezTo>
                  <a:cubicBezTo>
                    <a:pt x="385" y="258"/>
                    <a:pt x="397" y="145"/>
                    <a:pt x="340" y="77"/>
                  </a:cubicBezTo>
                  <a:cubicBezTo>
                    <a:pt x="306" y="26"/>
                    <a:pt x="253" y="1"/>
                    <a:pt x="19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7136CBA7-111E-EA42-6003-EB17B38B67DA}"/>
                </a:ext>
              </a:extLst>
            </p:cNvPr>
            <p:cNvSpPr/>
            <p:nvPr/>
          </p:nvSpPr>
          <p:spPr>
            <a:xfrm>
              <a:off x="625139" y="4219326"/>
              <a:ext cx="15660" cy="12358"/>
            </a:xfrm>
            <a:custGeom>
              <a:avLst/>
              <a:gdLst/>
              <a:ahLst/>
              <a:cxnLst/>
              <a:rect l="l" t="t" r="r" b="b"/>
              <a:pathLst>
                <a:path w="351" h="277" extrusionOk="0">
                  <a:moveTo>
                    <a:pt x="56" y="1"/>
                  </a:moveTo>
                  <a:cubicBezTo>
                    <a:pt x="23" y="1"/>
                    <a:pt x="0" y="46"/>
                    <a:pt x="34" y="69"/>
                  </a:cubicBezTo>
                  <a:cubicBezTo>
                    <a:pt x="147" y="114"/>
                    <a:pt x="260" y="159"/>
                    <a:pt x="317" y="272"/>
                  </a:cubicBezTo>
                  <a:cubicBezTo>
                    <a:pt x="320" y="276"/>
                    <a:pt x="324" y="277"/>
                    <a:pt x="329" y="277"/>
                  </a:cubicBezTo>
                  <a:cubicBezTo>
                    <a:pt x="339" y="277"/>
                    <a:pt x="350" y="269"/>
                    <a:pt x="350" y="261"/>
                  </a:cubicBezTo>
                  <a:cubicBezTo>
                    <a:pt x="305" y="125"/>
                    <a:pt x="204" y="12"/>
                    <a:pt x="56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97B43272-C5C5-9199-06C1-55D377455E01}"/>
                </a:ext>
              </a:extLst>
            </p:cNvPr>
            <p:cNvSpPr/>
            <p:nvPr/>
          </p:nvSpPr>
          <p:spPr>
            <a:xfrm>
              <a:off x="543538" y="4209823"/>
              <a:ext cx="13518" cy="6737"/>
            </a:xfrm>
            <a:custGeom>
              <a:avLst/>
              <a:gdLst/>
              <a:ahLst/>
              <a:cxnLst/>
              <a:rect l="l" t="t" r="r" b="b"/>
              <a:pathLst>
                <a:path w="303" h="151" extrusionOk="0">
                  <a:moveTo>
                    <a:pt x="217" y="0"/>
                  </a:moveTo>
                  <a:cubicBezTo>
                    <a:pt x="131" y="0"/>
                    <a:pt x="44" y="51"/>
                    <a:pt x="8" y="123"/>
                  </a:cubicBezTo>
                  <a:cubicBezTo>
                    <a:pt x="0" y="140"/>
                    <a:pt x="10" y="150"/>
                    <a:pt x="21" y="150"/>
                  </a:cubicBezTo>
                  <a:cubicBezTo>
                    <a:pt x="24" y="150"/>
                    <a:pt x="28" y="149"/>
                    <a:pt x="31" y="146"/>
                  </a:cubicBezTo>
                  <a:cubicBezTo>
                    <a:pt x="65" y="112"/>
                    <a:pt x="111" y="89"/>
                    <a:pt x="156" y="78"/>
                  </a:cubicBezTo>
                  <a:cubicBezTo>
                    <a:pt x="201" y="67"/>
                    <a:pt x="234" y="67"/>
                    <a:pt x="280" y="56"/>
                  </a:cubicBezTo>
                  <a:cubicBezTo>
                    <a:pt x="302" y="44"/>
                    <a:pt x="302" y="10"/>
                    <a:pt x="280" y="10"/>
                  </a:cubicBezTo>
                  <a:cubicBezTo>
                    <a:pt x="259" y="4"/>
                    <a:pt x="238" y="0"/>
                    <a:pt x="21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>
              <a:extLst>
                <a:ext uri="{FF2B5EF4-FFF2-40B4-BE49-F238E27FC236}">
                  <a16:creationId xmlns:a16="http://schemas.microsoft.com/office/drawing/2014/main" id="{7ED3E5CB-6D94-76F1-2F54-B2ECEF6A78C8}"/>
                </a:ext>
              </a:extLst>
            </p:cNvPr>
            <p:cNvSpPr/>
            <p:nvPr/>
          </p:nvSpPr>
          <p:spPr>
            <a:xfrm>
              <a:off x="642272" y="4259837"/>
              <a:ext cx="57241" cy="44570"/>
            </a:xfrm>
            <a:custGeom>
              <a:avLst/>
              <a:gdLst/>
              <a:ahLst/>
              <a:cxnLst/>
              <a:rect l="l" t="t" r="r" b="b"/>
              <a:pathLst>
                <a:path w="1283" h="999" extrusionOk="0">
                  <a:moveTo>
                    <a:pt x="677" y="1"/>
                  </a:moveTo>
                  <a:cubicBezTo>
                    <a:pt x="465" y="1"/>
                    <a:pt x="283" y="111"/>
                    <a:pt x="283" y="111"/>
                  </a:cubicBezTo>
                  <a:lnTo>
                    <a:pt x="1" y="880"/>
                  </a:lnTo>
                  <a:cubicBezTo>
                    <a:pt x="128" y="964"/>
                    <a:pt x="258" y="999"/>
                    <a:pt x="382" y="999"/>
                  </a:cubicBezTo>
                  <a:cubicBezTo>
                    <a:pt x="877" y="999"/>
                    <a:pt x="1283" y="442"/>
                    <a:pt x="1075" y="189"/>
                  </a:cubicBezTo>
                  <a:cubicBezTo>
                    <a:pt x="956" y="45"/>
                    <a:pt x="811" y="1"/>
                    <a:pt x="67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C99062D1-9260-2257-1341-FA549D2AA2B1}"/>
                </a:ext>
              </a:extLst>
            </p:cNvPr>
            <p:cNvSpPr/>
            <p:nvPr/>
          </p:nvSpPr>
          <p:spPr>
            <a:xfrm>
              <a:off x="653872" y="4273266"/>
              <a:ext cx="29847" cy="22263"/>
            </a:xfrm>
            <a:custGeom>
              <a:avLst/>
              <a:gdLst/>
              <a:ahLst/>
              <a:cxnLst/>
              <a:rect l="l" t="t" r="r" b="b"/>
              <a:pathLst>
                <a:path w="669" h="499" extrusionOk="0">
                  <a:moveTo>
                    <a:pt x="334" y="233"/>
                  </a:moveTo>
                  <a:cubicBezTo>
                    <a:pt x="368" y="233"/>
                    <a:pt x="397" y="246"/>
                    <a:pt x="397" y="285"/>
                  </a:cubicBezTo>
                  <a:cubicBezTo>
                    <a:pt x="408" y="341"/>
                    <a:pt x="340" y="375"/>
                    <a:pt x="306" y="386"/>
                  </a:cubicBezTo>
                  <a:cubicBezTo>
                    <a:pt x="278" y="400"/>
                    <a:pt x="245" y="410"/>
                    <a:pt x="214" y="410"/>
                  </a:cubicBezTo>
                  <a:cubicBezTo>
                    <a:pt x="195" y="410"/>
                    <a:pt x="176" y="406"/>
                    <a:pt x="159" y="398"/>
                  </a:cubicBezTo>
                  <a:cubicBezTo>
                    <a:pt x="171" y="352"/>
                    <a:pt x="193" y="307"/>
                    <a:pt x="216" y="273"/>
                  </a:cubicBezTo>
                  <a:cubicBezTo>
                    <a:pt x="227" y="262"/>
                    <a:pt x="249" y="250"/>
                    <a:pt x="261" y="250"/>
                  </a:cubicBezTo>
                  <a:cubicBezTo>
                    <a:pt x="281" y="241"/>
                    <a:pt x="309" y="233"/>
                    <a:pt x="334" y="233"/>
                  </a:cubicBezTo>
                  <a:close/>
                  <a:moveTo>
                    <a:pt x="477" y="0"/>
                  </a:moveTo>
                  <a:cubicBezTo>
                    <a:pt x="393" y="0"/>
                    <a:pt x="309" y="21"/>
                    <a:pt x="249" y="81"/>
                  </a:cubicBezTo>
                  <a:cubicBezTo>
                    <a:pt x="148" y="160"/>
                    <a:pt x="1" y="341"/>
                    <a:pt x="58" y="476"/>
                  </a:cubicBezTo>
                  <a:cubicBezTo>
                    <a:pt x="63" y="489"/>
                    <a:pt x="80" y="498"/>
                    <a:pt x="95" y="498"/>
                  </a:cubicBezTo>
                  <a:cubicBezTo>
                    <a:pt x="108" y="498"/>
                    <a:pt x="120" y="492"/>
                    <a:pt x="125" y="476"/>
                  </a:cubicBezTo>
                  <a:cubicBezTo>
                    <a:pt x="125" y="476"/>
                    <a:pt x="125" y="466"/>
                    <a:pt x="136" y="466"/>
                  </a:cubicBezTo>
                  <a:cubicBezTo>
                    <a:pt x="162" y="475"/>
                    <a:pt x="190" y="479"/>
                    <a:pt x="220" y="479"/>
                  </a:cubicBezTo>
                  <a:cubicBezTo>
                    <a:pt x="336" y="479"/>
                    <a:pt x="465" y="411"/>
                    <a:pt x="465" y="285"/>
                  </a:cubicBezTo>
                  <a:cubicBezTo>
                    <a:pt x="465" y="205"/>
                    <a:pt x="374" y="172"/>
                    <a:pt x="306" y="172"/>
                  </a:cubicBezTo>
                  <a:lnTo>
                    <a:pt x="284" y="172"/>
                  </a:lnTo>
                  <a:cubicBezTo>
                    <a:pt x="356" y="89"/>
                    <a:pt x="458" y="52"/>
                    <a:pt x="566" y="52"/>
                  </a:cubicBezTo>
                  <a:cubicBezTo>
                    <a:pt x="592" y="52"/>
                    <a:pt x="619" y="54"/>
                    <a:pt x="646" y="58"/>
                  </a:cubicBezTo>
                  <a:cubicBezTo>
                    <a:pt x="656" y="58"/>
                    <a:pt x="668" y="36"/>
                    <a:pt x="646" y="24"/>
                  </a:cubicBezTo>
                  <a:cubicBezTo>
                    <a:pt x="594" y="10"/>
                    <a:pt x="535" y="0"/>
                    <a:pt x="477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5D7272F5-66D7-13DC-46B0-8D59E6C03D87}"/>
                </a:ext>
              </a:extLst>
            </p:cNvPr>
            <p:cNvSpPr/>
            <p:nvPr/>
          </p:nvSpPr>
          <p:spPr>
            <a:xfrm>
              <a:off x="625630" y="4321317"/>
              <a:ext cx="150888" cy="124744"/>
            </a:xfrm>
            <a:custGeom>
              <a:avLst/>
              <a:gdLst/>
              <a:ahLst/>
              <a:cxnLst/>
              <a:rect l="l" t="t" r="r" b="b"/>
              <a:pathLst>
                <a:path w="3382" h="2796" extrusionOk="0">
                  <a:moveTo>
                    <a:pt x="641" y="0"/>
                  </a:moveTo>
                  <a:cubicBezTo>
                    <a:pt x="548" y="0"/>
                    <a:pt x="451" y="7"/>
                    <a:pt x="351" y="22"/>
                  </a:cubicBezTo>
                  <a:cubicBezTo>
                    <a:pt x="12" y="67"/>
                    <a:pt x="0" y="587"/>
                    <a:pt x="464" y="802"/>
                  </a:cubicBezTo>
                  <a:cubicBezTo>
                    <a:pt x="928" y="1017"/>
                    <a:pt x="1990" y="1469"/>
                    <a:pt x="2579" y="2125"/>
                  </a:cubicBezTo>
                  <a:cubicBezTo>
                    <a:pt x="2579" y="2125"/>
                    <a:pt x="2474" y="2612"/>
                    <a:pt x="2729" y="2612"/>
                  </a:cubicBezTo>
                  <a:cubicBezTo>
                    <a:pt x="2751" y="2612"/>
                    <a:pt x="2776" y="2608"/>
                    <a:pt x="2805" y="2600"/>
                  </a:cubicBezTo>
                  <a:cubicBezTo>
                    <a:pt x="2805" y="2600"/>
                    <a:pt x="2883" y="2795"/>
                    <a:pt x="3012" y="2795"/>
                  </a:cubicBezTo>
                  <a:cubicBezTo>
                    <a:pt x="3022" y="2795"/>
                    <a:pt x="3032" y="2794"/>
                    <a:pt x="3043" y="2792"/>
                  </a:cubicBezTo>
                  <a:cubicBezTo>
                    <a:pt x="3347" y="2701"/>
                    <a:pt x="3382" y="2181"/>
                    <a:pt x="3269" y="2091"/>
                  </a:cubicBezTo>
                  <a:cubicBezTo>
                    <a:pt x="3156" y="2012"/>
                    <a:pt x="2884" y="1932"/>
                    <a:pt x="2884" y="1932"/>
                  </a:cubicBezTo>
                  <a:cubicBezTo>
                    <a:pt x="2884" y="1932"/>
                    <a:pt x="2200" y="0"/>
                    <a:pt x="64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414875ED-4AB4-D6B2-233C-F8E1E13B5EC1}"/>
                </a:ext>
              </a:extLst>
            </p:cNvPr>
            <p:cNvSpPr/>
            <p:nvPr/>
          </p:nvSpPr>
          <p:spPr>
            <a:xfrm>
              <a:off x="760324" y="4431874"/>
              <a:ext cx="7138" cy="12537"/>
            </a:xfrm>
            <a:custGeom>
              <a:avLst/>
              <a:gdLst/>
              <a:ahLst/>
              <a:cxnLst/>
              <a:rect l="l" t="t" r="r" b="b"/>
              <a:pathLst>
                <a:path w="160" h="281" extrusionOk="0">
                  <a:moveTo>
                    <a:pt x="12" y="0"/>
                  </a:moveTo>
                  <a:cubicBezTo>
                    <a:pt x="9" y="0"/>
                    <a:pt x="6" y="3"/>
                    <a:pt x="1" y="9"/>
                  </a:cubicBezTo>
                  <a:cubicBezTo>
                    <a:pt x="1" y="9"/>
                    <a:pt x="1" y="20"/>
                    <a:pt x="12" y="20"/>
                  </a:cubicBezTo>
                  <a:cubicBezTo>
                    <a:pt x="12" y="20"/>
                    <a:pt x="137" y="110"/>
                    <a:pt x="102" y="269"/>
                  </a:cubicBezTo>
                  <a:cubicBezTo>
                    <a:pt x="102" y="269"/>
                    <a:pt x="102" y="280"/>
                    <a:pt x="114" y="280"/>
                  </a:cubicBezTo>
                  <a:cubicBezTo>
                    <a:pt x="114" y="280"/>
                    <a:pt x="125" y="280"/>
                    <a:pt x="125" y="269"/>
                  </a:cubicBezTo>
                  <a:cubicBezTo>
                    <a:pt x="159" y="99"/>
                    <a:pt x="24" y="9"/>
                    <a:pt x="24" y="9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74658CAA-1CBF-B2D7-22B1-E1BE2416CF9E}"/>
                </a:ext>
              </a:extLst>
            </p:cNvPr>
            <p:cNvSpPr/>
            <p:nvPr/>
          </p:nvSpPr>
          <p:spPr>
            <a:xfrm>
              <a:off x="766392" y="4423174"/>
              <a:ext cx="7094" cy="9592"/>
            </a:xfrm>
            <a:custGeom>
              <a:avLst/>
              <a:gdLst/>
              <a:ahLst/>
              <a:cxnLst/>
              <a:rect l="l" t="t" r="r" b="b"/>
              <a:pathLst>
                <a:path w="159" h="215" extrusionOk="0">
                  <a:moveTo>
                    <a:pt x="1" y="0"/>
                  </a:moveTo>
                  <a:cubicBezTo>
                    <a:pt x="1" y="11"/>
                    <a:pt x="1" y="23"/>
                    <a:pt x="12" y="23"/>
                  </a:cubicBezTo>
                  <a:cubicBezTo>
                    <a:pt x="12" y="23"/>
                    <a:pt x="102" y="46"/>
                    <a:pt x="136" y="215"/>
                  </a:cubicBezTo>
                  <a:lnTo>
                    <a:pt x="147" y="215"/>
                  </a:lnTo>
                  <a:cubicBezTo>
                    <a:pt x="159" y="215"/>
                    <a:pt x="159" y="215"/>
                    <a:pt x="159" y="204"/>
                  </a:cubicBezTo>
                  <a:cubicBezTo>
                    <a:pt x="125" y="23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áfico 1">
            <a:extLst>
              <a:ext uri="{FF2B5EF4-FFF2-40B4-BE49-F238E27FC236}">
                <a16:creationId xmlns:a16="http://schemas.microsoft.com/office/drawing/2014/main" id="{3A49ED3A-C2AF-9960-E45D-D02EDFB98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177" y="925632"/>
            <a:ext cx="896130" cy="89613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0CBE4D09-92F9-B9AD-BA55-59B5CAEE4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8176" y="-400853"/>
            <a:ext cx="3156132" cy="20670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4228BCF-ECDF-26DD-769A-33C4CF03F1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731" y="4497665"/>
            <a:ext cx="1397141" cy="679758"/>
          </a:xfrm>
          <a:prstGeom prst="rect">
            <a:avLst/>
          </a:prstGeom>
        </p:spPr>
      </p:pic>
      <p:pic>
        <p:nvPicPr>
          <p:cNvPr id="10" name="Imagem 9" descr="Uma imagem com texto, Tipo de letra, captura de ecrã, Gráficos&#10;&#10;Descrição gerada automaticamente">
            <a:extLst>
              <a:ext uri="{FF2B5EF4-FFF2-40B4-BE49-F238E27FC236}">
                <a16:creationId xmlns:a16="http://schemas.microsoft.com/office/drawing/2014/main" id="{5A515CA9-6E98-00F1-B3CC-D8FB58054E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3929" y="4520532"/>
            <a:ext cx="1107667" cy="6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1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6"/>
                </a:solidFill>
              </a:rPr>
              <a:t>CONTENTS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65" name="Google Shape;565;p38"/>
          <p:cNvSpPr txBox="1">
            <a:spLocks noGrp="1"/>
          </p:cNvSpPr>
          <p:nvPr>
            <p:ph type="subTitle" idx="1"/>
          </p:nvPr>
        </p:nvSpPr>
        <p:spPr>
          <a:xfrm>
            <a:off x="792025" y="1944450"/>
            <a:ext cx="2850702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TRANSFORMAÇÃO DIGITAL</a:t>
            </a:r>
            <a:endParaRPr/>
          </a:p>
        </p:txBody>
      </p:sp>
      <p:sp>
        <p:nvSpPr>
          <p:cNvPr id="566" name="Google Shape;566;p38"/>
          <p:cNvSpPr txBox="1">
            <a:spLocks noGrp="1"/>
          </p:cNvSpPr>
          <p:nvPr>
            <p:ph type="title" idx="2"/>
          </p:nvPr>
        </p:nvSpPr>
        <p:spPr>
          <a:xfrm>
            <a:off x="792025" y="131525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8" name="Google Shape;568;p38"/>
          <p:cNvSpPr txBox="1">
            <a:spLocks noGrp="1"/>
          </p:cNvSpPr>
          <p:nvPr>
            <p:ph type="title" idx="4"/>
          </p:nvPr>
        </p:nvSpPr>
        <p:spPr>
          <a:xfrm>
            <a:off x="3754150" y="131525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9" name="Google Shape;569;p38"/>
          <p:cNvSpPr txBox="1">
            <a:spLocks noGrp="1"/>
          </p:cNvSpPr>
          <p:nvPr>
            <p:ph type="subTitle" idx="5"/>
          </p:nvPr>
        </p:nvSpPr>
        <p:spPr>
          <a:xfrm>
            <a:off x="3754150" y="194445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CONCEITO DO PRODUTO</a:t>
            </a:r>
            <a:endParaRPr/>
          </a:p>
        </p:txBody>
      </p:sp>
      <p:sp>
        <p:nvSpPr>
          <p:cNvPr id="571" name="Google Shape;571;p38"/>
          <p:cNvSpPr txBox="1">
            <a:spLocks noGrp="1"/>
          </p:cNvSpPr>
          <p:nvPr>
            <p:ph type="title" idx="7"/>
          </p:nvPr>
        </p:nvSpPr>
        <p:spPr>
          <a:xfrm>
            <a:off x="792025" y="300840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72" name="Google Shape;572;p38"/>
          <p:cNvSpPr txBox="1">
            <a:spLocks noGrp="1"/>
          </p:cNvSpPr>
          <p:nvPr>
            <p:ph type="subTitle" idx="8"/>
          </p:nvPr>
        </p:nvSpPr>
        <p:spPr>
          <a:xfrm>
            <a:off x="792025" y="363750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INCREMENTO IMPLEMENTADO</a:t>
            </a:r>
            <a:endParaRPr/>
          </a:p>
        </p:txBody>
      </p:sp>
      <p:sp>
        <p:nvSpPr>
          <p:cNvPr id="574" name="Google Shape;574;p38"/>
          <p:cNvSpPr txBox="1">
            <a:spLocks noGrp="1"/>
          </p:cNvSpPr>
          <p:nvPr>
            <p:ph type="title" idx="13"/>
          </p:nvPr>
        </p:nvSpPr>
        <p:spPr>
          <a:xfrm>
            <a:off x="3754150" y="300840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75" name="Google Shape;575;p38"/>
          <p:cNvSpPr txBox="1">
            <a:spLocks noGrp="1"/>
          </p:cNvSpPr>
          <p:nvPr>
            <p:ph type="subTitle" idx="14"/>
          </p:nvPr>
        </p:nvSpPr>
        <p:spPr>
          <a:xfrm>
            <a:off x="3754150" y="363750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LIÇÕES APRENDIDAS</a:t>
            </a:r>
            <a:endParaRPr/>
          </a:p>
        </p:txBody>
      </p:sp>
      <p:grpSp>
        <p:nvGrpSpPr>
          <p:cNvPr id="577" name="Google Shape;577;p38"/>
          <p:cNvGrpSpPr/>
          <p:nvPr/>
        </p:nvGrpSpPr>
        <p:grpSpPr>
          <a:xfrm>
            <a:off x="6263055" y="1382978"/>
            <a:ext cx="2465013" cy="3665268"/>
            <a:chOff x="6263055" y="1382978"/>
            <a:chExt cx="2465013" cy="3665268"/>
          </a:xfrm>
        </p:grpSpPr>
        <p:grpSp>
          <p:nvGrpSpPr>
            <p:cNvPr id="578" name="Google Shape;578;p38"/>
            <p:cNvGrpSpPr/>
            <p:nvPr/>
          </p:nvGrpSpPr>
          <p:grpSpPr>
            <a:xfrm>
              <a:off x="6263055" y="1382978"/>
              <a:ext cx="735225" cy="735209"/>
              <a:chOff x="1434510" y="2019200"/>
              <a:chExt cx="114052" cy="114053"/>
            </a:xfrm>
          </p:grpSpPr>
          <p:sp>
            <p:nvSpPr>
              <p:cNvPr id="579" name="Google Shape;579;p38"/>
              <p:cNvSpPr/>
              <p:nvPr/>
            </p:nvSpPr>
            <p:spPr>
              <a:xfrm>
                <a:off x="1434510" y="2019201"/>
                <a:ext cx="114052" cy="114052"/>
              </a:xfrm>
              <a:custGeom>
                <a:avLst/>
                <a:gdLst/>
                <a:ahLst/>
                <a:cxnLst/>
                <a:rect l="l" t="t" r="r" b="b"/>
                <a:pathLst>
                  <a:path w="3257" h="3257" extrusionOk="0">
                    <a:moveTo>
                      <a:pt x="1628" y="0"/>
                    </a:moveTo>
                    <a:cubicBezTo>
                      <a:pt x="735" y="0"/>
                      <a:pt x="0" y="724"/>
                      <a:pt x="0" y="1628"/>
                    </a:cubicBezTo>
                    <a:cubicBezTo>
                      <a:pt x="0" y="2522"/>
                      <a:pt x="735" y="3257"/>
                      <a:pt x="1628" y="3257"/>
                    </a:cubicBezTo>
                    <a:cubicBezTo>
                      <a:pt x="2533" y="3257"/>
                      <a:pt x="3257" y="2522"/>
                      <a:pt x="3257" y="1628"/>
                    </a:cubicBezTo>
                    <a:cubicBezTo>
                      <a:pt x="3257" y="724"/>
                      <a:pt x="2533" y="0"/>
                      <a:pt x="1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8"/>
              <p:cNvSpPr/>
              <p:nvPr/>
            </p:nvSpPr>
            <p:spPr>
              <a:xfrm>
                <a:off x="1441619" y="2019200"/>
                <a:ext cx="106943" cy="112476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212" extrusionOk="0">
                    <a:moveTo>
                      <a:pt x="1323" y="0"/>
                    </a:moveTo>
                    <a:cubicBezTo>
                      <a:pt x="1267" y="12"/>
                      <a:pt x="1210" y="12"/>
                      <a:pt x="1142" y="23"/>
                    </a:cubicBezTo>
                    <a:cubicBezTo>
                      <a:pt x="1810" y="329"/>
                      <a:pt x="2250" y="973"/>
                      <a:pt x="2421" y="1685"/>
                    </a:cubicBezTo>
                    <a:cubicBezTo>
                      <a:pt x="2284" y="1848"/>
                      <a:pt x="2095" y="1978"/>
                      <a:pt x="1884" y="1978"/>
                    </a:cubicBezTo>
                    <a:cubicBezTo>
                      <a:pt x="1816" y="1978"/>
                      <a:pt x="1746" y="1964"/>
                      <a:pt x="1674" y="1934"/>
                    </a:cubicBezTo>
                    <a:cubicBezTo>
                      <a:pt x="1436" y="1821"/>
                      <a:pt x="1346" y="1515"/>
                      <a:pt x="1222" y="1301"/>
                    </a:cubicBezTo>
                    <a:cubicBezTo>
                      <a:pt x="1018" y="917"/>
                      <a:pt x="667" y="668"/>
                      <a:pt x="295" y="452"/>
                    </a:cubicBezTo>
                    <a:cubicBezTo>
                      <a:pt x="272" y="487"/>
                      <a:pt x="249" y="509"/>
                      <a:pt x="227" y="532"/>
                    </a:cubicBezTo>
                    <a:cubicBezTo>
                      <a:pt x="408" y="645"/>
                      <a:pt x="589" y="758"/>
                      <a:pt x="758" y="894"/>
                    </a:cubicBezTo>
                    <a:cubicBezTo>
                      <a:pt x="215" y="1154"/>
                      <a:pt x="1" y="1832"/>
                      <a:pt x="23" y="2443"/>
                    </a:cubicBezTo>
                    <a:cubicBezTo>
                      <a:pt x="57" y="2500"/>
                      <a:pt x="91" y="2556"/>
                      <a:pt x="136" y="2613"/>
                    </a:cubicBezTo>
                    <a:cubicBezTo>
                      <a:pt x="68" y="1990"/>
                      <a:pt x="249" y="1211"/>
                      <a:pt x="848" y="973"/>
                    </a:cubicBezTo>
                    <a:cubicBezTo>
                      <a:pt x="860" y="984"/>
                      <a:pt x="883" y="995"/>
                      <a:pt x="893" y="1018"/>
                    </a:cubicBezTo>
                    <a:cubicBezTo>
                      <a:pt x="1097" y="1211"/>
                      <a:pt x="1177" y="1482"/>
                      <a:pt x="1323" y="1719"/>
                    </a:cubicBezTo>
                    <a:cubicBezTo>
                      <a:pt x="973" y="1855"/>
                      <a:pt x="860" y="2239"/>
                      <a:pt x="1052" y="2522"/>
                    </a:cubicBezTo>
                    <a:cubicBezTo>
                      <a:pt x="848" y="2703"/>
                      <a:pt x="826" y="2963"/>
                      <a:pt x="916" y="3178"/>
                    </a:cubicBezTo>
                    <a:lnTo>
                      <a:pt x="1052" y="3212"/>
                    </a:lnTo>
                    <a:cubicBezTo>
                      <a:pt x="928" y="3020"/>
                      <a:pt x="916" y="2771"/>
                      <a:pt x="1109" y="2601"/>
                    </a:cubicBezTo>
                    <a:cubicBezTo>
                      <a:pt x="1131" y="2624"/>
                      <a:pt x="1165" y="2646"/>
                      <a:pt x="1187" y="2669"/>
                    </a:cubicBezTo>
                    <a:cubicBezTo>
                      <a:pt x="1400" y="2825"/>
                      <a:pt x="1653" y="2881"/>
                      <a:pt x="1916" y="2881"/>
                    </a:cubicBezTo>
                    <a:cubicBezTo>
                      <a:pt x="2129" y="2881"/>
                      <a:pt x="2348" y="2844"/>
                      <a:pt x="2556" y="2794"/>
                    </a:cubicBezTo>
                    <a:cubicBezTo>
                      <a:pt x="2601" y="2748"/>
                      <a:pt x="2647" y="2703"/>
                      <a:pt x="2692" y="2646"/>
                    </a:cubicBezTo>
                    <a:lnTo>
                      <a:pt x="2692" y="2646"/>
                    </a:lnTo>
                    <a:cubicBezTo>
                      <a:pt x="2448" y="2721"/>
                      <a:pt x="2212" y="2765"/>
                      <a:pt x="1958" y="2765"/>
                    </a:cubicBezTo>
                    <a:cubicBezTo>
                      <a:pt x="1906" y="2765"/>
                      <a:pt x="1852" y="2763"/>
                      <a:pt x="1798" y="2759"/>
                    </a:cubicBezTo>
                    <a:cubicBezTo>
                      <a:pt x="1561" y="2748"/>
                      <a:pt x="1323" y="2669"/>
                      <a:pt x="1154" y="2511"/>
                    </a:cubicBezTo>
                    <a:cubicBezTo>
                      <a:pt x="893" y="2284"/>
                      <a:pt x="1120" y="1889"/>
                      <a:pt x="1380" y="1799"/>
                    </a:cubicBezTo>
                    <a:cubicBezTo>
                      <a:pt x="1391" y="1821"/>
                      <a:pt x="1414" y="1832"/>
                      <a:pt x="1425" y="1844"/>
                    </a:cubicBezTo>
                    <a:cubicBezTo>
                      <a:pt x="1565" y="2003"/>
                      <a:pt x="1730" y="2071"/>
                      <a:pt x="1895" y="2071"/>
                    </a:cubicBezTo>
                    <a:cubicBezTo>
                      <a:pt x="2116" y="2071"/>
                      <a:pt x="2337" y="1948"/>
                      <a:pt x="2499" y="1753"/>
                    </a:cubicBezTo>
                    <a:cubicBezTo>
                      <a:pt x="2570" y="1788"/>
                      <a:pt x="2658" y="1806"/>
                      <a:pt x="2742" y="1806"/>
                    </a:cubicBezTo>
                    <a:cubicBezTo>
                      <a:pt x="2792" y="1806"/>
                      <a:pt x="2841" y="1800"/>
                      <a:pt x="2884" y="1787"/>
                    </a:cubicBezTo>
                    <a:cubicBezTo>
                      <a:pt x="2941" y="1776"/>
                      <a:pt x="2997" y="1742"/>
                      <a:pt x="3054" y="1696"/>
                    </a:cubicBezTo>
                    <a:lnTo>
                      <a:pt x="3054" y="1628"/>
                    </a:lnTo>
                    <a:lnTo>
                      <a:pt x="3054" y="1550"/>
                    </a:lnTo>
                    <a:cubicBezTo>
                      <a:pt x="2986" y="1628"/>
                      <a:pt x="2906" y="1696"/>
                      <a:pt x="2805" y="1708"/>
                    </a:cubicBezTo>
                    <a:cubicBezTo>
                      <a:pt x="2792" y="1710"/>
                      <a:pt x="2777" y="1711"/>
                      <a:pt x="2762" y="1711"/>
                    </a:cubicBezTo>
                    <a:cubicBezTo>
                      <a:pt x="2680" y="1711"/>
                      <a:pt x="2568" y="1687"/>
                      <a:pt x="2511" y="1640"/>
                    </a:cubicBezTo>
                    <a:cubicBezTo>
                      <a:pt x="2341" y="950"/>
                      <a:pt x="1934" y="339"/>
                      <a:pt x="1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" name="Google Shape;581;p38"/>
            <p:cNvGrpSpPr/>
            <p:nvPr/>
          </p:nvGrpSpPr>
          <p:grpSpPr>
            <a:xfrm>
              <a:off x="6716209" y="1959723"/>
              <a:ext cx="2011859" cy="3088523"/>
              <a:chOff x="1823689" y="2021258"/>
              <a:chExt cx="437408" cy="671462"/>
            </a:xfrm>
          </p:grpSpPr>
          <p:sp>
            <p:nvSpPr>
              <p:cNvPr id="582" name="Google Shape;582;p38"/>
              <p:cNvSpPr/>
              <p:nvPr/>
            </p:nvSpPr>
            <p:spPr>
              <a:xfrm>
                <a:off x="1940403" y="2644714"/>
                <a:ext cx="240698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076" extrusionOk="0">
                    <a:moveTo>
                      <a:pt x="2703" y="1"/>
                    </a:moveTo>
                    <a:cubicBezTo>
                      <a:pt x="1211" y="1"/>
                      <a:pt x="0" y="239"/>
                      <a:pt x="0" y="543"/>
                    </a:cubicBezTo>
                    <a:cubicBezTo>
                      <a:pt x="0" y="837"/>
                      <a:pt x="1211" y="1075"/>
                      <a:pt x="2703" y="1075"/>
                    </a:cubicBezTo>
                    <a:cubicBezTo>
                      <a:pt x="4196" y="1075"/>
                      <a:pt x="5395" y="837"/>
                      <a:pt x="5395" y="543"/>
                    </a:cubicBezTo>
                    <a:cubicBezTo>
                      <a:pt x="5395" y="239"/>
                      <a:pt x="4196" y="1"/>
                      <a:pt x="2703" y="1"/>
                    </a:cubicBezTo>
                    <a:close/>
                  </a:path>
                </a:pathLst>
              </a:custGeom>
              <a:solidFill>
                <a:srgbClr val="17253A">
                  <a:alpha val="24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8"/>
              <p:cNvSpPr/>
              <p:nvPr/>
            </p:nvSpPr>
            <p:spPr>
              <a:xfrm>
                <a:off x="1823689" y="2215692"/>
                <a:ext cx="188409" cy="113233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2538" extrusionOk="0">
                    <a:moveTo>
                      <a:pt x="808" y="1"/>
                    </a:moveTo>
                    <a:cubicBezTo>
                      <a:pt x="803" y="1"/>
                      <a:pt x="799" y="2"/>
                      <a:pt x="796" y="5"/>
                    </a:cubicBezTo>
                    <a:cubicBezTo>
                      <a:pt x="728" y="72"/>
                      <a:pt x="1022" y="469"/>
                      <a:pt x="977" y="469"/>
                    </a:cubicBezTo>
                    <a:cubicBezTo>
                      <a:pt x="932" y="457"/>
                      <a:pt x="593" y="265"/>
                      <a:pt x="480" y="186"/>
                    </a:cubicBezTo>
                    <a:cubicBezTo>
                      <a:pt x="408" y="141"/>
                      <a:pt x="334" y="114"/>
                      <a:pt x="287" y="114"/>
                    </a:cubicBezTo>
                    <a:cubicBezTo>
                      <a:pt x="251" y="114"/>
                      <a:pt x="232" y="129"/>
                      <a:pt x="242" y="163"/>
                    </a:cubicBezTo>
                    <a:cubicBezTo>
                      <a:pt x="276" y="276"/>
                      <a:pt x="706" y="547"/>
                      <a:pt x="706" y="547"/>
                    </a:cubicBezTo>
                    <a:cubicBezTo>
                      <a:pt x="691" y="549"/>
                      <a:pt x="676" y="550"/>
                      <a:pt x="662" y="550"/>
                    </a:cubicBezTo>
                    <a:cubicBezTo>
                      <a:pt x="555" y="550"/>
                      <a:pt x="453" y="509"/>
                      <a:pt x="253" y="389"/>
                    </a:cubicBezTo>
                    <a:cubicBezTo>
                      <a:pt x="175" y="338"/>
                      <a:pt x="114" y="317"/>
                      <a:pt x="75" y="317"/>
                    </a:cubicBezTo>
                    <a:cubicBezTo>
                      <a:pt x="1" y="317"/>
                      <a:pt x="3" y="391"/>
                      <a:pt x="106" y="480"/>
                    </a:cubicBezTo>
                    <a:cubicBezTo>
                      <a:pt x="264" y="627"/>
                      <a:pt x="638" y="819"/>
                      <a:pt x="638" y="819"/>
                    </a:cubicBezTo>
                    <a:cubicBezTo>
                      <a:pt x="622" y="823"/>
                      <a:pt x="604" y="825"/>
                      <a:pt x="585" y="825"/>
                    </a:cubicBezTo>
                    <a:cubicBezTo>
                      <a:pt x="465" y="825"/>
                      <a:pt x="289" y="753"/>
                      <a:pt x="222" y="753"/>
                    </a:cubicBezTo>
                    <a:cubicBezTo>
                      <a:pt x="190" y="753"/>
                      <a:pt x="183" y="769"/>
                      <a:pt x="219" y="819"/>
                    </a:cubicBezTo>
                    <a:cubicBezTo>
                      <a:pt x="445" y="1135"/>
                      <a:pt x="1169" y="1147"/>
                      <a:pt x="1169" y="1147"/>
                    </a:cubicBezTo>
                    <a:cubicBezTo>
                      <a:pt x="1169" y="1147"/>
                      <a:pt x="2064" y="2538"/>
                      <a:pt x="3557" y="2538"/>
                    </a:cubicBezTo>
                    <a:cubicBezTo>
                      <a:pt x="3767" y="2538"/>
                      <a:pt x="3989" y="2510"/>
                      <a:pt x="4222" y="2447"/>
                    </a:cubicBezTo>
                    <a:lnTo>
                      <a:pt x="4189" y="1600"/>
                    </a:lnTo>
                    <a:cubicBezTo>
                      <a:pt x="3960" y="1633"/>
                      <a:pt x="3747" y="1647"/>
                      <a:pt x="3548" y="1647"/>
                    </a:cubicBezTo>
                    <a:cubicBezTo>
                      <a:pt x="2125" y="1647"/>
                      <a:pt x="1463" y="898"/>
                      <a:pt x="1463" y="898"/>
                    </a:cubicBezTo>
                    <a:cubicBezTo>
                      <a:pt x="1388" y="542"/>
                      <a:pt x="911" y="1"/>
                      <a:pt x="808" y="1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8"/>
              <p:cNvSpPr/>
              <p:nvPr/>
            </p:nvSpPr>
            <p:spPr>
              <a:xfrm>
                <a:off x="1961595" y="2287032"/>
                <a:ext cx="50504" cy="41938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940" extrusionOk="0">
                    <a:moveTo>
                      <a:pt x="1098" y="1"/>
                    </a:moveTo>
                    <a:cubicBezTo>
                      <a:pt x="905" y="23"/>
                      <a:pt x="736" y="34"/>
                      <a:pt x="566" y="46"/>
                    </a:cubicBezTo>
                    <a:cubicBezTo>
                      <a:pt x="419" y="373"/>
                      <a:pt x="249" y="656"/>
                      <a:pt x="0" y="893"/>
                    </a:cubicBezTo>
                    <a:cubicBezTo>
                      <a:pt x="148" y="923"/>
                      <a:pt x="303" y="940"/>
                      <a:pt x="465" y="940"/>
                    </a:cubicBezTo>
                    <a:cubicBezTo>
                      <a:pt x="674" y="940"/>
                      <a:pt x="896" y="912"/>
                      <a:pt x="1131" y="848"/>
                    </a:cubicBezTo>
                    <a:lnTo>
                      <a:pt x="1098" y="1"/>
                    </a:ln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8"/>
              <p:cNvSpPr/>
              <p:nvPr/>
            </p:nvSpPr>
            <p:spPr>
              <a:xfrm>
                <a:off x="1986803" y="2281856"/>
                <a:ext cx="65629" cy="50638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135" extrusionOk="0">
                    <a:moveTo>
                      <a:pt x="663" y="0"/>
                    </a:moveTo>
                    <a:cubicBezTo>
                      <a:pt x="323" y="0"/>
                      <a:pt x="1" y="49"/>
                      <a:pt x="1" y="49"/>
                    </a:cubicBezTo>
                    <a:lnTo>
                      <a:pt x="272" y="1134"/>
                    </a:lnTo>
                    <a:cubicBezTo>
                      <a:pt x="521" y="1134"/>
                      <a:pt x="985" y="999"/>
                      <a:pt x="1109" y="896"/>
                    </a:cubicBezTo>
                    <a:cubicBezTo>
                      <a:pt x="1471" y="602"/>
                      <a:pt x="1154" y="37"/>
                      <a:pt x="951" y="14"/>
                    </a:cubicBezTo>
                    <a:cubicBezTo>
                      <a:pt x="858" y="4"/>
                      <a:pt x="760" y="0"/>
                      <a:pt x="663" y="0"/>
                    </a:cubicBezTo>
                    <a:close/>
                  </a:path>
                </a:pathLst>
              </a:custGeom>
              <a:solidFill>
                <a:srgbClr val="A42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1986803" y="2283463"/>
                <a:ext cx="18738" cy="49032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099" extrusionOk="0">
                    <a:moveTo>
                      <a:pt x="69" y="1"/>
                    </a:moveTo>
                    <a:cubicBezTo>
                      <a:pt x="23" y="1"/>
                      <a:pt x="1" y="13"/>
                      <a:pt x="1" y="13"/>
                    </a:cubicBezTo>
                    <a:lnTo>
                      <a:pt x="272" y="1098"/>
                    </a:lnTo>
                    <a:cubicBezTo>
                      <a:pt x="317" y="1098"/>
                      <a:pt x="363" y="1098"/>
                      <a:pt x="420" y="1087"/>
                    </a:cubicBezTo>
                    <a:cubicBezTo>
                      <a:pt x="374" y="883"/>
                      <a:pt x="317" y="691"/>
                      <a:pt x="272" y="488"/>
                    </a:cubicBezTo>
                    <a:cubicBezTo>
                      <a:pt x="227" y="318"/>
                      <a:pt x="182" y="137"/>
                      <a:pt x="69" y="1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1939912" y="2460050"/>
                <a:ext cx="91862" cy="212234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4757" extrusionOk="0">
                    <a:moveTo>
                      <a:pt x="905" y="1"/>
                    </a:moveTo>
                    <a:cubicBezTo>
                      <a:pt x="905" y="1"/>
                      <a:pt x="351" y="2330"/>
                      <a:pt x="883" y="4423"/>
                    </a:cubicBezTo>
                    <a:cubicBezTo>
                      <a:pt x="883" y="4423"/>
                      <a:pt x="1" y="4558"/>
                      <a:pt x="79" y="4660"/>
                    </a:cubicBezTo>
                    <a:cubicBezTo>
                      <a:pt x="125" y="4712"/>
                      <a:pt x="588" y="4757"/>
                      <a:pt x="967" y="4757"/>
                    </a:cubicBezTo>
                    <a:cubicBezTo>
                      <a:pt x="1243" y="4757"/>
                      <a:pt x="1475" y="4733"/>
                      <a:pt x="1471" y="4672"/>
                    </a:cubicBezTo>
                    <a:cubicBezTo>
                      <a:pt x="1471" y="4536"/>
                      <a:pt x="1504" y="4513"/>
                      <a:pt x="1504" y="4513"/>
                    </a:cubicBezTo>
                    <a:cubicBezTo>
                      <a:pt x="1504" y="4513"/>
                      <a:pt x="1561" y="1652"/>
                      <a:pt x="2059" y="385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8"/>
              <p:cNvSpPr/>
              <p:nvPr/>
            </p:nvSpPr>
            <p:spPr>
              <a:xfrm>
                <a:off x="1974221" y="2460050"/>
                <a:ext cx="57553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144" extrusionOk="0">
                    <a:moveTo>
                      <a:pt x="136" y="1"/>
                    </a:moveTo>
                    <a:cubicBezTo>
                      <a:pt x="136" y="1"/>
                      <a:pt x="68" y="284"/>
                      <a:pt x="0" y="759"/>
                    </a:cubicBezTo>
                    <a:cubicBezTo>
                      <a:pt x="351" y="928"/>
                      <a:pt x="712" y="1064"/>
                      <a:pt x="1074" y="1143"/>
                    </a:cubicBezTo>
                    <a:cubicBezTo>
                      <a:pt x="1131" y="860"/>
                      <a:pt x="1210" y="601"/>
                      <a:pt x="1290" y="385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8"/>
              <p:cNvSpPr/>
              <p:nvPr/>
            </p:nvSpPr>
            <p:spPr>
              <a:xfrm>
                <a:off x="2069074" y="2460050"/>
                <a:ext cx="128090" cy="209021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4685" extrusionOk="0">
                    <a:moveTo>
                      <a:pt x="1187" y="1"/>
                    </a:moveTo>
                    <a:lnTo>
                      <a:pt x="0" y="227"/>
                    </a:lnTo>
                    <a:cubicBezTo>
                      <a:pt x="0" y="227"/>
                      <a:pt x="667" y="2534"/>
                      <a:pt x="2160" y="4084"/>
                    </a:cubicBezTo>
                    <a:cubicBezTo>
                      <a:pt x="2160" y="4084"/>
                      <a:pt x="1459" y="4649"/>
                      <a:pt x="1584" y="4682"/>
                    </a:cubicBezTo>
                    <a:cubicBezTo>
                      <a:pt x="1588" y="4684"/>
                      <a:pt x="1593" y="4685"/>
                      <a:pt x="1600" y="4685"/>
                    </a:cubicBezTo>
                    <a:cubicBezTo>
                      <a:pt x="1780" y="4685"/>
                      <a:pt x="2870" y="4125"/>
                      <a:pt x="2805" y="4016"/>
                    </a:cubicBezTo>
                    <a:cubicBezTo>
                      <a:pt x="2725" y="3891"/>
                      <a:pt x="2748" y="3857"/>
                      <a:pt x="2748" y="3857"/>
                    </a:cubicBezTo>
                    <a:cubicBezTo>
                      <a:pt x="2748" y="3857"/>
                      <a:pt x="1391" y="1347"/>
                      <a:pt x="1187" y="1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2069074" y="2460050"/>
                <a:ext cx="61078" cy="5050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32" extrusionOk="0">
                    <a:moveTo>
                      <a:pt x="1187" y="1"/>
                    </a:moveTo>
                    <a:lnTo>
                      <a:pt x="0" y="227"/>
                    </a:lnTo>
                    <a:cubicBezTo>
                      <a:pt x="0" y="227"/>
                      <a:pt x="102" y="601"/>
                      <a:pt x="328" y="1132"/>
                    </a:cubicBezTo>
                    <a:cubicBezTo>
                      <a:pt x="690" y="1098"/>
                      <a:pt x="1063" y="985"/>
                      <a:pt x="1368" y="736"/>
                    </a:cubicBezTo>
                    <a:cubicBezTo>
                      <a:pt x="1312" y="544"/>
                      <a:pt x="1222" y="171"/>
                      <a:pt x="1187" y="1"/>
                    </a:cubicBez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1931435" y="2636504"/>
                <a:ext cx="80173" cy="40153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900" extrusionOk="0">
                    <a:moveTo>
                      <a:pt x="997" y="1"/>
                    </a:moveTo>
                    <a:cubicBezTo>
                      <a:pt x="982" y="1"/>
                      <a:pt x="966" y="5"/>
                      <a:pt x="948" y="15"/>
                    </a:cubicBezTo>
                    <a:cubicBezTo>
                      <a:pt x="824" y="83"/>
                      <a:pt x="880" y="332"/>
                      <a:pt x="880" y="332"/>
                    </a:cubicBezTo>
                    <a:cubicBezTo>
                      <a:pt x="880" y="332"/>
                      <a:pt x="32" y="626"/>
                      <a:pt x="10" y="717"/>
                    </a:cubicBezTo>
                    <a:cubicBezTo>
                      <a:pt x="1" y="776"/>
                      <a:pt x="223" y="899"/>
                      <a:pt x="876" y="899"/>
                    </a:cubicBezTo>
                    <a:cubicBezTo>
                      <a:pt x="1092" y="899"/>
                      <a:pt x="1355" y="886"/>
                      <a:pt x="1671" y="852"/>
                    </a:cubicBezTo>
                    <a:cubicBezTo>
                      <a:pt x="1671" y="852"/>
                      <a:pt x="1796" y="649"/>
                      <a:pt x="1683" y="501"/>
                    </a:cubicBezTo>
                    <a:lnTo>
                      <a:pt x="1683" y="501"/>
                    </a:lnTo>
                    <a:cubicBezTo>
                      <a:pt x="1683" y="501"/>
                      <a:pt x="1655" y="504"/>
                      <a:pt x="1610" y="504"/>
                    </a:cubicBezTo>
                    <a:cubicBezTo>
                      <a:pt x="1505" y="504"/>
                      <a:pt x="1309" y="488"/>
                      <a:pt x="1151" y="377"/>
                    </a:cubicBezTo>
                    <a:cubicBezTo>
                      <a:pt x="1151" y="377"/>
                      <a:pt x="1133" y="1"/>
                      <a:pt x="997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8"/>
              <p:cNvSpPr/>
              <p:nvPr/>
            </p:nvSpPr>
            <p:spPr>
              <a:xfrm>
                <a:off x="1928267" y="2658857"/>
                <a:ext cx="80307" cy="18828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422" extrusionOk="0">
                    <a:moveTo>
                      <a:pt x="385" y="0"/>
                    </a:moveTo>
                    <a:cubicBezTo>
                      <a:pt x="385" y="0"/>
                      <a:pt x="69" y="102"/>
                      <a:pt x="35" y="216"/>
                    </a:cubicBezTo>
                    <a:cubicBezTo>
                      <a:pt x="1" y="317"/>
                      <a:pt x="159" y="385"/>
                      <a:pt x="352" y="396"/>
                    </a:cubicBezTo>
                    <a:cubicBezTo>
                      <a:pt x="525" y="414"/>
                      <a:pt x="768" y="421"/>
                      <a:pt x="1005" y="421"/>
                    </a:cubicBezTo>
                    <a:cubicBezTo>
                      <a:pt x="1387" y="421"/>
                      <a:pt x="1751" y="402"/>
                      <a:pt x="1765" y="374"/>
                    </a:cubicBezTo>
                    <a:cubicBezTo>
                      <a:pt x="1799" y="329"/>
                      <a:pt x="1799" y="283"/>
                      <a:pt x="1777" y="283"/>
                    </a:cubicBezTo>
                    <a:cubicBezTo>
                      <a:pt x="1742" y="283"/>
                      <a:pt x="657" y="339"/>
                      <a:pt x="657" y="339"/>
                    </a:cubicBezTo>
                    <a:cubicBezTo>
                      <a:pt x="657" y="339"/>
                      <a:pt x="612" y="148"/>
                      <a:pt x="3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8"/>
              <p:cNvSpPr/>
              <p:nvPr/>
            </p:nvSpPr>
            <p:spPr>
              <a:xfrm>
                <a:off x="1952493" y="2653815"/>
                <a:ext cx="13295" cy="1137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5" extrusionOk="0">
                    <a:moveTo>
                      <a:pt x="69" y="0"/>
                    </a:moveTo>
                    <a:cubicBezTo>
                      <a:pt x="13" y="0"/>
                      <a:pt x="1" y="68"/>
                      <a:pt x="46" y="80"/>
                    </a:cubicBezTo>
                    <a:cubicBezTo>
                      <a:pt x="126" y="91"/>
                      <a:pt x="193" y="158"/>
                      <a:pt x="216" y="226"/>
                    </a:cubicBezTo>
                    <a:cubicBezTo>
                      <a:pt x="221" y="245"/>
                      <a:pt x="237" y="254"/>
                      <a:pt x="253" y="254"/>
                    </a:cubicBezTo>
                    <a:cubicBezTo>
                      <a:pt x="276" y="254"/>
                      <a:pt x="297" y="237"/>
                      <a:pt x="284" y="204"/>
                    </a:cubicBezTo>
                    <a:cubicBezTo>
                      <a:pt x="261" y="113"/>
                      <a:pt x="171" y="23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1962264" y="2650737"/>
                <a:ext cx="11466" cy="1003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25" extrusionOk="0">
                    <a:moveTo>
                      <a:pt x="53" y="0"/>
                    </a:moveTo>
                    <a:cubicBezTo>
                      <a:pt x="7" y="0"/>
                      <a:pt x="0" y="59"/>
                      <a:pt x="42" y="69"/>
                    </a:cubicBezTo>
                    <a:cubicBezTo>
                      <a:pt x="88" y="81"/>
                      <a:pt x="178" y="126"/>
                      <a:pt x="178" y="182"/>
                    </a:cubicBezTo>
                    <a:cubicBezTo>
                      <a:pt x="178" y="211"/>
                      <a:pt x="198" y="225"/>
                      <a:pt x="217" y="225"/>
                    </a:cubicBezTo>
                    <a:cubicBezTo>
                      <a:pt x="237" y="225"/>
                      <a:pt x="257" y="211"/>
                      <a:pt x="257" y="182"/>
                    </a:cubicBezTo>
                    <a:cubicBezTo>
                      <a:pt x="257" y="92"/>
                      <a:pt x="144" y="13"/>
                      <a:pt x="65" y="1"/>
                    </a:cubicBezTo>
                    <a:cubicBezTo>
                      <a:pt x="61" y="1"/>
                      <a:pt x="57" y="0"/>
                      <a:pt x="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2128591" y="2625440"/>
                <a:ext cx="68662" cy="5144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153" extrusionOk="0">
                    <a:moveTo>
                      <a:pt x="569" y="1"/>
                    </a:moveTo>
                    <a:cubicBezTo>
                      <a:pt x="542" y="1"/>
                      <a:pt x="517" y="15"/>
                      <a:pt x="498" y="48"/>
                    </a:cubicBezTo>
                    <a:cubicBezTo>
                      <a:pt x="419" y="161"/>
                      <a:pt x="589" y="354"/>
                      <a:pt x="589" y="354"/>
                    </a:cubicBezTo>
                    <a:cubicBezTo>
                      <a:pt x="589" y="354"/>
                      <a:pt x="1" y="1032"/>
                      <a:pt x="23" y="1123"/>
                    </a:cubicBezTo>
                    <a:cubicBezTo>
                      <a:pt x="31" y="1140"/>
                      <a:pt x="57" y="1152"/>
                      <a:pt x="106" y="1152"/>
                    </a:cubicBezTo>
                    <a:cubicBezTo>
                      <a:pt x="277" y="1152"/>
                      <a:pt x="719" y="1003"/>
                      <a:pt x="1539" y="422"/>
                    </a:cubicBezTo>
                    <a:cubicBezTo>
                      <a:pt x="1539" y="422"/>
                      <a:pt x="1539" y="184"/>
                      <a:pt x="1380" y="105"/>
                    </a:cubicBezTo>
                    <a:cubicBezTo>
                      <a:pt x="1380" y="105"/>
                      <a:pt x="1150" y="265"/>
                      <a:pt x="906" y="265"/>
                    </a:cubicBezTo>
                    <a:cubicBezTo>
                      <a:pt x="891" y="265"/>
                      <a:pt x="875" y="265"/>
                      <a:pt x="860" y="263"/>
                    </a:cubicBezTo>
                    <a:cubicBezTo>
                      <a:pt x="860" y="263"/>
                      <a:pt x="688" y="1"/>
                      <a:pt x="569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8"/>
              <p:cNvSpPr/>
              <p:nvPr/>
            </p:nvSpPr>
            <p:spPr>
              <a:xfrm>
                <a:off x="2126583" y="2640698"/>
                <a:ext cx="72187" cy="3886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871" extrusionOk="0">
                    <a:moveTo>
                      <a:pt x="1572" y="0"/>
                    </a:moveTo>
                    <a:cubicBezTo>
                      <a:pt x="1549" y="12"/>
                      <a:pt x="634" y="600"/>
                      <a:pt x="634" y="600"/>
                    </a:cubicBezTo>
                    <a:cubicBezTo>
                      <a:pt x="634" y="600"/>
                      <a:pt x="509" y="464"/>
                      <a:pt x="238" y="442"/>
                    </a:cubicBezTo>
                    <a:cubicBezTo>
                      <a:pt x="238" y="442"/>
                      <a:pt x="1" y="690"/>
                      <a:pt x="34" y="792"/>
                    </a:cubicBezTo>
                    <a:cubicBezTo>
                      <a:pt x="45" y="848"/>
                      <a:pt x="94" y="871"/>
                      <a:pt x="160" y="871"/>
                    </a:cubicBezTo>
                    <a:cubicBezTo>
                      <a:pt x="226" y="871"/>
                      <a:pt x="311" y="848"/>
                      <a:pt x="396" y="814"/>
                    </a:cubicBezTo>
                    <a:cubicBezTo>
                      <a:pt x="815" y="623"/>
                      <a:pt x="1617" y="136"/>
                      <a:pt x="1617" y="91"/>
                    </a:cubicBezTo>
                    <a:cubicBezTo>
                      <a:pt x="1617" y="35"/>
                      <a:pt x="1595" y="0"/>
                      <a:pt x="1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8"/>
              <p:cNvSpPr/>
              <p:nvPr/>
            </p:nvSpPr>
            <p:spPr>
              <a:xfrm>
                <a:off x="2141351" y="2650469"/>
                <a:ext cx="16240" cy="6871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54" extrusionOk="0">
                    <a:moveTo>
                      <a:pt x="129" y="1"/>
                    </a:moveTo>
                    <a:cubicBezTo>
                      <a:pt x="100" y="1"/>
                      <a:pt x="71" y="6"/>
                      <a:pt x="42" y="19"/>
                    </a:cubicBezTo>
                    <a:cubicBezTo>
                      <a:pt x="1" y="40"/>
                      <a:pt x="7" y="99"/>
                      <a:pt x="44" y="99"/>
                    </a:cubicBezTo>
                    <a:cubicBezTo>
                      <a:pt x="47" y="99"/>
                      <a:pt x="50" y="99"/>
                      <a:pt x="54" y="98"/>
                    </a:cubicBezTo>
                    <a:cubicBezTo>
                      <a:pt x="79" y="87"/>
                      <a:pt x="105" y="82"/>
                      <a:pt x="131" y="82"/>
                    </a:cubicBezTo>
                    <a:cubicBezTo>
                      <a:pt x="187" y="82"/>
                      <a:pt x="241" y="105"/>
                      <a:pt x="280" y="143"/>
                    </a:cubicBezTo>
                    <a:cubicBezTo>
                      <a:pt x="287" y="151"/>
                      <a:pt x="296" y="154"/>
                      <a:pt x="304" y="154"/>
                    </a:cubicBezTo>
                    <a:cubicBezTo>
                      <a:pt x="334" y="154"/>
                      <a:pt x="363" y="113"/>
                      <a:pt x="336" y="87"/>
                    </a:cubicBezTo>
                    <a:cubicBezTo>
                      <a:pt x="280" y="38"/>
                      <a:pt x="205" y="1"/>
                      <a:pt x="1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8"/>
              <p:cNvSpPr/>
              <p:nvPr/>
            </p:nvSpPr>
            <p:spPr>
              <a:xfrm>
                <a:off x="2148043" y="2642929"/>
                <a:ext cx="14455" cy="6201"/>
              </a:xfrm>
              <a:custGeom>
                <a:avLst/>
                <a:gdLst/>
                <a:ahLst/>
                <a:cxnLst/>
                <a:rect l="l" t="t" r="r" b="b"/>
                <a:pathLst>
                  <a:path w="324" h="139" extrusionOk="0">
                    <a:moveTo>
                      <a:pt x="135" y="0"/>
                    </a:moveTo>
                    <a:cubicBezTo>
                      <a:pt x="101" y="0"/>
                      <a:pt x="67" y="6"/>
                      <a:pt x="40" y="18"/>
                    </a:cubicBezTo>
                    <a:cubicBezTo>
                      <a:pt x="0" y="28"/>
                      <a:pt x="4" y="90"/>
                      <a:pt x="43" y="90"/>
                    </a:cubicBezTo>
                    <a:cubicBezTo>
                      <a:pt x="49" y="90"/>
                      <a:pt x="55" y="89"/>
                      <a:pt x="62" y="86"/>
                    </a:cubicBezTo>
                    <a:cubicBezTo>
                      <a:pt x="76" y="81"/>
                      <a:pt x="103" y="77"/>
                      <a:pt x="132" y="77"/>
                    </a:cubicBezTo>
                    <a:cubicBezTo>
                      <a:pt x="173" y="77"/>
                      <a:pt x="218" y="86"/>
                      <a:pt x="232" y="120"/>
                    </a:cubicBezTo>
                    <a:cubicBezTo>
                      <a:pt x="242" y="133"/>
                      <a:pt x="255" y="139"/>
                      <a:pt x="267" y="139"/>
                    </a:cubicBezTo>
                    <a:cubicBezTo>
                      <a:pt x="297" y="139"/>
                      <a:pt x="324" y="107"/>
                      <a:pt x="299" y="75"/>
                    </a:cubicBezTo>
                    <a:cubicBezTo>
                      <a:pt x="270" y="23"/>
                      <a:pt x="201" y="0"/>
                      <a:pt x="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8"/>
              <p:cNvSpPr/>
              <p:nvPr/>
            </p:nvSpPr>
            <p:spPr>
              <a:xfrm>
                <a:off x="1967663" y="2388933"/>
                <a:ext cx="163023" cy="113233"/>
              </a:xfrm>
              <a:custGeom>
                <a:avLst/>
                <a:gdLst/>
                <a:ahLst/>
                <a:cxnLst/>
                <a:rect l="l" t="t" r="r" b="b"/>
                <a:pathLst>
                  <a:path w="3654" h="2538" extrusionOk="0">
                    <a:moveTo>
                      <a:pt x="509" y="1"/>
                    </a:moveTo>
                    <a:lnTo>
                      <a:pt x="0" y="2070"/>
                    </a:lnTo>
                    <a:cubicBezTo>
                      <a:pt x="0" y="2070"/>
                      <a:pt x="876" y="2445"/>
                      <a:pt x="1427" y="2445"/>
                    </a:cubicBezTo>
                    <a:cubicBezTo>
                      <a:pt x="1449" y="2445"/>
                      <a:pt x="1471" y="2445"/>
                      <a:pt x="1493" y="2443"/>
                    </a:cubicBezTo>
                    <a:lnTo>
                      <a:pt x="1606" y="1708"/>
                    </a:lnTo>
                    <a:lnTo>
                      <a:pt x="1719" y="2466"/>
                    </a:lnTo>
                    <a:cubicBezTo>
                      <a:pt x="1719" y="2466"/>
                      <a:pt x="1929" y="2538"/>
                      <a:pt x="2280" y="2538"/>
                    </a:cubicBezTo>
                    <a:cubicBezTo>
                      <a:pt x="2625" y="2538"/>
                      <a:pt x="3104" y="2469"/>
                      <a:pt x="3653" y="2195"/>
                    </a:cubicBezTo>
                    <a:lnTo>
                      <a:pt x="3098" y="34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8"/>
              <p:cNvSpPr/>
              <p:nvPr/>
            </p:nvSpPr>
            <p:spPr>
              <a:xfrm>
                <a:off x="2011029" y="2445461"/>
                <a:ext cx="28286" cy="5264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80" extrusionOk="0">
                    <a:moveTo>
                      <a:pt x="475" y="0"/>
                    </a:moveTo>
                    <a:lnTo>
                      <a:pt x="1" y="1119"/>
                    </a:lnTo>
                    <a:cubicBezTo>
                      <a:pt x="151" y="1157"/>
                      <a:pt x="310" y="1179"/>
                      <a:pt x="444" y="1179"/>
                    </a:cubicBezTo>
                    <a:cubicBezTo>
                      <a:pt x="471" y="1179"/>
                      <a:pt x="496" y="1178"/>
                      <a:pt x="521" y="1176"/>
                    </a:cubicBezTo>
                    <a:lnTo>
                      <a:pt x="634" y="441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1725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8"/>
              <p:cNvSpPr/>
              <p:nvPr/>
            </p:nvSpPr>
            <p:spPr>
              <a:xfrm>
                <a:off x="2068761" y="2396384"/>
                <a:ext cx="29624" cy="103061"/>
              </a:xfrm>
              <a:custGeom>
                <a:avLst/>
                <a:gdLst/>
                <a:ahLst/>
                <a:cxnLst/>
                <a:rect l="l" t="t" r="r" b="b"/>
                <a:pathLst>
                  <a:path w="664" h="2310" extrusionOk="0">
                    <a:moveTo>
                      <a:pt x="53" y="1"/>
                    </a:moveTo>
                    <a:cubicBezTo>
                      <a:pt x="28" y="1"/>
                      <a:pt x="0" y="20"/>
                      <a:pt x="7" y="48"/>
                    </a:cubicBezTo>
                    <a:cubicBezTo>
                      <a:pt x="154" y="444"/>
                      <a:pt x="199" y="885"/>
                      <a:pt x="301" y="1304"/>
                    </a:cubicBezTo>
                    <a:cubicBezTo>
                      <a:pt x="380" y="1643"/>
                      <a:pt x="482" y="1982"/>
                      <a:pt x="584" y="2310"/>
                    </a:cubicBezTo>
                    <a:cubicBezTo>
                      <a:pt x="606" y="2310"/>
                      <a:pt x="641" y="2299"/>
                      <a:pt x="663" y="2299"/>
                    </a:cubicBezTo>
                    <a:cubicBezTo>
                      <a:pt x="561" y="1960"/>
                      <a:pt x="460" y="1621"/>
                      <a:pt x="380" y="1281"/>
                    </a:cubicBezTo>
                    <a:cubicBezTo>
                      <a:pt x="279" y="874"/>
                      <a:pt x="234" y="433"/>
                      <a:pt x="86" y="26"/>
                    </a:cubicBezTo>
                    <a:cubicBezTo>
                      <a:pt x="82" y="8"/>
                      <a:pt x="68" y="1"/>
                      <a:pt x="53" y="1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8"/>
              <p:cNvSpPr/>
              <p:nvPr/>
            </p:nvSpPr>
            <p:spPr>
              <a:xfrm>
                <a:off x="2082681" y="2390450"/>
                <a:ext cx="35870" cy="103462"/>
              </a:xfrm>
              <a:custGeom>
                <a:avLst/>
                <a:gdLst/>
                <a:ahLst/>
                <a:cxnLst/>
                <a:rect l="l" t="t" r="r" b="b"/>
                <a:pathLst>
                  <a:path w="804" h="2319" extrusionOk="0">
                    <a:moveTo>
                      <a:pt x="0" y="0"/>
                    </a:moveTo>
                    <a:cubicBezTo>
                      <a:pt x="125" y="804"/>
                      <a:pt x="430" y="1561"/>
                      <a:pt x="724" y="2319"/>
                    </a:cubicBezTo>
                    <a:cubicBezTo>
                      <a:pt x="747" y="2307"/>
                      <a:pt x="769" y="2296"/>
                      <a:pt x="804" y="2285"/>
                    </a:cubicBezTo>
                    <a:cubicBezTo>
                      <a:pt x="498" y="1538"/>
                      <a:pt x="204" y="792"/>
                      <a:pt x="80" y="0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8"/>
              <p:cNvSpPr/>
              <p:nvPr/>
            </p:nvSpPr>
            <p:spPr>
              <a:xfrm>
                <a:off x="1983769" y="2277886"/>
                <a:ext cx="126707" cy="137414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3080" extrusionOk="0">
                    <a:moveTo>
                      <a:pt x="1668" y="1"/>
                    </a:moveTo>
                    <a:cubicBezTo>
                      <a:pt x="1219" y="1"/>
                      <a:pt x="917" y="70"/>
                      <a:pt x="917" y="70"/>
                    </a:cubicBezTo>
                    <a:cubicBezTo>
                      <a:pt x="204" y="1121"/>
                      <a:pt x="1" y="2806"/>
                      <a:pt x="1" y="2806"/>
                    </a:cubicBezTo>
                    <a:cubicBezTo>
                      <a:pt x="433" y="3011"/>
                      <a:pt x="888" y="3080"/>
                      <a:pt x="1304" y="3080"/>
                    </a:cubicBezTo>
                    <a:cubicBezTo>
                      <a:pt x="2153" y="3080"/>
                      <a:pt x="2840" y="2795"/>
                      <a:pt x="2840" y="2795"/>
                    </a:cubicBezTo>
                    <a:cubicBezTo>
                      <a:pt x="2783" y="2523"/>
                      <a:pt x="2365" y="58"/>
                      <a:pt x="2365" y="58"/>
                    </a:cubicBezTo>
                    <a:cubicBezTo>
                      <a:pt x="2112" y="15"/>
                      <a:pt x="1874" y="1"/>
                      <a:pt x="1668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8"/>
              <p:cNvSpPr/>
              <p:nvPr/>
            </p:nvSpPr>
            <p:spPr>
              <a:xfrm>
                <a:off x="2037798" y="2280473"/>
                <a:ext cx="72678" cy="134827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3022" extrusionOk="0">
                    <a:moveTo>
                      <a:pt x="1119" y="0"/>
                    </a:moveTo>
                    <a:cubicBezTo>
                      <a:pt x="656" y="306"/>
                      <a:pt x="803" y="1120"/>
                      <a:pt x="690" y="1640"/>
                    </a:cubicBezTo>
                    <a:cubicBezTo>
                      <a:pt x="566" y="2138"/>
                      <a:pt x="340" y="2635"/>
                      <a:pt x="0" y="3020"/>
                    </a:cubicBezTo>
                    <a:cubicBezTo>
                      <a:pt x="32" y="3021"/>
                      <a:pt x="64" y="3021"/>
                      <a:pt x="95" y="3021"/>
                    </a:cubicBezTo>
                    <a:cubicBezTo>
                      <a:pt x="945" y="3021"/>
                      <a:pt x="1629" y="2737"/>
                      <a:pt x="1629" y="2737"/>
                    </a:cubicBezTo>
                    <a:cubicBezTo>
                      <a:pt x="1572" y="2465"/>
                      <a:pt x="1154" y="0"/>
                      <a:pt x="11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8"/>
              <p:cNvSpPr/>
              <p:nvPr/>
            </p:nvSpPr>
            <p:spPr>
              <a:xfrm>
                <a:off x="1983769" y="2396473"/>
                <a:ext cx="126707" cy="18828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422" extrusionOk="0">
                    <a:moveTo>
                      <a:pt x="2805" y="1"/>
                    </a:moveTo>
                    <a:cubicBezTo>
                      <a:pt x="2482" y="45"/>
                      <a:pt x="1928" y="209"/>
                      <a:pt x="1235" y="209"/>
                    </a:cubicBezTo>
                    <a:cubicBezTo>
                      <a:pt x="863" y="209"/>
                      <a:pt x="451" y="162"/>
                      <a:pt x="13" y="24"/>
                    </a:cubicBezTo>
                    <a:cubicBezTo>
                      <a:pt x="1" y="103"/>
                      <a:pt x="1" y="148"/>
                      <a:pt x="1" y="148"/>
                    </a:cubicBezTo>
                    <a:cubicBezTo>
                      <a:pt x="433" y="353"/>
                      <a:pt x="888" y="422"/>
                      <a:pt x="1304" y="422"/>
                    </a:cubicBezTo>
                    <a:cubicBezTo>
                      <a:pt x="2153" y="422"/>
                      <a:pt x="2840" y="137"/>
                      <a:pt x="2840" y="137"/>
                    </a:cubicBezTo>
                    <a:cubicBezTo>
                      <a:pt x="2828" y="103"/>
                      <a:pt x="2817" y="69"/>
                      <a:pt x="2805" y="1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8"/>
              <p:cNvSpPr/>
              <p:nvPr/>
            </p:nvSpPr>
            <p:spPr>
              <a:xfrm>
                <a:off x="2105391" y="2290066"/>
                <a:ext cx="155706" cy="158874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3561" extrusionOk="0">
                    <a:moveTo>
                      <a:pt x="260" y="0"/>
                    </a:moveTo>
                    <a:lnTo>
                      <a:pt x="1" y="815"/>
                    </a:lnTo>
                    <a:cubicBezTo>
                      <a:pt x="1833" y="1199"/>
                      <a:pt x="2307" y="2409"/>
                      <a:pt x="2307" y="2409"/>
                    </a:cubicBezTo>
                    <a:cubicBezTo>
                      <a:pt x="2252" y="2774"/>
                      <a:pt x="2521" y="3473"/>
                      <a:pt x="2607" y="3473"/>
                    </a:cubicBezTo>
                    <a:cubicBezTo>
                      <a:pt x="2609" y="3473"/>
                      <a:pt x="2611" y="3472"/>
                      <a:pt x="2612" y="3472"/>
                    </a:cubicBezTo>
                    <a:cubicBezTo>
                      <a:pt x="2701" y="3449"/>
                      <a:pt x="2573" y="2985"/>
                      <a:pt x="2599" y="2985"/>
                    </a:cubicBezTo>
                    <a:cubicBezTo>
                      <a:pt x="2600" y="2985"/>
                      <a:pt x="2601" y="2985"/>
                      <a:pt x="2601" y="2986"/>
                    </a:cubicBezTo>
                    <a:cubicBezTo>
                      <a:pt x="2647" y="2997"/>
                      <a:pt x="2906" y="3302"/>
                      <a:pt x="2986" y="3415"/>
                    </a:cubicBezTo>
                    <a:cubicBezTo>
                      <a:pt x="3043" y="3497"/>
                      <a:pt x="3123" y="3560"/>
                      <a:pt x="3164" y="3560"/>
                    </a:cubicBezTo>
                    <a:cubicBezTo>
                      <a:pt x="3180" y="3560"/>
                      <a:pt x="3190" y="3551"/>
                      <a:pt x="3190" y="3529"/>
                    </a:cubicBezTo>
                    <a:cubicBezTo>
                      <a:pt x="3200" y="3404"/>
                      <a:pt x="2896" y="3008"/>
                      <a:pt x="2896" y="3008"/>
                    </a:cubicBezTo>
                    <a:lnTo>
                      <a:pt x="2896" y="3008"/>
                    </a:lnTo>
                    <a:cubicBezTo>
                      <a:pt x="3019" y="3031"/>
                      <a:pt x="3099" y="3110"/>
                      <a:pt x="3257" y="3313"/>
                    </a:cubicBezTo>
                    <a:cubicBezTo>
                      <a:pt x="3327" y="3402"/>
                      <a:pt x="3387" y="3442"/>
                      <a:pt x="3426" y="3442"/>
                    </a:cubicBezTo>
                    <a:cubicBezTo>
                      <a:pt x="3476" y="3442"/>
                      <a:pt x="3489" y="3376"/>
                      <a:pt x="3438" y="3268"/>
                    </a:cubicBezTo>
                    <a:cubicBezTo>
                      <a:pt x="3336" y="3087"/>
                      <a:pt x="3054" y="2760"/>
                      <a:pt x="3054" y="2760"/>
                    </a:cubicBezTo>
                    <a:lnTo>
                      <a:pt x="3054" y="2760"/>
                    </a:lnTo>
                    <a:cubicBezTo>
                      <a:pt x="3183" y="2785"/>
                      <a:pt x="3380" y="2984"/>
                      <a:pt x="3439" y="2984"/>
                    </a:cubicBezTo>
                    <a:cubicBezTo>
                      <a:pt x="3457" y="2984"/>
                      <a:pt x="3462" y="2966"/>
                      <a:pt x="3449" y="2918"/>
                    </a:cubicBezTo>
                    <a:cubicBezTo>
                      <a:pt x="3336" y="2533"/>
                      <a:pt x="2669" y="2273"/>
                      <a:pt x="2669" y="2273"/>
                    </a:cubicBezTo>
                    <a:cubicBezTo>
                      <a:pt x="2669" y="2273"/>
                      <a:pt x="2194" y="181"/>
                      <a:pt x="260" y="0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8"/>
              <p:cNvSpPr/>
              <p:nvPr/>
            </p:nvSpPr>
            <p:spPr>
              <a:xfrm>
                <a:off x="2105391" y="2290066"/>
                <a:ext cx="59561" cy="4242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951" extrusionOk="0">
                    <a:moveTo>
                      <a:pt x="260" y="0"/>
                    </a:moveTo>
                    <a:lnTo>
                      <a:pt x="1" y="815"/>
                    </a:lnTo>
                    <a:cubicBezTo>
                      <a:pt x="182" y="848"/>
                      <a:pt x="351" y="893"/>
                      <a:pt x="509" y="950"/>
                    </a:cubicBezTo>
                    <a:cubicBezTo>
                      <a:pt x="758" y="690"/>
                      <a:pt x="1018" y="498"/>
                      <a:pt x="1335" y="351"/>
                    </a:cubicBezTo>
                    <a:cubicBezTo>
                      <a:pt x="1041" y="170"/>
                      <a:pt x="690" y="34"/>
                      <a:pt x="260" y="0"/>
                    </a:cubicBez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8"/>
              <p:cNvSpPr/>
              <p:nvPr/>
            </p:nvSpPr>
            <p:spPr>
              <a:xfrm>
                <a:off x="2060998" y="2280429"/>
                <a:ext cx="69153" cy="56081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257" extrusionOk="0">
                    <a:moveTo>
                      <a:pt x="572" y="1"/>
                    </a:moveTo>
                    <a:cubicBezTo>
                      <a:pt x="514" y="1"/>
                      <a:pt x="468" y="5"/>
                      <a:pt x="441" y="13"/>
                    </a:cubicBezTo>
                    <a:cubicBezTo>
                      <a:pt x="0" y="137"/>
                      <a:pt x="283" y="793"/>
                      <a:pt x="464" y="895"/>
                    </a:cubicBezTo>
                    <a:cubicBezTo>
                      <a:pt x="826" y="1121"/>
                      <a:pt x="1335" y="1257"/>
                      <a:pt x="1335" y="1257"/>
                    </a:cubicBezTo>
                    <a:lnTo>
                      <a:pt x="1549" y="159"/>
                    </a:lnTo>
                    <a:cubicBezTo>
                      <a:pt x="1355" y="77"/>
                      <a:pt x="836" y="1"/>
                      <a:pt x="572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8"/>
              <p:cNvSpPr/>
              <p:nvPr/>
            </p:nvSpPr>
            <p:spPr>
              <a:xfrm>
                <a:off x="2115474" y="2285024"/>
                <a:ext cx="14678" cy="51486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154" extrusionOk="0">
                    <a:moveTo>
                      <a:pt x="182" y="0"/>
                    </a:moveTo>
                    <a:cubicBezTo>
                      <a:pt x="136" y="204"/>
                      <a:pt x="102" y="407"/>
                      <a:pt x="69" y="611"/>
                    </a:cubicBezTo>
                    <a:cubicBezTo>
                      <a:pt x="34" y="780"/>
                      <a:pt x="1" y="973"/>
                      <a:pt x="57" y="1142"/>
                    </a:cubicBezTo>
                    <a:cubicBezTo>
                      <a:pt x="91" y="1154"/>
                      <a:pt x="114" y="1154"/>
                      <a:pt x="114" y="1154"/>
                    </a:cubicBezTo>
                    <a:lnTo>
                      <a:pt x="328" y="56"/>
                    </a:lnTo>
                    <a:cubicBezTo>
                      <a:pt x="283" y="34"/>
                      <a:pt x="238" y="23"/>
                      <a:pt x="182" y="0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8"/>
              <p:cNvSpPr/>
              <p:nvPr/>
            </p:nvSpPr>
            <p:spPr>
              <a:xfrm>
                <a:off x="2032221" y="2256247"/>
                <a:ext cx="28821" cy="4077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14" extrusionOk="0">
                    <a:moveTo>
                      <a:pt x="0" y="0"/>
                    </a:moveTo>
                    <a:lnTo>
                      <a:pt x="0" y="860"/>
                    </a:lnTo>
                    <a:cubicBezTo>
                      <a:pt x="0" y="860"/>
                      <a:pt x="78" y="914"/>
                      <a:pt x="202" y="914"/>
                    </a:cubicBezTo>
                    <a:cubicBezTo>
                      <a:pt x="318" y="914"/>
                      <a:pt x="475" y="866"/>
                      <a:pt x="645" y="679"/>
                    </a:cubicBezTo>
                    <a:lnTo>
                      <a:pt x="578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8"/>
              <p:cNvSpPr/>
              <p:nvPr/>
            </p:nvSpPr>
            <p:spPr>
              <a:xfrm>
                <a:off x="2032221" y="2256247"/>
                <a:ext cx="26814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376" extrusionOk="0">
                    <a:moveTo>
                      <a:pt x="0" y="0"/>
                    </a:moveTo>
                    <a:lnTo>
                      <a:pt x="0" y="351"/>
                    </a:lnTo>
                    <a:cubicBezTo>
                      <a:pt x="71" y="368"/>
                      <a:pt x="145" y="375"/>
                      <a:pt x="219" y="375"/>
                    </a:cubicBezTo>
                    <a:cubicBezTo>
                      <a:pt x="347" y="375"/>
                      <a:pt x="478" y="353"/>
                      <a:pt x="600" y="317"/>
                    </a:cubicBezTo>
                    <a:lnTo>
                      <a:pt x="578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8"/>
              <p:cNvSpPr/>
              <p:nvPr/>
            </p:nvSpPr>
            <p:spPr>
              <a:xfrm>
                <a:off x="1969090" y="2051819"/>
                <a:ext cx="234229" cy="211877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4749" extrusionOk="0">
                    <a:moveTo>
                      <a:pt x="2269" y="0"/>
                    </a:moveTo>
                    <a:cubicBezTo>
                      <a:pt x="1234" y="0"/>
                      <a:pt x="0" y="1088"/>
                      <a:pt x="217" y="2660"/>
                    </a:cubicBezTo>
                    <a:cubicBezTo>
                      <a:pt x="217" y="2660"/>
                      <a:pt x="862" y="4537"/>
                      <a:pt x="2490" y="4730"/>
                    </a:cubicBezTo>
                    <a:cubicBezTo>
                      <a:pt x="2490" y="4730"/>
                      <a:pt x="2583" y="4748"/>
                      <a:pt x="2734" y="4748"/>
                    </a:cubicBezTo>
                    <a:cubicBezTo>
                      <a:pt x="3110" y="4748"/>
                      <a:pt x="3845" y="4633"/>
                      <a:pt x="4378" y="3825"/>
                    </a:cubicBezTo>
                    <a:cubicBezTo>
                      <a:pt x="5034" y="2830"/>
                      <a:pt x="5249" y="410"/>
                      <a:pt x="2988" y="217"/>
                    </a:cubicBezTo>
                    <a:cubicBezTo>
                      <a:pt x="2778" y="69"/>
                      <a:pt x="2530" y="0"/>
                      <a:pt x="2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8"/>
              <p:cNvSpPr/>
              <p:nvPr/>
            </p:nvSpPr>
            <p:spPr>
              <a:xfrm>
                <a:off x="2133141" y="2021258"/>
                <a:ext cx="82270" cy="9074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2034" extrusionOk="0">
                    <a:moveTo>
                      <a:pt x="916" y="1"/>
                    </a:moveTo>
                    <a:cubicBezTo>
                      <a:pt x="247" y="1"/>
                      <a:pt x="0" y="1151"/>
                      <a:pt x="0" y="1151"/>
                    </a:cubicBezTo>
                    <a:lnTo>
                      <a:pt x="724" y="2033"/>
                    </a:lnTo>
                    <a:cubicBezTo>
                      <a:pt x="1844" y="1852"/>
                      <a:pt x="1764" y="145"/>
                      <a:pt x="1018" y="9"/>
                    </a:cubicBezTo>
                    <a:cubicBezTo>
                      <a:pt x="983" y="4"/>
                      <a:pt x="949" y="1"/>
                      <a:pt x="916" y="1"/>
                    </a:cubicBezTo>
                    <a:close/>
                  </a:path>
                </a:pathLst>
              </a:custGeom>
              <a:solidFill>
                <a:srgbClr val="EDB9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8"/>
              <p:cNvSpPr/>
              <p:nvPr/>
            </p:nvSpPr>
            <p:spPr>
              <a:xfrm>
                <a:off x="2087411" y="2101030"/>
                <a:ext cx="97216" cy="159856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3583" extrusionOk="0">
                    <a:moveTo>
                      <a:pt x="1788" y="0"/>
                    </a:moveTo>
                    <a:cubicBezTo>
                      <a:pt x="1779" y="0"/>
                      <a:pt x="1771" y="6"/>
                      <a:pt x="1771" y="19"/>
                    </a:cubicBezTo>
                    <a:cubicBezTo>
                      <a:pt x="1885" y="732"/>
                      <a:pt x="1806" y="1523"/>
                      <a:pt x="1500" y="2179"/>
                    </a:cubicBezTo>
                    <a:cubicBezTo>
                      <a:pt x="1195" y="2823"/>
                      <a:pt x="663" y="3163"/>
                      <a:pt x="64" y="3468"/>
                    </a:cubicBezTo>
                    <a:cubicBezTo>
                      <a:pt x="0" y="3500"/>
                      <a:pt x="37" y="3582"/>
                      <a:pt x="98" y="3582"/>
                    </a:cubicBezTo>
                    <a:cubicBezTo>
                      <a:pt x="102" y="3582"/>
                      <a:pt x="106" y="3582"/>
                      <a:pt x="110" y="3582"/>
                    </a:cubicBezTo>
                    <a:cubicBezTo>
                      <a:pt x="1580" y="3163"/>
                      <a:pt x="2179" y="1399"/>
                      <a:pt x="1806" y="8"/>
                    </a:cubicBezTo>
                    <a:cubicBezTo>
                      <a:pt x="1801" y="3"/>
                      <a:pt x="1794" y="0"/>
                      <a:pt x="1788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8"/>
              <p:cNvSpPr/>
              <p:nvPr/>
            </p:nvSpPr>
            <p:spPr>
              <a:xfrm>
                <a:off x="2092854" y="2091750"/>
                <a:ext cx="72098" cy="12679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2842" extrusionOk="0">
                    <a:moveTo>
                      <a:pt x="1548" y="1"/>
                    </a:moveTo>
                    <a:cubicBezTo>
                      <a:pt x="1412" y="1053"/>
                      <a:pt x="1016" y="2285"/>
                      <a:pt x="10" y="2805"/>
                    </a:cubicBezTo>
                    <a:cubicBezTo>
                      <a:pt x="0" y="2815"/>
                      <a:pt x="7" y="2842"/>
                      <a:pt x="24" y="2842"/>
                    </a:cubicBezTo>
                    <a:cubicBezTo>
                      <a:pt x="27" y="2842"/>
                      <a:pt x="30" y="2841"/>
                      <a:pt x="33" y="2840"/>
                    </a:cubicBezTo>
                    <a:cubicBezTo>
                      <a:pt x="508" y="2681"/>
                      <a:pt x="802" y="2297"/>
                      <a:pt x="1039" y="1867"/>
                    </a:cubicBezTo>
                    <a:cubicBezTo>
                      <a:pt x="1333" y="1324"/>
                      <a:pt x="1616" y="623"/>
                      <a:pt x="1548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8"/>
              <p:cNvSpPr/>
              <p:nvPr/>
            </p:nvSpPr>
            <p:spPr>
              <a:xfrm>
                <a:off x="2095932" y="2084835"/>
                <a:ext cx="60453" cy="78701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764" extrusionOk="0">
                    <a:moveTo>
                      <a:pt x="1349" y="0"/>
                    </a:moveTo>
                    <a:cubicBezTo>
                      <a:pt x="1346" y="0"/>
                      <a:pt x="1343" y="3"/>
                      <a:pt x="1343" y="9"/>
                    </a:cubicBezTo>
                    <a:cubicBezTo>
                      <a:pt x="1276" y="349"/>
                      <a:pt x="1105" y="653"/>
                      <a:pt x="947" y="959"/>
                    </a:cubicBezTo>
                    <a:cubicBezTo>
                      <a:pt x="755" y="1332"/>
                      <a:pt x="382" y="1535"/>
                      <a:pt x="20" y="1728"/>
                    </a:cubicBezTo>
                    <a:cubicBezTo>
                      <a:pt x="1" y="1737"/>
                      <a:pt x="14" y="1764"/>
                      <a:pt x="33" y="1764"/>
                    </a:cubicBezTo>
                    <a:cubicBezTo>
                      <a:pt x="36" y="1764"/>
                      <a:pt x="39" y="1763"/>
                      <a:pt x="43" y="1762"/>
                    </a:cubicBezTo>
                    <a:cubicBezTo>
                      <a:pt x="404" y="1592"/>
                      <a:pt x="721" y="1422"/>
                      <a:pt x="959" y="1083"/>
                    </a:cubicBezTo>
                    <a:cubicBezTo>
                      <a:pt x="1162" y="789"/>
                      <a:pt x="1309" y="359"/>
                      <a:pt x="1354" y="9"/>
                    </a:cubicBezTo>
                    <a:cubicBezTo>
                      <a:pt x="1354" y="3"/>
                      <a:pt x="1352" y="0"/>
                      <a:pt x="1349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8"/>
              <p:cNvSpPr/>
              <p:nvPr/>
            </p:nvSpPr>
            <p:spPr>
              <a:xfrm>
                <a:off x="2067066" y="2079035"/>
                <a:ext cx="84189" cy="46578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1044" extrusionOk="0">
                    <a:moveTo>
                      <a:pt x="1867" y="0"/>
                    </a:moveTo>
                    <a:cubicBezTo>
                      <a:pt x="1863" y="0"/>
                      <a:pt x="1859" y="1"/>
                      <a:pt x="1855" y="4"/>
                    </a:cubicBezTo>
                    <a:cubicBezTo>
                      <a:pt x="1335" y="546"/>
                      <a:pt x="757" y="840"/>
                      <a:pt x="34" y="999"/>
                    </a:cubicBezTo>
                    <a:cubicBezTo>
                      <a:pt x="0" y="999"/>
                      <a:pt x="11" y="1044"/>
                      <a:pt x="34" y="1044"/>
                    </a:cubicBezTo>
                    <a:cubicBezTo>
                      <a:pt x="803" y="1010"/>
                      <a:pt x="1402" y="592"/>
                      <a:pt x="1877" y="26"/>
                    </a:cubicBezTo>
                    <a:cubicBezTo>
                      <a:pt x="1886" y="17"/>
                      <a:pt x="1881" y="0"/>
                      <a:pt x="1867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8"/>
              <p:cNvSpPr/>
              <p:nvPr/>
            </p:nvSpPr>
            <p:spPr>
              <a:xfrm>
                <a:off x="2070769" y="2075778"/>
                <a:ext cx="65941" cy="26412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592" extrusionOk="0">
                    <a:moveTo>
                      <a:pt x="1332" y="1"/>
                    </a:moveTo>
                    <a:cubicBezTo>
                      <a:pt x="858" y="1"/>
                      <a:pt x="378" y="243"/>
                      <a:pt x="19" y="540"/>
                    </a:cubicBezTo>
                    <a:cubicBezTo>
                      <a:pt x="0" y="558"/>
                      <a:pt x="19" y="591"/>
                      <a:pt x="45" y="591"/>
                    </a:cubicBezTo>
                    <a:cubicBezTo>
                      <a:pt x="51" y="591"/>
                      <a:pt x="57" y="589"/>
                      <a:pt x="64" y="585"/>
                    </a:cubicBezTo>
                    <a:cubicBezTo>
                      <a:pt x="505" y="291"/>
                      <a:pt x="935" y="42"/>
                      <a:pt x="1478" y="20"/>
                    </a:cubicBezTo>
                    <a:lnTo>
                      <a:pt x="1478" y="9"/>
                    </a:lnTo>
                    <a:cubicBezTo>
                      <a:pt x="1429" y="3"/>
                      <a:pt x="1381" y="1"/>
                      <a:pt x="1332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8"/>
              <p:cNvSpPr/>
              <p:nvPr/>
            </p:nvSpPr>
            <p:spPr>
              <a:xfrm>
                <a:off x="2017320" y="2066587"/>
                <a:ext cx="103730" cy="51798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1161" extrusionOk="0">
                    <a:moveTo>
                      <a:pt x="1984" y="0"/>
                    </a:moveTo>
                    <a:cubicBezTo>
                      <a:pt x="1176" y="0"/>
                      <a:pt x="456" y="400"/>
                      <a:pt x="18" y="1108"/>
                    </a:cubicBezTo>
                    <a:cubicBezTo>
                      <a:pt x="0" y="1134"/>
                      <a:pt x="23" y="1160"/>
                      <a:pt x="51" y="1160"/>
                    </a:cubicBezTo>
                    <a:cubicBezTo>
                      <a:pt x="59" y="1160"/>
                      <a:pt x="67" y="1158"/>
                      <a:pt x="75" y="1153"/>
                    </a:cubicBezTo>
                    <a:cubicBezTo>
                      <a:pt x="324" y="881"/>
                      <a:pt x="538" y="610"/>
                      <a:pt x="855" y="407"/>
                    </a:cubicBezTo>
                    <a:cubicBezTo>
                      <a:pt x="1251" y="135"/>
                      <a:pt x="1839" y="34"/>
                      <a:pt x="2314" y="34"/>
                    </a:cubicBezTo>
                    <a:cubicBezTo>
                      <a:pt x="2325" y="34"/>
                      <a:pt x="2325" y="34"/>
                      <a:pt x="2314" y="22"/>
                    </a:cubicBezTo>
                    <a:cubicBezTo>
                      <a:pt x="2203" y="7"/>
                      <a:pt x="2092" y="0"/>
                      <a:pt x="1984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8"/>
              <p:cNvSpPr/>
              <p:nvPr/>
            </p:nvSpPr>
            <p:spPr>
              <a:xfrm>
                <a:off x="1982297" y="2058155"/>
                <a:ext cx="112028" cy="12742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856" extrusionOk="0">
                    <a:moveTo>
                      <a:pt x="2311" y="0"/>
                    </a:moveTo>
                    <a:cubicBezTo>
                      <a:pt x="1655" y="0"/>
                      <a:pt x="1029" y="267"/>
                      <a:pt x="554" y="731"/>
                    </a:cubicBezTo>
                    <a:cubicBezTo>
                      <a:pt x="0" y="1274"/>
                      <a:pt x="68" y="2145"/>
                      <a:pt x="204" y="2835"/>
                    </a:cubicBezTo>
                    <a:cubicBezTo>
                      <a:pt x="209" y="2849"/>
                      <a:pt x="221" y="2855"/>
                      <a:pt x="234" y="2855"/>
                    </a:cubicBezTo>
                    <a:cubicBezTo>
                      <a:pt x="253" y="2855"/>
                      <a:pt x="272" y="2843"/>
                      <a:pt x="272" y="2824"/>
                    </a:cubicBezTo>
                    <a:cubicBezTo>
                      <a:pt x="249" y="2100"/>
                      <a:pt x="113" y="1410"/>
                      <a:pt x="622" y="811"/>
                    </a:cubicBezTo>
                    <a:cubicBezTo>
                      <a:pt x="1097" y="245"/>
                      <a:pt x="1810" y="98"/>
                      <a:pt x="2499" y="19"/>
                    </a:cubicBezTo>
                    <a:cubicBezTo>
                      <a:pt x="2511" y="19"/>
                      <a:pt x="2511" y="7"/>
                      <a:pt x="2499" y="7"/>
                    </a:cubicBezTo>
                    <a:cubicBezTo>
                      <a:pt x="2436" y="3"/>
                      <a:pt x="2374" y="0"/>
                      <a:pt x="2311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8"/>
              <p:cNvSpPr/>
              <p:nvPr/>
            </p:nvSpPr>
            <p:spPr>
              <a:xfrm>
                <a:off x="2138183" y="2025675"/>
                <a:ext cx="30294" cy="43321"/>
              </a:xfrm>
              <a:custGeom>
                <a:avLst/>
                <a:gdLst/>
                <a:ahLst/>
                <a:cxnLst/>
                <a:rect l="l" t="t" r="r" b="b"/>
                <a:pathLst>
                  <a:path w="679" h="971" extrusionOk="0">
                    <a:moveTo>
                      <a:pt x="645" y="1"/>
                    </a:moveTo>
                    <a:cubicBezTo>
                      <a:pt x="464" y="34"/>
                      <a:pt x="317" y="227"/>
                      <a:pt x="215" y="374"/>
                    </a:cubicBezTo>
                    <a:cubicBezTo>
                      <a:pt x="102" y="544"/>
                      <a:pt x="0" y="758"/>
                      <a:pt x="45" y="962"/>
                    </a:cubicBezTo>
                    <a:cubicBezTo>
                      <a:pt x="45" y="968"/>
                      <a:pt x="51" y="970"/>
                      <a:pt x="57" y="970"/>
                    </a:cubicBezTo>
                    <a:cubicBezTo>
                      <a:pt x="62" y="970"/>
                      <a:pt x="68" y="968"/>
                      <a:pt x="68" y="962"/>
                    </a:cubicBezTo>
                    <a:cubicBezTo>
                      <a:pt x="91" y="555"/>
                      <a:pt x="339" y="250"/>
                      <a:pt x="668" y="34"/>
                    </a:cubicBezTo>
                    <a:cubicBezTo>
                      <a:pt x="679" y="24"/>
                      <a:pt x="668" y="1"/>
                      <a:pt x="645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8"/>
              <p:cNvSpPr/>
              <p:nvPr/>
            </p:nvSpPr>
            <p:spPr>
              <a:xfrm>
                <a:off x="2148801" y="2024158"/>
                <a:ext cx="32792" cy="46846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050" extrusionOk="0">
                    <a:moveTo>
                      <a:pt x="712" y="1"/>
                    </a:moveTo>
                    <a:cubicBezTo>
                      <a:pt x="328" y="171"/>
                      <a:pt x="45" y="634"/>
                      <a:pt x="0" y="1041"/>
                    </a:cubicBezTo>
                    <a:cubicBezTo>
                      <a:pt x="0" y="1047"/>
                      <a:pt x="3" y="1050"/>
                      <a:pt x="6" y="1050"/>
                    </a:cubicBezTo>
                    <a:cubicBezTo>
                      <a:pt x="8" y="1050"/>
                      <a:pt x="11" y="1047"/>
                      <a:pt x="11" y="1041"/>
                    </a:cubicBezTo>
                    <a:cubicBezTo>
                      <a:pt x="91" y="646"/>
                      <a:pt x="362" y="216"/>
                      <a:pt x="712" y="23"/>
                    </a:cubicBezTo>
                    <a:cubicBezTo>
                      <a:pt x="735" y="12"/>
                      <a:pt x="724" y="1"/>
                      <a:pt x="712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8"/>
              <p:cNvSpPr/>
              <p:nvPr/>
            </p:nvSpPr>
            <p:spPr>
              <a:xfrm>
                <a:off x="2152281" y="2029333"/>
                <a:ext cx="33194" cy="45329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016" extrusionOk="0">
                    <a:moveTo>
                      <a:pt x="707" y="0"/>
                    </a:moveTo>
                    <a:cubicBezTo>
                      <a:pt x="700" y="0"/>
                      <a:pt x="694" y="3"/>
                      <a:pt x="691" y="9"/>
                    </a:cubicBezTo>
                    <a:cubicBezTo>
                      <a:pt x="533" y="394"/>
                      <a:pt x="239" y="676"/>
                      <a:pt x="1" y="1004"/>
                    </a:cubicBezTo>
                    <a:cubicBezTo>
                      <a:pt x="1" y="1015"/>
                      <a:pt x="13" y="1015"/>
                      <a:pt x="13" y="1015"/>
                    </a:cubicBezTo>
                    <a:cubicBezTo>
                      <a:pt x="295" y="767"/>
                      <a:pt x="623" y="382"/>
                      <a:pt x="736" y="32"/>
                    </a:cubicBezTo>
                    <a:cubicBezTo>
                      <a:pt x="744" y="16"/>
                      <a:pt x="724" y="0"/>
                      <a:pt x="707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2157323" y="2038970"/>
                <a:ext cx="33863" cy="40733"/>
              </a:xfrm>
              <a:custGeom>
                <a:avLst/>
                <a:gdLst/>
                <a:ahLst/>
                <a:cxnLst/>
                <a:rect l="l" t="t" r="r" b="b"/>
                <a:pathLst>
                  <a:path w="759" h="913" extrusionOk="0">
                    <a:moveTo>
                      <a:pt x="745" y="1"/>
                    </a:moveTo>
                    <a:cubicBezTo>
                      <a:pt x="740" y="1"/>
                      <a:pt x="736" y="3"/>
                      <a:pt x="736" y="8"/>
                    </a:cubicBezTo>
                    <a:cubicBezTo>
                      <a:pt x="578" y="347"/>
                      <a:pt x="363" y="743"/>
                      <a:pt x="1" y="902"/>
                    </a:cubicBezTo>
                    <a:cubicBezTo>
                      <a:pt x="1" y="902"/>
                      <a:pt x="1" y="912"/>
                      <a:pt x="13" y="912"/>
                    </a:cubicBezTo>
                    <a:cubicBezTo>
                      <a:pt x="216" y="867"/>
                      <a:pt x="352" y="709"/>
                      <a:pt x="488" y="551"/>
                    </a:cubicBezTo>
                    <a:cubicBezTo>
                      <a:pt x="623" y="404"/>
                      <a:pt x="736" y="211"/>
                      <a:pt x="759" y="20"/>
                    </a:cubicBezTo>
                    <a:cubicBezTo>
                      <a:pt x="759" y="6"/>
                      <a:pt x="751" y="1"/>
                      <a:pt x="745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2163569" y="2048562"/>
                <a:ext cx="36183" cy="3944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84" extrusionOk="0">
                    <a:moveTo>
                      <a:pt x="795" y="0"/>
                    </a:moveTo>
                    <a:cubicBezTo>
                      <a:pt x="788" y="0"/>
                      <a:pt x="782" y="3"/>
                      <a:pt x="777" y="8"/>
                    </a:cubicBezTo>
                    <a:cubicBezTo>
                      <a:pt x="652" y="415"/>
                      <a:pt x="393" y="709"/>
                      <a:pt x="8" y="878"/>
                    </a:cubicBezTo>
                    <a:cubicBezTo>
                      <a:pt x="404" y="765"/>
                      <a:pt x="743" y="449"/>
                      <a:pt x="811" y="19"/>
                    </a:cubicBezTo>
                    <a:cubicBezTo>
                      <a:pt x="811" y="6"/>
                      <a:pt x="803" y="0"/>
                      <a:pt x="795" y="0"/>
                    </a:cubicBezTo>
                    <a:close/>
                    <a:moveTo>
                      <a:pt x="8" y="878"/>
                    </a:moveTo>
                    <a:cubicBezTo>
                      <a:pt x="1" y="878"/>
                      <a:pt x="3" y="884"/>
                      <a:pt x="6" y="884"/>
                    </a:cubicBezTo>
                    <a:cubicBezTo>
                      <a:pt x="7" y="884"/>
                      <a:pt x="8" y="882"/>
                      <a:pt x="8" y="878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2173474" y="2067925"/>
                <a:ext cx="28152" cy="27929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26" extrusionOk="0">
                    <a:moveTo>
                      <a:pt x="591" y="0"/>
                    </a:moveTo>
                    <a:cubicBezTo>
                      <a:pt x="582" y="0"/>
                      <a:pt x="573" y="4"/>
                      <a:pt x="566" y="15"/>
                    </a:cubicBezTo>
                    <a:cubicBezTo>
                      <a:pt x="453" y="263"/>
                      <a:pt x="307" y="580"/>
                      <a:pt x="1" y="614"/>
                    </a:cubicBezTo>
                    <a:lnTo>
                      <a:pt x="1" y="625"/>
                    </a:lnTo>
                    <a:cubicBezTo>
                      <a:pt x="307" y="625"/>
                      <a:pt x="566" y="320"/>
                      <a:pt x="623" y="37"/>
                    </a:cubicBezTo>
                    <a:cubicBezTo>
                      <a:pt x="631" y="22"/>
                      <a:pt x="611" y="0"/>
                      <a:pt x="591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8"/>
              <p:cNvSpPr/>
              <p:nvPr/>
            </p:nvSpPr>
            <p:spPr>
              <a:xfrm>
                <a:off x="1951021" y="2090144"/>
                <a:ext cx="182654" cy="175069"/>
              </a:xfrm>
              <a:custGeom>
                <a:avLst/>
                <a:gdLst/>
                <a:ahLst/>
                <a:cxnLst/>
                <a:rect l="l" t="t" r="r" b="b"/>
                <a:pathLst>
                  <a:path w="4094" h="3924" extrusionOk="0">
                    <a:moveTo>
                      <a:pt x="2334" y="1"/>
                    </a:moveTo>
                    <a:cubicBezTo>
                      <a:pt x="1990" y="1"/>
                      <a:pt x="1613" y="62"/>
                      <a:pt x="1380" y="286"/>
                    </a:cubicBezTo>
                    <a:cubicBezTo>
                      <a:pt x="848" y="795"/>
                      <a:pt x="893" y="1213"/>
                      <a:pt x="475" y="1733"/>
                    </a:cubicBezTo>
                    <a:cubicBezTo>
                      <a:pt x="147" y="2140"/>
                      <a:pt x="0" y="3373"/>
                      <a:pt x="1459" y="3791"/>
                    </a:cubicBezTo>
                    <a:cubicBezTo>
                      <a:pt x="1782" y="3883"/>
                      <a:pt x="2085" y="3924"/>
                      <a:pt x="2363" y="3924"/>
                    </a:cubicBezTo>
                    <a:cubicBezTo>
                      <a:pt x="3284" y="3924"/>
                      <a:pt x="3929" y="3478"/>
                      <a:pt x="4094" y="2966"/>
                    </a:cubicBezTo>
                    <a:cubicBezTo>
                      <a:pt x="4094" y="2966"/>
                      <a:pt x="3845" y="1937"/>
                      <a:pt x="4014" y="1235"/>
                    </a:cubicBezTo>
                    <a:cubicBezTo>
                      <a:pt x="4014" y="1235"/>
                      <a:pt x="3302" y="670"/>
                      <a:pt x="3132" y="94"/>
                    </a:cubicBezTo>
                    <a:cubicBezTo>
                      <a:pt x="3132" y="94"/>
                      <a:pt x="2758" y="1"/>
                      <a:pt x="2334" y="1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8"/>
              <p:cNvSpPr/>
              <p:nvPr/>
            </p:nvSpPr>
            <p:spPr>
              <a:xfrm>
                <a:off x="2073089" y="2171166"/>
                <a:ext cx="38904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872" h="791" extrusionOk="0">
                    <a:moveTo>
                      <a:pt x="405" y="0"/>
                    </a:moveTo>
                    <a:cubicBezTo>
                      <a:pt x="343" y="0"/>
                      <a:pt x="281" y="15"/>
                      <a:pt x="227" y="42"/>
                    </a:cubicBezTo>
                    <a:cubicBezTo>
                      <a:pt x="91" y="110"/>
                      <a:pt x="34" y="245"/>
                      <a:pt x="12" y="381"/>
                    </a:cubicBezTo>
                    <a:cubicBezTo>
                      <a:pt x="1" y="517"/>
                      <a:pt x="91" y="675"/>
                      <a:pt x="204" y="743"/>
                    </a:cubicBezTo>
                    <a:cubicBezTo>
                      <a:pt x="272" y="776"/>
                      <a:pt x="295" y="776"/>
                      <a:pt x="374" y="788"/>
                    </a:cubicBezTo>
                    <a:lnTo>
                      <a:pt x="385" y="788"/>
                    </a:lnTo>
                    <a:cubicBezTo>
                      <a:pt x="399" y="790"/>
                      <a:pt x="412" y="791"/>
                      <a:pt x="426" y="791"/>
                    </a:cubicBezTo>
                    <a:cubicBezTo>
                      <a:pt x="491" y="791"/>
                      <a:pt x="555" y="771"/>
                      <a:pt x="612" y="743"/>
                    </a:cubicBezTo>
                    <a:cubicBezTo>
                      <a:pt x="713" y="709"/>
                      <a:pt x="781" y="607"/>
                      <a:pt x="815" y="505"/>
                    </a:cubicBezTo>
                    <a:cubicBezTo>
                      <a:pt x="871" y="313"/>
                      <a:pt x="781" y="121"/>
                      <a:pt x="600" y="53"/>
                    </a:cubicBezTo>
                    <a:cubicBezTo>
                      <a:pt x="541" y="17"/>
                      <a:pt x="473" y="0"/>
                      <a:pt x="405" y="0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1965120" y="2157469"/>
                <a:ext cx="27304" cy="2712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08" extrusionOk="0">
                    <a:moveTo>
                      <a:pt x="316" y="1"/>
                    </a:moveTo>
                    <a:cubicBezTo>
                      <a:pt x="286" y="1"/>
                      <a:pt x="255" y="4"/>
                      <a:pt x="227" y="10"/>
                    </a:cubicBezTo>
                    <a:cubicBezTo>
                      <a:pt x="159" y="32"/>
                      <a:pt x="91" y="78"/>
                      <a:pt x="46" y="145"/>
                    </a:cubicBezTo>
                    <a:cubicBezTo>
                      <a:pt x="1" y="201"/>
                      <a:pt x="1" y="292"/>
                      <a:pt x="12" y="360"/>
                    </a:cubicBezTo>
                    <a:lnTo>
                      <a:pt x="12" y="382"/>
                    </a:lnTo>
                    <a:cubicBezTo>
                      <a:pt x="34" y="485"/>
                      <a:pt x="114" y="575"/>
                      <a:pt x="227" y="598"/>
                    </a:cubicBezTo>
                    <a:cubicBezTo>
                      <a:pt x="258" y="603"/>
                      <a:pt x="290" y="608"/>
                      <a:pt x="324" y="608"/>
                    </a:cubicBezTo>
                    <a:cubicBezTo>
                      <a:pt x="366" y="608"/>
                      <a:pt x="409" y="600"/>
                      <a:pt x="453" y="575"/>
                    </a:cubicBezTo>
                    <a:cubicBezTo>
                      <a:pt x="509" y="530"/>
                      <a:pt x="566" y="473"/>
                      <a:pt x="589" y="394"/>
                    </a:cubicBezTo>
                    <a:cubicBezTo>
                      <a:pt x="612" y="315"/>
                      <a:pt x="600" y="236"/>
                      <a:pt x="566" y="168"/>
                    </a:cubicBezTo>
                    <a:cubicBezTo>
                      <a:pt x="532" y="88"/>
                      <a:pt x="476" y="43"/>
                      <a:pt x="396" y="10"/>
                    </a:cubicBezTo>
                    <a:cubicBezTo>
                      <a:pt x="374" y="4"/>
                      <a:pt x="345" y="1"/>
                      <a:pt x="316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2081655" y="2128379"/>
                <a:ext cx="11154" cy="713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60" extrusionOk="0">
                    <a:moveTo>
                      <a:pt x="127" y="1"/>
                    </a:moveTo>
                    <a:cubicBezTo>
                      <a:pt x="100" y="1"/>
                      <a:pt x="70" y="9"/>
                      <a:pt x="46" y="17"/>
                    </a:cubicBezTo>
                    <a:cubicBezTo>
                      <a:pt x="1" y="28"/>
                      <a:pt x="1" y="84"/>
                      <a:pt x="58" y="84"/>
                    </a:cubicBezTo>
                    <a:cubicBezTo>
                      <a:pt x="80" y="96"/>
                      <a:pt x="103" y="96"/>
                      <a:pt x="126" y="130"/>
                    </a:cubicBezTo>
                    <a:cubicBezTo>
                      <a:pt x="138" y="148"/>
                      <a:pt x="163" y="160"/>
                      <a:pt x="185" y="160"/>
                    </a:cubicBezTo>
                    <a:cubicBezTo>
                      <a:pt x="204" y="160"/>
                      <a:pt x="222" y="151"/>
                      <a:pt x="227" y="130"/>
                    </a:cubicBezTo>
                    <a:cubicBezTo>
                      <a:pt x="249" y="74"/>
                      <a:pt x="204" y="28"/>
                      <a:pt x="159" y="6"/>
                    </a:cubicBezTo>
                    <a:cubicBezTo>
                      <a:pt x="149" y="2"/>
                      <a:pt x="138" y="1"/>
                      <a:pt x="127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2004961" y="2115976"/>
                <a:ext cx="9681" cy="5621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26" extrusionOk="0">
                    <a:moveTo>
                      <a:pt x="111" y="1"/>
                    </a:moveTo>
                    <a:cubicBezTo>
                      <a:pt x="79" y="1"/>
                      <a:pt x="46" y="16"/>
                      <a:pt x="23" y="46"/>
                    </a:cubicBezTo>
                    <a:cubicBezTo>
                      <a:pt x="1" y="80"/>
                      <a:pt x="35" y="114"/>
                      <a:pt x="69" y="125"/>
                    </a:cubicBezTo>
                    <a:cubicBezTo>
                      <a:pt x="91" y="125"/>
                      <a:pt x="114" y="114"/>
                      <a:pt x="137" y="114"/>
                    </a:cubicBezTo>
                    <a:cubicBezTo>
                      <a:pt x="140" y="110"/>
                      <a:pt x="146" y="109"/>
                      <a:pt x="151" y="109"/>
                    </a:cubicBezTo>
                    <a:cubicBezTo>
                      <a:pt x="161" y="109"/>
                      <a:pt x="171" y="114"/>
                      <a:pt x="171" y="114"/>
                    </a:cubicBezTo>
                    <a:cubicBezTo>
                      <a:pt x="174" y="117"/>
                      <a:pt x="178" y="119"/>
                      <a:pt x="183" y="119"/>
                    </a:cubicBezTo>
                    <a:cubicBezTo>
                      <a:pt x="193" y="119"/>
                      <a:pt x="204" y="110"/>
                      <a:pt x="204" y="103"/>
                    </a:cubicBezTo>
                    <a:cubicBezTo>
                      <a:pt x="216" y="58"/>
                      <a:pt x="204" y="23"/>
                      <a:pt x="159" y="12"/>
                    </a:cubicBezTo>
                    <a:cubicBezTo>
                      <a:pt x="144" y="5"/>
                      <a:pt x="127" y="1"/>
                      <a:pt x="111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8"/>
              <p:cNvSpPr/>
              <p:nvPr/>
            </p:nvSpPr>
            <p:spPr>
              <a:xfrm>
                <a:off x="2026912" y="2194232"/>
                <a:ext cx="39663" cy="2601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583" extrusionOk="0">
                    <a:moveTo>
                      <a:pt x="846" y="1"/>
                    </a:moveTo>
                    <a:cubicBezTo>
                      <a:pt x="827" y="1"/>
                      <a:pt x="810" y="12"/>
                      <a:pt x="810" y="33"/>
                    </a:cubicBezTo>
                    <a:cubicBezTo>
                      <a:pt x="810" y="192"/>
                      <a:pt x="775" y="362"/>
                      <a:pt x="629" y="440"/>
                    </a:cubicBezTo>
                    <a:cubicBezTo>
                      <a:pt x="559" y="479"/>
                      <a:pt x="493" y="495"/>
                      <a:pt x="429" y="495"/>
                    </a:cubicBezTo>
                    <a:cubicBezTo>
                      <a:pt x="307" y="495"/>
                      <a:pt x="193" y="436"/>
                      <a:pt x="74" y="362"/>
                    </a:cubicBezTo>
                    <a:cubicBezTo>
                      <a:pt x="68" y="359"/>
                      <a:pt x="62" y="357"/>
                      <a:pt x="56" y="357"/>
                    </a:cubicBezTo>
                    <a:cubicBezTo>
                      <a:pt x="21" y="357"/>
                      <a:pt x="0" y="410"/>
                      <a:pt x="29" y="430"/>
                    </a:cubicBezTo>
                    <a:cubicBezTo>
                      <a:pt x="159" y="506"/>
                      <a:pt x="309" y="582"/>
                      <a:pt x="455" y="582"/>
                    </a:cubicBezTo>
                    <a:cubicBezTo>
                      <a:pt x="526" y="582"/>
                      <a:pt x="596" y="564"/>
                      <a:pt x="662" y="520"/>
                    </a:cubicBezTo>
                    <a:cubicBezTo>
                      <a:pt x="832" y="407"/>
                      <a:pt x="888" y="237"/>
                      <a:pt x="888" y="45"/>
                    </a:cubicBezTo>
                    <a:cubicBezTo>
                      <a:pt x="888" y="15"/>
                      <a:pt x="866" y="1"/>
                      <a:pt x="846" y="1"/>
                    </a:cubicBezTo>
                    <a:close/>
                  </a:path>
                </a:pathLst>
              </a:custGeom>
              <a:solidFill>
                <a:srgbClr val="A42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8"/>
              <p:cNvSpPr/>
              <p:nvPr/>
            </p:nvSpPr>
            <p:spPr>
              <a:xfrm>
                <a:off x="2008530" y="2164205"/>
                <a:ext cx="23869" cy="1824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09" extrusionOk="0">
                    <a:moveTo>
                      <a:pt x="244" y="1"/>
                    </a:moveTo>
                    <a:cubicBezTo>
                      <a:pt x="197" y="1"/>
                      <a:pt x="153" y="12"/>
                      <a:pt x="114" y="40"/>
                    </a:cubicBezTo>
                    <a:cubicBezTo>
                      <a:pt x="0" y="118"/>
                      <a:pt x="34" y="277"/>
                      <a:pt x="91" y="390"/>
                    </a:cubicBezTo>
                    <a:cubicBezTo>
                      <a:pt x="98" y="403"/>
                      <a:pt x="109" y="409"/>
                      <a:pt x="120" y="409"/>
                    </a:cubicBezTo>
                    <a:cubicBezTo>
                      <a:pt x="146" y="409"/>
                      <a:pt x="175" y="380"/>
                      <a:pt x="159" y="356"/>
                    </a:cubicBezTo>
                    <a:cubicBezTo>
                      <a:pt x="124" y="277"/>
                      <a:pt x="68" y="141"/>
                      <a:pt x="170" y="96"/>
                    </a:cubicBezTo>
                    <a:cubicBezTo>
                      <a:pt x="195" y="87"/>
                      <a:pt x="220" y="84"/>
                      <a:pt x="245" y="84"/>
                    </a:cubicBezTo>
                    <a:cubicBezTo>
                      <a:pt x="321" y="84"/>
                      <a:pt x="393" y="116"/>
                      <a:pt x="453" y="141"/>
                    </a:cubicBezTo>
                    <a:cubicBezTo>
                      <a:pt x="462" y="148"/>
                      <a:pt x="470" y="150"/>
                      <a:pt x="479" y="150"/>
                    </a:cubicBezTo>
                    <a:cubicBezTo>
                      <a:pt x="512" y="150"/>
                      <a:pt x="534" y="103"/>
                      <a:pt x="498" y="85"/>
                    </a:cubicBezTo>
                    <a:cubicBezTo>
                      <a:pt x="424" y="40"/>
                      <a:pt x="331" y="1"/>
                      <a:pt x="244" y="1"/>
                    </a:cubicBez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8"/>
              <p:cNvSpPr/>
              <p:nvPr/>
            </p:nvSpPr>
            <p:spPr>
              <a:xfrm>
                <a:off x="2059972" y="2147698"/>
                <a:ext cx="16686" cy="17177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85" extrusionOk="0">
                    <a:moveTo>
                      <a:pt x="234" y="0"/>
                    </a:moveTo>
                    <a:cubicBezTo>
                      <a:pt x="178" y="0"/>
                      <a:pt x="132" y="31"/>
                      <a:pt x="102" y="70"/>
                    </a:cubicBezTo>
                    <a:cubicBezTo>
                      <a:pt x="91" y="81"/>
                      <a:pt x="80" y="81"/>
                      <a:pt x="69" y="93"/>
                    </a:cubicBezTo>
                    <a:cubicBezTo>
                      <a:pt x="23" y="149"/>
                      <a:pt x="1" y="240"/>
                      <a:pt x="46" y="307"/>
                    </a:cubicBezTo>
                    <a:cubicBezTo>
                      <a:pt x="77" y="354"/>
                      <a:pt x="130" y="385"/>
                      <a:pt x="185" y="385"/>
                    </a:cubicBezTo>
                    <a:cubicBezTo>
                      <a:pt x="210" y="385"/>
                      <a:pt x="236" y="378"/>
                      <a:pt x="261" y="364"/>
                    </a:cubicBezTo>
                    <a:cubicBezTo>
                      <a:pt x="306" y="330"/>
                      <a:pt x="340" y="285"/>
                      <a:pt x="351" y="229"/>
                    </a:cubicBezTo>
                    <a:cubicBezTo>
                      <a:pt x="374" y="149"/>
                      <a:pt x="351" y="25"/>
                      <a:pt x="261" y="2"/>
                    </a:cubicBezTo>
                    <a:cubicBezTo>
                      <a:pt x="251" y="1"/>
                      <a:pt x="242" y="0"/>
                      <a:pt x="234" y="0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1996440" y="2139087"/>
                <a:ext cx="14634" cy="15437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46" extrusionOk="0">
                    <a:moveTo>
                      <a:pt x="76" y="71"/>
                    </a:moveTo>
                    <a:cubicBezTo>
                      <a:pt x="74" y="73"/>
                      <a:pt x="72" y="76"/>
                      <a:pt x="68" y="82"/>
                    </a:cubicBezTo>
                    <a:cubicBezTo>
                      <a:pt x="71" y="79"/>
                      <a:pt x="74" y="75"/>
                      <a:pt x="76" y="71"/>
                    </a:cubicBezTo>
                    <a:close/>
                    <a:moveTo>
                      <a:pt x="193" y="0"/>
                    </a:moveTo>
                    <a:cubicBezTo>
                      <a:pt x="156" y="0"/>
                      <a:pt x="119" y="15"/>
                      <a:pt x="91" y="48"/>
                    </a:cubicBezTo>
                    <a:cubicBezTo>
                      <a:pt x="83" y="56"/>
                      <a:pt x="80" y="63"/>
                      <a:pt x="76" y="71"/>
                    </a:cubicBezTo>
                    <a:lnTo>
                      <a:pt x="76" y="71"/>
                    </a:lnTo>
                    <a:cubicBezTo>
                      <a:pt x="77" y="70"/>
                      <a:pt x="77" y="70"/>
                      <a:pt x="77" y="70"/>
                    </a:cubicBezTo>
                    <a:lnTo>
                      <a:pt x="77" y="70"/>
                    </a:lnTo>
                    <a:cubicBezTo>
                      <a:pt x="79" y="70"/>
                      <a:pt x="65" y="93"/>
                      <a:pt x="56" y="93"/>
                    </a:cubicBezTo>
                    <a:cubicBezTo>
                      <a:pt x="45" y="105"/>
                      <a:pt x="45" y="116"/>
                      <a:pt x="45" y="128"/>
                    </a:cubicBezTo>
                    <a:cubicBezTo>
                      <a:pt x="0" y="184"/>
                      <a:pt x="0" y="252"/>
                      <a:pt x="45" y="309"/>
                    </a:cubicBezTo>
                    <a:cubicBezTo>
                      <a:pt x="74" y="335"/>
                      <a:pt x="104" y="346"/>
                      <a:pt x="134" y="346"/>
                    </a:cubicBezTo>
                    <a:cubicBezTo>
                      <a:pt x="234" y="346"/>
                      <a:pt x="328" y="223"/>
                      <a:pt x="328" y="128"/>
                    </a:cubicBezTo>
                    <a:cubicBezTo>
                      <a:pt x="321" y="48"/>
                      <a:pt x="258" y="0"/>
                      <a:pt x="193" y="0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2119534" y="2187629"/>
                <a:ext cx="55546" cy="54876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230" extrusionOk="0">
                    <a:moveTo>
                      <a:pt x="599" y="1"/>
                    </a:moveTo>
                    <a:cubicBezTo>
                      <a:pt x="301" y="1"/>
                      <a:pt x="79" y="249"/>
                      <a:pt x="79" y="249"/>
                    </a:cubicBezTo>
                    <a:lnTo>
                      <a:pt x="0" y="1120"/>
                    </a:lnTo>
                    <a:cubicBezTo>
                      <a:pt x="169" y="1197"/>
                      <a:pt x="318" y="1230"/>
                      <a:pt x="446" y="1230"/>
                    </a:cubicBezTo>
                    <a:cubicBezTo>
                      <a:pt x="1132" y="1230"/>
                      <a:pt x="1244" y="290"/>
                      <a:pt x="882" y="80"/>
                    </a:cubicBezTo>
                    <a:cubicBezTo>
                      <a:pt x="784" y="23"/>
                      <a:pt x="688" y="1"/>
                      <a:pt x="599" y="1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2125066" y="2199139"/>
                <a:ext cx="32301" cy="333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48" extrusionOk="0">
                    <a:moveTo>
                      <a:pt x="280" y="416"/>
                    </a:moveTo>
                    <a:cubicBezTo>
                      <a:pt x="362" y="416"/>
                      <a:pt x="400" y="531"/>
                      <a:pt x="339" y="602"/>
                    </a:cubicBezTo>
                    <a:cubicBezTo>
                      <a:pt x="305" y="630"/>
                      <a:pt x="266" y="642"/>
                      <a:pt x="225" y="642"/>
                    </a:cubicBezTo>
                    <a:cubicBezTo>
                      <a:pt x="184" y="642"/>
                      <a:pt x="142" y="630"/>
                      <a:pt x="102" y="614"/>
                    </a:cubicBezTo>
                    <a:cubicBezTo>
                      <a:pt x="102" y="568"/>
                      <a:pt x="125" y="523"/>
                      <a:pt x="136" y="478"/>
                    </a:cubicBezTo>
                    <a:cubicBezTo>
                      <a:pt x="170" y="443"/>
                      <a:pt x="215" y="433"/>
                      <a:pt x="249" y="421"/>
                    </a:cubicBezTo>
                    <a:cubicBezTo>
                      <a:pt x="260" y="417"/>
                      <a:pt x="270" y="416"/>
                      <a:pt x="280" y="416"/>
                    </a:cubicBezTo>
                    <a:close/>
                    <a:moveTo>
                      <a:pt x="525" y="1"/>
                    </a:moveTo>
                    <a:cubicBezTo>
                      <a:pt x="424" y="1"/>
                      <a:pt x="321" y="51"/>
                      <a:pt x="238" y="127"/>
                    </a:cubicBezTo>
                    <a:cubicBezTo>
                      <a:pt x="80" y="263"/>
                      <a:pt x="0" y="478"/>
                      <a:pt x="12" y="681"/>
                    </a:cubicBezTo>
                    <a:cubicBezTo>
                      <a:pt x="12" y="704"/>
                      <a:pt x="23" y="715"/>
                      <a:pt x="45" y="715"/>
                    </a:cubicBezTo>
                    <a:lnTo>
                      <a:pt x="68" y="738"/>
                    </a:lnTo>
                    <a:cubicBezTo>
                      <a:pt x="105" y="744"/>
                      <a:pt x="140" y="748"/>
                      <a:pt x="174" y="748"/>
                    </a:cubicBezTo>
                    <a:cubicBezTo>
                      <a:pt x="257" y="748"/>
                      <a:pt x="332" y="726"/>
                      <a:pt x="396" y="670"/>
                    </a:cubicBezTo>
                    <a:cubicBezTo>
                      <a:pt x="475" y="602"/>
                      <a:pt x="509" y="478"/>
                      <a:pt x="430" y="398"/>
                    </a:cubicBezTo>
                    <a:cubicBezTo>
                      <a:pt x="398" y="366"/>
                      <a:pt x="358" y="354"/>
                      <a:pt x="317" y="354"/>
                    </a:cubicBezTo>
                    <a:cubicBezTo>
                      <a:pt x="271" y="354"/>
                      <a:pt x="223" y="369"/>
                      <a:pt x="181" y="387"/>
                    </a:cubicBezTo>
                    <a:lnTo>
                      <a:pt x="249" y="252"/>
                    </a:lnTo>
                    <a:cubicBezTo>
                      <a:pt x="339" y="116"/>
                      <a:pt x="458" y="74"/>
                      <a:pt x="600" y="74"/>
                    </a:cubicBezTo>
                    <a:cubicBezTo>
                      <a:pt x="636" y="74"/>
                      <a:pt x="674" y="77"/>
                      <a:pt x="713" y="82"/>
                    </a:cubicBezTo>
                    <a:cubicBezTo>
                      <a:pt x="713" y="82"/>
                      <a:pt x="724" y="71"/>
                      <a:pt x="713" y="71"/>
                    </a:cubicBezTo>
                    <a:cubicBezTo>
                      <a:pt x="655" y="22"/>
                      <a:pt x="591" y="1"/>
                      <a:pt x="525" y="1"/>
                    </a:cubicBez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0"/>
          <p:cNvSpPr txBox="1">
            <a:spLocks noGrp="1"/>
          </p:cNvSpPr>
          <p:nvPr>
            <p:ph type="title"/>
          </p:nvPr>
        </p:nvSpPr>
        <p:spPr>
          <a:xfrm>
            <a:off x="3571875" y="2394300"/>
            <a:ext cx="4852125" cy="618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TRANSFORMAÇÃO DIGITAL</a:t>
            </a:r>
            <a:endParaRPr/>
          </a:p>
        </p:txBody>
      </p:sp>
      <p:sp>
        <p:nvSpPr>
          <p:cNvPr id="738" name="Google Shape;738;p40"/>
          <p:cNvSpPr txBox="1">
            <a:spLocks noGrp="1"/>
          </p:cNvSpPr>
          <p:nvPr>
            <p:ph type="title" idx="2"/>
          </p:nvPr>
        </p:nvSpPr>
        <p:spPr>
          <a:xfrm>
            <a:off x="6339725" y="890400"/>
            <a:ext cx="2084400" cy="1503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39" name="Google Shape;739;p40"/>
          <p:cNvSpPr/>
          <p:nvPr/>
        </p:nvSpPr>
        <p:spPr>
          <a:xfrm>
            <a:off x="1867950" y="4367275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40"/>
          <p:cNvGrpSpPr/>
          <p:nvPr/>
        </p:nvGrpSpPr>
        <p:grpSpPr>
          <a:xfrm flipH="1">
            <a:off x="833681" y="736469"/>
            <a:ext cx="2490598" cy="3787477"/>
            <a:chOff x="1398548" y="4204380"/>
            <a:chExt cx="332519" cy="505671"/>
          </a:xfrm>
        </p:grpSpPr>
        <p:sp>
          <p:nvSpPr>
            <p:cNvPr id="741" name="Google Shape;741;p40"/>
            <p:cNvSpPr/>
            <p:nvPr/>
          </p:nvSpPr>
          <p:spPr>
            <a:xfrm>
              <a:off x="1398548" y="4403990"/>
              <a:ext cx="127197" cy="97350"/>
            </a:xfrm>
            <a:custGeom>
              <a:avLst/>
              <a:gdLst/>
              <a:ahLst/>
              <a:cxnLst/>
              <a:rect l="l" t="t" r="r" b="b"/>
              <a:pathLst>
                <a:path w="2851" h="2182" extrusionOk="0">
                  <a:moveTo>
                    <a:pt x="2420" y="1"/>
                  </a:moveTo>
                  <a:cubicBezTo>
                    <a:pt x="2221" y="67"/>
                    <a:pt x="1773" y="1292"/>
                    <a:pt x="1595" y="1292"/>
                  </a:cubicBezTo>
                  <a:cubicBezTo>
                    <a:pt x="1591" y="1292"/>
                    <a:pt x="1587" y="1291"/>
                    <a:pt x="1584" y="1290"/>
                  </a:cubicBezTo>
                  <a:cubicBezTo>
                    <a:pt x="1425" y="1245"/>
                    <a:pt x="950" y="928"/>
                    <a:pt x="950" y="928"/>
                  </a:cubicBezTo>
                  <a:cubicBezTo>
                    <a:pt x="950" y="928"/>
                    <a:pt x="1222" y="340"/>
                    <a:pt x="837" y="317"/>
                  </a:cubicBezTo>
                  <a:cubicBezTo>
                    <a:pt x="837" y="317"/>
                    <a:pt x="679" y="133"/>
                    <a:pt x="568" y="133"/>
                  </a:cubicBezTo>
                  <a:cubicBezTo>
                    <a:pt x="514" y="133"/>
                    <a:pt x="472" y="176"/>
                    <a:pt x="464" y="306"/>
                  </a:cubicBezTo>
                  <a:cubicBezTo>
                    <a:pt x="464" y="306"/>
                    <a:pt x="0" y="770"/>
                    <a:pt x="679" y="1019"/>
                  </a:cubicBezTo>
                  <a:cubicBezTo>
                    <a:pt x="679" y="1019"/>
                    <a:pt x="1154" y="2059"/>
                    <a:pt x="1618" y="2172"/>
                  </a:cubicBezTo>
                  <a:cubicBezTo>
                    <a:pt x="1644" y="2178"/>
                    <a:pt x="1671" y="2181"/>
                    <a:pt x="1698" y="2181"/>
                  </a:cubicBezTo>
                  <a:cubicBezTo>
                    <a:pt x="2145" y="2181"/>
                    <a:pt x="2658" y="1346"/>
                    <a:pt x="2658" y="1346"/>
                  </a:cubicBezTo>
                  <a:cubicBezTo>
                    <a:pt x="2658" y="1346"/>
                    <a:pt x="2850" y="12"/>
                    <a:pt x="2420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1481265" y="4403990"/>
              <a:ext cx="44481" cy="95922"/>
            </a:xfrm>
            <a:custGeom>
              <a:avLst/>
              <a:gdLst/>
              <a:ahLst/>
              <a:cxnLst/>
              <a:rect l="l" t="t" r="r" b="b"/>
              <a:pathLst>
                <a:path w="997" h="2150" extrusionOk="0">
                  <a:moveTo>
                    <a:pt x="566" y="1"/>
                  </a:moveTo>
                  <a:cubicBezTo>
                    <a:pt x="533" y="12"/>
                    <a:pt x="498" y="46"/>
                    <a:pt x="465" y="102"/>
                  </a:cubicBezTo>
                  <a:cubicBezTo>
                    <a:pt x="442" y="441"/>
                    <a:pt x="385" y="781"/>
                    <a:pt x="307" y="1109"/>
                  </a:cubicBezTo>
                  <a:cubicBezTo>
                    <a:pt x="216" y="1471"/>
                    <a:pt x="137" y="1821"/>
                    <a:pt x="1" y="2149"/>
                  </a:cubicBezTo>
                  <a:cubicBezTo>
                    <a:pt x="397" y="2002"/>
                    <a:pt x="804" y="1346"/>
                    <a:pt x="804" y="1346"/>
                  </a:cubicBezTo>
                  <a:cubicBezTo>
                    <a:pt x="804" y="1346"/>
                    <a:pt x="996" y="12"/>
                    <a:pt x="566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1413673" y="4417062"/>
              <a:ext cx="24806" cy="22798"/>
            </a:xfrm>
            <a:custGeom>
              <a:avLst/>
              <a:gdLst/>
              <a:ahLst/>
              <a:cxnLst/>
              <a:rect l="l" t="t" r="r" b="b"/>
              <a:pathLst>
                <a:path w="556" h="511" extrusionOk="0">
                  <a:moveTo>
                    <a:pt x="442" y="261"/>
                  </a:moveTo>
                  <a:cubicBezTo>
                    <a:pt x="453" y="284"/>
                    <a:pt x="453" y="318"/>
                    <a:pt x="442" y="341"/>
                  </a:cubicBezTo>
                  <a:cubicBezTo>
                    <a:pt x="430" y="364"/>
                    <a:pt x="397" y="386"/>
                    <a:pt x="385" y="386"/>
                  </a:cubicBezTo>
                  <a:cubicBezTo>
                    <a:pt x="385" y="374"/>
                    <a:pt x="374" y="374"/>
                    <a:pt x="374" y="364"/>
                  </a:cubicBezTo>
                  <a:cubicBezTo>
                    <a:pt x="362" y="329"/>
                    <a:pt x="329" y="296"/>
                    <a:pt x="295" y="261"/>
                  </a:cubicBezTo>
                  <a:lnTo>
                    <a:pt x="295" y="261"/>
                  </a:lnTo>
                  <a:cubicBezTo>
                    <a:pt x="306" y="273"/>
                    <a:pt x="317" y="273"/>
                    <a:pt x="340" y="273"/>
                  </a:cubicBezTo>
                  <a:cubicBezTo>
                    <a:pt x="362" y="273"/>
                    <a:pt x="408" y="261"/>
                    <a:pt x="442" y="261"/>
                  </a:cubicBezTo>
                  <a:close/>
                  <a:moveTo>
                    <a:pt x="142" y="1"/>
                  </a:moveTo>
                  <a:cubicBezTo>
                    <a:pt x="131" y="1"/>
                    <a:pt x="125" y="2"/>
                    <a:pt x="125" y="2"/>
                  </a:cubicBezTo>
                  <a:cubicBezTo>
                    <a:pt x="125" y="2"/>
                    <a:pt x="114" y="2"/>
                    <a:pt x="114" y="13"/>
                  </a:cubicBezTo>
                  <a:lnTo>
                    <a:pt x="125" y="24"/>
                  </a:lnTo>
                  <a:cubicBezTo>
                    <a:pt x="125" y="24"/>
                    <a:pt x="135" y="23"/>
                    <a:pt x="150" y="23"/>
                  </a:cubicBezTo>
                  <a:cubicBezTo>
                    <a:pt x="178" y="23"/>
                    <a:pt x="227" y="28"/>
                    <a:pt x="272" y="58"/>
                  </a:cubicBezTo>
                  <a:cubicBezTo>
                    <a:pt x="239" y="80"/>
                    <a:pt x="204" y="103"/>
                    <a:pt x="193" y="126"/>
                  </a:cubicBezTo>
                  <a:cubicBezTo>
                    <a:pt x="182" y="148"/>
                    <a:pt x="171" y="160"/>
                    <a:pt x="182" y="183"/>
                  </a:cubicBezTo>
                  <a:cubicBezTo>
                    <a:pt x="182" y="194"/>
                    <a:pt x="193" y="205"/>
                    <a:pt x="193" y="216"/>
                  </a:cubicBezTo>
                  <a:cubicBezTo>
                    <a:pt x="125" y="183"/>
                    <a:pt x="46" y="171"/>
                    <a:pt x="12" y="171"/>
                  </a:cubicBezTo>
                  <a:cubicBezTo>
                    <a:pt x="1" y="171"/>
                    <a:pt x="1" y="183"/>
                    <a:pt x="1" y="183"/>
                  </a:cubicBezTo>
                  <a:cubicBezTo>
                    <a:pt x="1" y="194"/>
                    <a:pt x="1" y="194"/>
                    <a:pt x="12" y="194"/>
                  </a:cubicBezTo>
                  <a:cubicBezTo>
                    <a:pt x="17" y="193"/>
                    <a:pt x="23" y="192"/>
                    <a:pt x="29" y="192"/>
                  </a:cubicBezTo>
                  <a:cubicBezTo>
                    <a:pt x="109" y="192"/>
                    <a:pt x="299" y="259"/>
                    <a:pt x="352" y="374"/>
                  </a:cubicBezTo>
                  <a:cubicBezTo>
                    <a:pt x="362" y="397"/>
                    <a:pt x="374" y="431"/>
                    <a:pt x="352" y="465"/>
                  </a:cubicBezTo>
                  <a:cubicBezTo>
                    <a:pt x="333" y="477"/>
                    <a:pt x="304" y="487"/>
                    <a:pt x="268" y="487"/>
                  </a:cubicBezTo>
                  <a:cubicBezTo>
                    <a:pt x="239" y="487"/>
                    <a:pt x="206" y="480"/>
                    <a:pt x="171" y="465"/>
                  </a:cubicBezTo>
                  <a:cubicBezTo>
                    <a:pt x="159" y="465"/>
                    <a:pt x="159" y="465"/>
                    <a:pt x="159" y="477"/>
                  </a:cubicBezTo>
                  <a:cubicBezTo>
                    <a:pt x="148" y="477"/>
                    <a:pt x="159" y="488"/>
                    <a:pt x="159" y="488"/>
                  </a:cubicBezTo>
                  <a:cubicBezTo>
                    <a:pt x="204" y="499"/>
                    <a:pt x="239" y="510"/>
                    <a:pt x="272" y="510"/>
                  </a:cubicBezTo>
                  <a:cubicBezTo>
                    <a:pt x="317" y="510"/>
                    <a:pt x="352" y="499"/>
                    <a:pt x="374" y="477"/>
                  </a:cubicBezTo>
                  <a:cubicBezTo>
                    <a:pt x="385" y="465"/>
                    <a:pt x="397" y="442"/>
                    <a:pt x="385" y="409"/>
                  </a:cubicBezTo>
                  <a:cubicBezTo>
                    <a:pt x="408" y="397"/>
                    <a:pt x="442" y="386"/>
                    <a:pt x="465" y="352"/>
                  </a:cubicBezTo>
                  <a:cubicBezTo>
                    <a:pt x="476" y="318"/>
                    <a:pt x="476" y="284"/>
                    <a:pt x="465" y="251"/>
                  </a:cubicBezTo>
                  <a:cubicBezTo>
                    <a:pt x="487" y="251"/>
                    <a:pt x="521" y="239"/>
                    <a:pt x="543" y="228"/>
                  </a:cubicBezTo>
                  <a:cubicBezTo>
                    <a:pt x="555" y="228"/>
                    <a:pt x="555" y="216"/>
                    <a:pt x="555" y="216"/>
                  </a:cubicBezTo>
                  <a:cubicBezTo>
                    <a:pt x="555" y="205"/>
                    <a:pt x="543" y="205"/>
                    <a:pt x="533" y="205"/>
                  </a:cubicBezTo>
                  <a:cubicBezTo>
                    <a:pt x="457" y="233"/>
                    <a:pt x="390" y="247"/>
                    <a:pt x="336" y="247"/>
                  </a:cubicBezTo>
                  <a:cubicBezTo>
                    <a:pt x="301" y="247"/>
                    <a:pt x="272" y="241"/>
                    <a:pt x="249" y="228"/>
                  </a:cubicBezTo>
                  <a:cubicBezTo>
                    <a:pt x="227" y="216"/>
                    <a:pt x="204" y="205"/>
                    <a:pt x="204" y="171"/>
                  </a:cubicBezTo>
                  <a:cubicBezTo>
                    <a:pt x="193" y="160"/>
                    <a:pt x="204" y="148"/>
                    <a:pt x="204" y="137"/>
                  </a:cubicBezTo>
                  <a:cubicBezTo>
                    <a:pt x="249" y="80"/>
                    <a:pt x="408" y="35"/>
                    <a:pt x="498" y="35"/>
                  </a:cubicBezTo>
                  <a:lnTo>
                    <a:pt x="510" y="24"/>
                  </a:lnTo>
                  <a:cubicBezTo>
                    <a:pt x="510" y="13"/>
                    <a:pt x="510" y="13"/>
                    <a:pt x="498" y="13"/>
                  </a:cubicBezTo>
                  <a:cubicBezTo>
                    <a:pt x="442" y="13"/>
                    <a:pt x="362" y="24"/>
                    <a:pt x="306" y="58"/>
                  </a:cubicBezTo>
                  <a:cubicBezTo>
                    <a:pt x="239" y="7"/>
                    <a:pt x="172" y="1"/>
                    <a:pt x="14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1473234" y="4548767"/>
              <a:ext cx="72678" cy="156331"/>
            </a:xfrm>
            <a:custGeom>
              <a:avLst/>
              <a:gdLst/>
              <a:ahLst/>
              <a:cxnLst/>
              <a:rect l="l" t="t" r="r" b="b"/>
              <a:pathLst>
                <a:path w="1629" h="3504" extrusionOk="0">
                  <a:moveTo>
                    <a:pt x="859" y="1"/>
                  </a:moveTo>
                  <a:cubicBezTo>
                    <a:pt x="859" y="1"/>
                    <a:pt x="0" y="668"/>
                    <a:pt x="125" y="1392"/>
                  </a:cubicBezTo>
                  <a:cubicBezTo>
                    <a:pt x="249" y="2127"/>
                    <a:pt x="814" y="3167"/>
                    <a:pt x="814" y="3167"/>
                  </a:cubicBezTo>
                  <a:cubicBezTo>
                    <a:pt x="814" y="3167"/>
                    <a:pt x="498" y="3450"/>
                    <a:pt x="555" y="3495"/>
                  </a:cubicBezTo>
                  <a:cubicBezTo>
                    <a:pt x="562" y="3501"/>
                    <a:pt x="578" y="3504"/>
                    <a:pt x="601" y="3504"/>
                  </a:cubicBezTo>
                  <a:cubicBezTo>
                    <a:pt x="765" y="3504"/>
                    <a:pt x="1271" y="3372"/>
                    <a:pt x="1221" y="3224"/>
                  </a:cubicBezTo>
                  <a:cubicBezTo>
                    <a:pt x="1221" y="3224"/>
                    <a:pt x="1346" y="1991"/>
                    <a:pt x="1029" y="1392"/>
                  </a:cubicBezTo>
                  <a:lnTo>
                    <a:pt x="1628" y="827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1482291" y="4679758"/>
              <a:ext cx="51040" cy="28687"/>
            </a:xfrm>
            <a:custGeom>
              <a:avLst/>
              <a:gdLst/>
              <a:ahLst/>
              <a:cxnLst/>
              <a:rect l="l" t="t" r="r" b="b"/>
              <a:pathLst>
                <a:path w="1144" h="643" extrusionOk="0">
                  <a:moveTo>
                    <a:pt x="559" y="0"/>
                  </a:moveTo>
                  <a:cubicBezTo>
                    <a:pt x="545" y="0"/>
                    <a:pt x="529" y="8"/>
                    <a:pt x="510" y="28"/>
                  </a:cubicBezTo>
                  <a:cubicBezTo>
                    <a:pt x="453" y="73"/>
                    <a:pt x="487" y="265"/>
                    <a:pt x="487" y="265"/>
                  </a:cubicBezTo>
                  <a:cubicBezTo>
                    <a:pt x="487" y="265"/>
                    <a:pt x="1" y="559"/>
                    <a:pt x="46" y="627"/>
                  </a:cubicBezTo>
                  <a:cubicBezTo>
                    <a:pt x="58" y="638"/>
                    <a:pt x="89" y="643"/>
                    <a:pt x="133" y="643"/>
                  </a:cubicBezTo>
                  <a:cubicBezTo>
                    <a:pt x="375" y="643"/>
                    <a:pt x="1013" y="497"/>
                    <a:pt x="1109" y="344"/>
                  </a:cubicBezTo>
                  <a:cubicBezTo>
                    <a:pt x="1143" y="299"/>
                    <a:pt x="1064" y="130"/>
                    <a:pt x="1064" y="130"/>
                  </a:cubicBezTo>
                  <a:cubicBezTo>
                    <a:pt x="1064" y="130"/>
                    <a:pt x="977" y="251"/>
                    <a:pt x="743" y="251"/>
                  </a:cubicBezTo>
                  <a:cubicBezTo>
                    <a:pt x="710" y="251"/>
                    <a:pt x="673" y="248"/>
                    <a:pt x="634" y="243"/>
                  </a:cubicBezTo>
                  <a:cubicBezTo>
                    <a:pt x="634" y="243"/>
                    <a:pt x="634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1482827" y="4693231"/>
              <a:ext cx="52646" cy="16820"/>
            </a:xfrm>
            <a:custGeom>
              <a:avLst/>
              <a:gdLst/>
              <a:ahLst/>
              <a:cxnLst/>
              <a:rect l="l" t="t" r="r" b="b"/>
              <a:pathLst>
                <a:path w="1180" h="377" extrusionOk="0">
                  <a:moveTo>
                    <a:pt x="1120" y="0"/>
                  </a:moveTo>
                  <a:cubicBezTo>
                    <a:pt x="1112" y="0"/>
                    <a:pt x="1105" y="3"/>
                    <a:pt x="1097" y="9"/>
                  </a:cubicBezTo>
                  <a:cubicBezTo>
                    <a:pt x="1018" y="65"/>
                    <a:pt x="938" y="110"/>
                    <a:pt x="848" y="144"/>
                  </a:cubicBezTo>
                  <a:cubicBezTo>
                    <a:pt x="803" y="110"/>
                    <a:pt x="758" y="65"/>
                    <a:pt x="712" y="20"/>
                  </a:cubicBezTo>
                  <a:cubicBezTo>
                    <a:pt x="708" y="18"/>
                    <a:pt x="704" y="17"/>
                    <a:pt x="700" y="17"/>
                  </a:cubicBezTo>
                  <a:cubicBezTo>
                    <a:pt x="680" y="17"/>
                    <a:pt x="660" y="35"/>
                    <a:pt x="679" y="54"/>
                  </a:cubicBezTo>
                  <a:cubicBezTo>
                    <a:pt x="724" y="87"/>
                    <a:pt x="758" y="133"/>
                    <a:pt x="803" y="167"/>
                  </a:cubicBezTo>
                  <a:cubicBezTo>
                    <a:pt x="792" y="178"/>
                    <a:pt x="769" y="178"/>
                    <a:pt x="758" y="190"/>
                  </a:cubicBezTo>
                  <a:cubicBezTo>
                    <a:pt x="701" y="144"/>
                    <a:pt x="656" y="99"/>
                    <a:pt x="611" y="54"/>
                  </a:cubicBezTo>
                  <a:cubicBezTo>
                    <a:pt x="605" y="48"/>
                    <a:pt x="600" y="46"/>
                    <a:pt x="595" y="46"/>
                  </a:cubicBezTo>
                  <a:cubicBezTo>
                    <a:pt x="579" y="46"/>
                    <a:pt x="568" y="68"/>
                    <a:pt x="577" y="77"/>
                  </a:cubicBezTo>
                  <a:lnTo>
                    <a:pt x="701" y="200"/>
                  </a:lnTo>
                  <a:cubicBezTo>
                    <a:pt x="540" y="254"/>
                    <a:pt x="357" y="287"/>
                    <a:pt x="187" y="287"/>
                  </a:cubicBezTo>
                  <a:cubicBezTo>
                    <a:pt x="142" y="287"/>
                    <a:pt x="99" y="285"/>
                    <a:pt x="56" y="280"/>
                  </a:cubicBezTo>
                  <a:cubicBezTo>
                    <a:pt x="0" y="280"/>
                    <a:pt x="0" y="359"/>
                    <a:pt x="56" y="371"/>
                  </a:cubicBezTo>
                  <a:cubicBezTo>
                    <a:pt x="102" y="375"/>
                    <a:pt x="148" y="377"/>
                    <a:pt x="195" y="377"/>
                  </a:cubicBezTo>
                  <a:cubicBezTo>
                    <a:pt x="524" y="377"/>
                    <a:pt x="885" y="276"/>
                    <a:pt x="1142" y="87"/>
                  </a:cubicBezTo>
                  <a:cubicBezTo>
                    <a:pt x="1179" y="60"/>
                    <a:pt x="1155" y="0"/>
                    <a:pt x="1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1494382" y="4684085"/>
              <a:ext cx="17757" cy="9994"/>
            </a:xfrm>
            <a:custGeom>
              <a:avLst/>
              <a:gdLst/>
              <a:ahLst/>
              <a:cxnLst/>
              <a:rect l="l" t="t" r="r" b="b"/>
              <a:pathLst>
                <a:path w="398" h="224" extrusionOk="0">
                  <a:moveTo>
                    <a:pt x="295" y="44"/>
                  </a:moveTo>
                  <a:cubicBezTo>
                    <a:pt x="307" y="44"/>
                    <a:pt x="284" y="66"/>
                    <a:pt x="284" y="66"/>
                  </a:cubicBezTo>
                  <a:cubicBezTo>
                    <a:pt x="273" y="78"/>
                    <a:pt x="262" y="88"/>
                    <a:pt x="250" y="89"/>
                  </a:cubicBezTo>
                  <a:lnTo>
                    <a:pt x="250" y="89"/>
                  </a:lnTo>
                  <a:lnTo>
                    <a:pt x="295" y="44"/>
                  </a:lnTo>
                  <a:close/>
                  <a:moveTo>
                    <a:pt x="250" y="90"/>
                  </a:moveTo>
                  <a:cubicBezTo>
                    <a:pt x="250" y="101"/>
                    <a:pt x="249" y="101"/>
                    <a:pt x="239" y="101"/>
                  </a:cubicBezTo>
                  <a:lnTo>
                    <a:pt x="250" y="90"/>
                  </a:lnTo>
                  <a:close/>
                  <a:moveTo>
                    <a:pt x="91" y="89"/>
                  </a:moveTo>
                  <a:cubicBezTo>
                    <a:pt x="114" y="101"/>
                    <a:pt x="137" y="111"/>
                    <a:pt x="159" y="134"/>
                  </a:cubicBezTo>
                  <a:lnTo>
                    <a:pt x="148" y="134"/>
                  </a:lnTo>
                  <a:cubicBezTo>
                    <a:pt x="137" y="134"/>
                    <a:pt x="126" y="123"/>
                    <a:pt x="103" y="111"/>
                  </a:cubicBezTo>
                  <a:cubicBezTo>
                    <a:pt x="103" y="111"/>
                    <a:pt x="69" y="89"/>
                    <a:pt x="91" y="89"/>
                  </a:cubicBezTo>
                  <a:close/>
                  <a:moveTo>
                    <a:pt x="298" y="1"/>
                  </a:moveTo>
                  <a:cubicBezTo>
                    <a:pt x="253" y="1"/>
                    <a:pt x="212" y="56"/>
                    <a:pt x="194" y="111"/>
                  </a:cubicBezTo>
                  <a:cubicBezTo>
                    <a:pt x="162" y="79"/>
                    <a:pt x="124" y="47"/>
                    <a:pt x="93" y="47"/>
                  </a:cubicBezTo>
                  <a:cubicBezTo>
                    <a:pt x="80" y="47"/>
                    <a:pt x="68" y="53"/>
                    <a:pt x="58" y="66"/>
                  </a:cubicBezTo>
                  <a:cubicBezTo>
                    <a:pt x="1" y="134"/>
                    <a:pt x="114" y="168"/>
                    <a:pt x="171" y="191"/>
                  </a:cubicBezTo>
                  <a:lnTo>
                    <a:pt x="182" y="191"/>
                  </a:lnTo>
                  <a:cubicBezTo>
                    <a:pt x="204" y="202"/>
                    <a:pt x="216" y="202"/>
                    <a:pt x="227" y="214"/>
                  </a:cubicBezTo>
                  <a:cubicBezTo>
                    <a:pt x="231" y="220"/>
                    <a:pt x="236" y="223"/>
                    <a:pt x="241" y="223"/>
                  </a:cubicBezTo>
                  <a:cubicBezTo>
                    <a:pt x="255" y="223"/>
                    <a:pt x="269" y="207"/>
                    <a:pt x="261" y="191"/>
                  </a:cubicBezTo>
                  <a:cubicBezTo>
                    <a:pt x="250" y="179"/>
                    <a:pt x="239" y="168"/>
                    <a:pt x="227" y="168"/>
                  </a:cubicBezTo>
                  <a:lnTo>
                    <a:pt x="227" y="157"/>
                  </a:lnTo>
                  <a:cubicBezTo>
                    <a:pt x="284" y="134"/>
                    <a:pt x="397" y="55"/>
                    <a:pt x="329" y="10"/>
                  </a:cubicBezTo>
                  <a:cubicBezTo>
                    <a:pt x="319" y="4"/>
                    <a:pt x="308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1494070" y="4695016"/>
              <a:ext cx="6425" cy="5086"/>
            </a:xfrm>
            <a:custGeom>
              <a:avLst/>
              <a:gdLst/>
              <a:ahLst/>
              <a:cxnLst/>
              <a:rect l="l" t="t" r="r" b="b"/>
              <a:pathLst>
                <a:path w="144" h="114" extrusionOk="0">
                  <a:moveTo>
                    <a:pt x="33" y="0"/>
                  </a:moveTo>
                  <a:cubicBezTo>
                    <a:pt x="14" y="0"/>
                    <a:pt x="0" y="26"/>
                    <a:pt x="20" y="37"/>
                  </a:cubicBezTo>
                  <a:cubicBezTo>
                    <a:pt x="53" y="47"/>
                    <a:pt x="98" y="59"/>
                    <a:pt x="98" y="93"/>
                  </a:cubicBezTo>
                  <a:cubicBezTo>
                    <a:pt x="103" y="107"/>
                    <a:pt x="112" y="113"/>
                    <a:pt x="121" y="113"/>
                  </a:cubicBezTo>
                  <a:cubicBezTo>
                    <a:pt x="132" y="113"/>
                    <a:pt x="144" y="101"/>
                    <a:pt x="144" y="82"/>
                  </a:cubicBezTo>
                  <a:cubicBezTo>
                    <a:pt x="133" y="37"/>
                    <a:pt x="88" y="14"/>
                    <a:pt x="42" y="2"/>
                  </a:cubicBezTo>
                  <a:cubicBezTo>
                    <a:pt x="39" y="1"/>
                    <a:pt x="36" y="0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497148" y="4692964"/>
              <a:ext cx="7183" cy="5131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28" y="1"/>
                  </a:moveTo>
                  <a:cubicBezTo>
                    <a:pt x="5" y="1"/>
                    <a:pt x="0" y="27"/>
                    <a:pt x="29" y="37"/>
                  </a:cubicBezTo>
                  <a:cubicBezTo>
                    <a:pt x="52" y="48"/>
                    <a:pt x="97" y="60"/>
                    <a:pt x="109" y="93"/>
                  </a:cubicBezTo>
                  <a:cubicBezTo>
                    <a:pt x="114" y="108"/>
                    <a:pt x="124" y="114"/>
                    <a:pt x="134" y="114"/>
                  </a:cubicBezTo>
                  <a:cubicBezTo>
                    <a:pt x="148" y="114"/>
                    <a:pt x="161" y="102"/>
                    <a:pt x="154" y="83"/>
                  </a:cubicBezTo>
                  <a:cubicBezTo>
                    <a:pt x="132" y="37"/>
                    <a:pt x="86" y="15"/>
                    <a:pt x="41" y="3"/>
                  </a:cubicBezTo>
                  <a:cubicBezTo>
                    <a:pt x="36" y="1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1490367" y="4548767"/>
              <a:ext cx="55546" cy="78255"/>
            </a:xfrm>
            <a:custGeom>
              <a:avLst/>
              <a:gdLst/>
              <a:ahLst/>
              <a:cxnLst/>
              <a:rect l="l" t="t" r="r" b="b"/>
              <a:pathLst>
                <a:path w="1245" h="1754" extrusionOk="0">
                  <a:moveTo>
                    <a:pt x="475" y="1"/>
                  </a:moveTo>
                  <a:cubicBezTo>
                    <a:pt x="475" y="1"/>
                    <a:pt x="216" y="204"/>
                    <a:pt x="0" y="498"/>
                  </a:cubicBezTo>
                  <a:cubicBezTo>
                    <a:pt x="159" y="691"/>
                    <a:pt x="294" y="895"/>
                    <a:pt x="408" y="1121"/>
                  </a:cubicBezTo>
                  <a:cubicBezTo>
                    <a:pt x="521" y="1335"/>
                    <a:pt x="645" y="1539"/>
                    <a:pt x="769" y="1754"/>
                  </a:cubicBezTo>
                  <a:cubicBezTo>
                    <a:pt x="736" y="1618"/>
                    <a:pt x="702" y="1493"/>
                    <a:pt x="645" y="1392"/>
                  </a:cubicBezTo>
                  <a:lnTo>
                    <a:pt x="1244" y="827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1568578" y="4542253"/>
              <a:ext cx="157848" cy="68082"/>
            </a:xfrm>
            <a:custGeom>
              <a:avLst/>
              <a:gdLst/>
              <a:ahLst/>
              <a:cxnLst/>
              <a:rect l="l" t="t" r="r" b="b"/>
              <a:pathLst>
                <a:path w="3538" h="1526" extrusionOk="0">
                  <a:moveTo>
                    <a:pt x="848" y="0"/>
                  </a:moveTo>
                  <a:lnTo>
                    <a:pt x="1" y="769"/>
                  </a:lnTo>
                  <a:cubicBezTo>
                    <a:pt x="1" y="769"/>
                    <a:pt x="588" y="1526"/>
                    <a:pt x="1268" y="1526"/>
                  </a:cubicBezTo>
                  <a:cubicBezTo>
                    <a:pt x="1312" y="1526"/>
                    <a:pt x="1358" y="1522"/>
                    <a:pt x="1403" y="1516"/>
                  </a:cubicBezTo>
                  <a:cubicBezTo>
                    <a:pt x="2127" y="1391"/>
                    <a:pt x="3167" y="837"/>
                    <a:pt x="3167" y="837"/>
                  </a:cubicBezTo>
                  <a:cubicBezTo>
                    <a:pt x="3167" y="837"/>
                    <a:pt x="3405" y="1104"/>
                    <a:pt x="3479" y="1104"/>
                  </a:cubicBezTo>
                  <a:cubicBezTo>
                    <a:pt x="3485" y="1104"/>
                    <a:pt x="3491" y="1101"/>
                    <a:pt x="3494" y="1097"/>
                  </a:cubicBezTo>
                  <a:cubicBezTo>
                    <a:pt x="3538" y="1043"/>
                    <a:pt x="3415" y="426"/>
                    <a:pt x="3255" y="426"/>
                  </a:cubicBezTo>
                  <a:cubicBezTo>
                    <a:pt x="3249" y="426"/>
                    <a:pt x="3242" y="428"/>
                    <a:pt x="3235" y="430"/>
                  </a:cubicBezTo>
                  <a:cubicBezTo>
                    <a:pt x="3235" y="430"/>
                    <a:pt x="2972" y="401"/>
                    <a:pt x="2630" y="401"/>
                  </a:cubicBezTo>
                  <a:cubicBezTo>
                    <a:pt x="2232" y="401"/>
                    <a:pt x="1725" y="440"/>
                    <a:pt x="1403" y="611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1695196" y="4556664"/>
              <a:ext cx="35870" cy="48318"/>
            </a:xfrm>
            <a:custGeom>
              <a:avLst/>
              <a:gdLst/>
              <a:ahLst/>
              <a:cxnLst/>
              <a:rect l="l" t="t" r="r" b="b"/>
              <a:pathLst>
                <a:path w="804" h="1083" extrusionOk="0">
                  <a:moveTo>
                    <a:pt x="427" y="0"/>
                  </a:moveTo>
                  <a:cubicBezTo>
                    <a:pt x="363" y="0"/>
                    <a:pt x="239" y="50"/>
                    <a:pt x="239" y="50"/>
                  </a:cubicBezTo>
                  <a:cubicBezTo>
                    <a:pt x="239" y="50"/>
                    <a:pt x="397" y="175"/>
                    <a:pt x="340" y="480"/>
                  </a:cubicBezTo>
                  <a:cubicBezTo>
                    <a:pt x="340" y="480"/>
                    <a:pt x="1" y="480"/>
                    <a:pt x="136" y="615"/>
                  </a:cubicBezTo>
                  <a:cubicBezTo>
                    <a:pt x="155" y="634"/>
                    <a:pt x="197" y="639"/>
                    <a:pt x="241" y="639"/>
                  </a:cubicBezTo>
                  <a:cubicBezTo>
                    <a:pt x="306" y="639"/>
                    <a:pt x="374" y="627"/>
                    <a:pt x="374" y="627"/>
                  </a:cubicBezTo>
                  <a:cubicBezTo>
                    <a:pt x="374" y="627"/>
                    <a:pt x="632" y="1082"/>
                    <a:pt x="714" y="1082"/>
                  </a:cubicBezTo>
                  <a:cubicBezTo>
                    <a:pt x="718" y="1082"/>
                    <a:pt x="721" y="1081"/>
                    <a:pt x="724" y="1079"/>
                  </a:cubicBezTo>
                  <a:cubicBezTo>
                    <a:pt x="804" y="989"/>
                    <a:pt x="634" y="118"/>
                    <a:pt x="453" y="5"/>
                  </a:cubicBezTo>
                  <a:cubicBezTo>
                    <a:pt x="446" y="1"/>
                    <a:pt x="43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1712819" y="4554522"/>
              <a:ext cx="18248" cy="51173"/>
            </a:xfrm>
            <a:custGeom>
              <a:avLst/>
              <a:gdLst/>
              <a:ahLst/>
              <a:cxnLst/>
              <a:rect l="l" t="t" r="r" b="b"/>
              <a:pathLst>
                <a:path w="409" h="1147" extrusionOk="0">
                  <a:moveTo>
                    <a:pt x="66" y="0"/>
                  </a:moveTo>
                  <a:cubicBezTo>
                    <a:pt x="33" y="0"/>
                    <a:pt x="0" y="32"/>
                    <a:pt x="24" y="64"/>
                  </a:cubicBezTo>
                  <a:cubicBezTo>
                    <a:pt x="81" y="132"/>
                    <a:pt x="126" y="223"/>
                    <a:pt x="160" y="313"/>
                  </a:cubicBezTo>
                  <a:cubicBezTo>
                    <a:pt x="126" y="358"/>
                    <a:pt x="81" y="404"/>
                    <a:pt x="35" y="449"/>
                  </a:cubicBezTo>
                  <a:cubicBezTo>
                    <a:pt x="17" y="467"/>
                    <a:pt x="36" y="486"/>
                    <a:pt x="56" y="486"/>
                  </a:cubicBezTo>
                  <a:cubicBezTo>
                    <a:pt x="61" y="486"/>
                    <a:pt x="65" y="485"/>
                    <a:pt x="70" y="482"/>
                  </a:cubicBezTo>
                  <a:cubicBezTo>
                    <a:pt x="103" y="437"/>
                    <a:pt x="148" y="392"/>
                    <a:pt x="183" y="358"/>
                  </a:cubicBezTo>
                  <a:cubicBezTo>
                    <a:pt x="194" y="369"/>
                    <a:pt x="194" y="392"/>
                    <a:pt x="205" y="404"/>
                  </a:cubicBezTo>
                  <a:lnTo>
                    <a:pt x="58" y="550"/>
                  </a:lnTo>
                  <a:cubicBezTo>
                    <a:pt x="50" y="559"/>
                    <a:pt x="61" y="581"/>
                    <a:pt x="76" y="581"/>
                  </a:cubicBezTo>
                  <a:cubicBezTo>
                    <a:pt x="81" y="581"/>
                    <a:pt x="87" y="578"/>
                    <a:pt x="92" y="573"/>
                  </a:cubicBezTo>
                  <a:cubicBezTo>
                    <a:pt x="138" y="539"/>
                    <a:pt x="183" y="494"/>
                    <a:pt x="216" y="449"/>
                  </a:cubicBezTo>
                  <a:cubicBezTo>
                    <a:pt x="284" y="663"/>
                    <a:pt x="307" y="901"/>
                    <a:pt x="296" y="1105"/>
                  </a:cubicBezTo>
                  <a:cubicBezTo>
                    <a:pt x="290" y="1133"/>
                    <a:pt x="310" y="1147"/>
                    <a:pt x="331" y="1147"/>
                  </a:cubicBezTo>
                  <a:cubicBezTo>
                    <a:pt x="352" y="1147"/>
                    <a:pt x="375" y="1133"/>
                    <a:pt x="375" y="1105"/>
                  </a:cubicBezTo>
                  <a:cubicBezTo>
                    <a:pt x="409" y="743"/>
                    <a:pt x="318" y="313"/>
                    <a:pt x="103" y="19"/>
                  </a:cubicBezTo>
                  <a:cubicBezTo>
                    <a:pt x="93" y="6"/>
                    <a:pt x="80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1703272" y="4579061"/>
              <a:ext cx="11466" cy="13831"/>
            </a:xfrm>
            <a:custGeom>
              <a:avLst/>
              <a:gdLst/>
              <a:ahLst/>
              <a:cxnLst/>
              <a:rect l="l" t="t" r="r" b="b"/>
              <a:pathLst>
                <a:path w="257" h="310" extrusionOk="0">
                  <a:moveTo>
                    <a:pt x="70" y="43"/>
                  </a:moveTo>
                  <a:cubicBezTo>
                    <a:pt x="73" y="43"/>
                    <a:pt x="82" y="57"/>
                    <a:pt x="91" y="57"/>
                  </a:cubicBezTo>
                  <a:cubicBezTo>
                    <a:pt x="103" y="68"/>
                    <a:pt x="103" y="80"/>
                    <a:pt x="114" y="91"/>
                  </a:cubicBezTo>
                  <a:cubicBezTo>
                    <a:pt x="114" y="94"/>
                    <a:pt x="114" y="96"/>
                    <a:pt x="114" y="98"/>
                  </a:cubicBezTo>
                  <a:lnTo>
                    <a:pt x="114" y="98"/>
                  </a:lnTo>
                  <a:cubicBezTo>
                    <a:pt x="88" y="85"/>
                    <a:pt x="79" y="65"/>
                    <a:pt x="68" y="45"/>
                  </a:cubicBezTo>
                  <a:cubicBezTo>
                    <a:pt x="68" y="43"/>
                    <a:pt x="69" y="43"/>
                    <a:pt x="70" y="43"/>
                  </a:cubicBezTo>
                  <a:close/>
                  <a:moveTo>
                    <a:pt x="159" y="181"/>
                  </a:moveTo>
                  <a:lnTo>
                    <a:pt x="159" y="193"/>
                  </a:lnTo>
                  <a:cubicBezTo>
                    <a:pt x="148" y="216"/>
                    <a:pt x="148" y="226"/>
                    <a:pt x="136" y="238"/>
                  </a:cubicBezTo>
                  <a:cubicBezTo>
                    <a:pt x="136" y="246"/>
                    <a:pt x="125" y="259"/>
                    <a:pt x="119" y="259"/>
                  </a:cubicBezTo>
                  <a:cubicBezTo>
                    <a:pt x="116" y="259"/>
                    <a:pt x="114" y="256"/>
                    <a:pt x="114" y="249"/>
                  </a:cubicBezTo>
                  <a:cubicBezTo>
                    <a:pt x="125" y="226"/>
                    <a:pt x="136" y="204"/>
                    <a:pt x="159" y="181"/>
                  </a:cubicBezTo>
                  <a:close/>
                  <a:moveTo>
                    <a:pt x="70" y="0"/>
                  </a:moveTo>
                  <a:cubicBezTo>
                    <a:pt x="57" y="0"/>
                    <a:pt x="46" y="7"/>
                    <a:pt x="35" y="23"/>
                  </a:cubicBezTo>
                  <a:cubicBezTo>
                    <a:pt x="1" y="68"/>
                    <a:pt x="68" y="125"/>
                    <a:pt x="125" y="159"/>
                  </a:cubicBezTo>
                  <a:cubicBezTo>
                    <a:pt x="91" y="193"/>
                    <a:pt x="46" y="261"/>
                    <a:pt x="80" y="294"/>
                  </a:cubicBezTo>
                  <a:cubicBezTo>
                    <a:pt x="95" y="305"/>
                    <a:pt x="109" y="310"/>
                    <a:pt x="120" y="310"/>
                  </a:cubicBezTo>
                  <a:cubicBezTo>
                    <a:pt x="171" y="310"/>
                    <a:pt x="195" y="225"/>
                    <a:pt x="204" y="170"/>
                  </a:cubicBezTo>
                  <a:cubicBezTo>
                    <a:pt x="216" y="170"/>
                    <a:pt x="216" y="170"/>
                    <a:pt x="216" y="159"/>
                  </a:cubicBezTo>
                  <a:cubicBezTo>
                    <a:pt x="216" y="148"/>
                    <a:pt x="227" y="136"/>
                    <a:pt x="238" y="125"/>
                  </a:cubicBezTo>
                  <a:cubicBezTo>
                    <a:pt x="257" y="116"/>
                    <a:pt x="246" y="84"/>
                    <a:pt x="229" y="84"/>
                  </a:cubicBezTo>
                  <a:cubicBezTo>
                    <a:pt x="225" y="84"/>
                    <a:pt x="220" y="86"/>
                    <a:pt x="216" y="91"/>
                  </a:cubicBezTo>
                  <a:cubicBezTo>
                    <a:pt x="204" y="91"/>
                    <a:pt x="193" y="102"/>
                    <a:pt x="181" y="113"/>
                  </a:cubicBezTo>
                  <a:cubicBezTo>
                    <a:pt x="156" y="70"/>
                    <a:pt x="110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1714559" y="4588564"/>
              <a:ext cx="5800" cy="5934"/>
            </a:xfrm>
            <a:custGeom>
              <a:avLst/>
              <a:gdLst/>
              <a:ahLst/>
              <a:cxnLst/>
              <a:rect l="l" t="t" r="r" b="b"/>
              <a:pathLst>
                <a:path w="130" h="133" extrusionOk="0">
                  <a:moveTo>
                    <a:pt x="106" y="1"/>
                  </a:moveTo>
                  <a:cubicBezTo>
                    <a:pt x="104" y="1"/>
                    <a:pt x="101" y="1"/>
                    <a:pt x="99" y="3"/>
                  </a:cubicBezTo>
                  <a:cubicBezTo>
                    <a:pt x="53" y="13"/>
                    <a:pt x="31" y="59"/>
                    <a:pt x="8" y="93"/>
                  </a:cubicBezTo>
                  <a:cubicBezTo>
                    <a:pt x="0" y="115"/>
                    <a:pt x="17" y="132"/>
                    <a:pt x="33" y="132"/>
                  </a:cubicBezTo>
                  <a:cubicBezTo>
                    <a:pt x="41" y="132"/>
                    <a:pt x="49" y="127"/>
                    <a:pt x="53" y="116"/>
                  </a:cubicBezTo>
                  <a:cubicBezTo>
                    <a:pt x="64" y="93"/>
                    <a:pt x="76" y="48"/>
                    <a:pt x="109" y="36"/>
                  </a:cubicBezTo>
                  <a:cubicBezTo>
                    <a:pt x="129" y="36"/>
                    <a:pt x="123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1712552" y="4585039"/>
              <a:ext cx="5800" cy="6201"/>
            </a:xfrm>
            <a:custGeom>
              <a:avLst/>
              <a:gdLst/>
              <a:ahLst/>
              <a:cxnLst/>
              <a:rect l="l" t="t" r="r" b="b"/>
              <a:pathLst>
                <a:path w="130" h="139" extrusionOk="0">
                  <a:moveTo>
                    <a:pt x="105" y="0"/>
                  </a:moveTo>
                  <a:cubicBezTo>
                    <a:pt x="103" y="0"/>
                    <a:pt x="101" y="1"/>
                    <a:pt x="98" y="2"/>
                  </a:cubicBezTo>
                  <a:cubicBezTo>
                    <a:pt x="53" y="25"/>
                    <a:pt x="30" y="70"/>
                    <a:pt x="8" y="115"/>
                  </a:cubicBezTo>
                  <a:cubicBezTo>
                    <a:pt x="1" y="129"/>
                    <a:pt x="15" y="139"/>
                    <a:pt x="30" y="139"/>
                  </a:cubicBezTo>
                  <a:cubicBezTo>
                    <a:pt x="39" y="139"/>
                    <a:pt x="49" y="135"/>
                    <a:pt x="53" y="127"/>
                  </a:cubicBezTo>
                  <a:cubicBezTo>
                    <a:pt x="64" y="92"/>
                    <a:pt x="76" y="59"/>
                    <a:pt x="109" y="47"/>
                  </a:cubicBezTo>
                  <a:cubicBezTo>
                    <a:pt x="129" y="37"/>
                    <a:pt x="12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1568578" y="4542253"/>
              <a:ext cx="78745" cy="55546"/>
            </a:xfrm>
            <a:custGeom>
              <a:avLst/>
              <a:gdLst/>
              <a:ahLst/>
              <a:cxnLst/>
              <a:rect l="l" t="t" r="r" b="b"/>
              <a:pathLst>
                <a:path w="1765" h="1245" extrusionOk="0">
                  <a:moveTo>
                    <a:pt x="848" y="0"/>
                  </a:moveTo>
                  <a:lnTo>
                    <a:pt x="1" y="769"/>
                  </a:lnTo>
                  <a:cubicBezTo>
                    <a:pt x="1" y="769"/>
                    <a:pt x="204" y="1029"/>
                    <a:pt x="509" y="1244"/>
                  </a:cubicBezTo>
                  <a:cubicBezTo>
                    <a:pt x="702" y="1097"/>
                    <a:pt x="905" y="950"/>
                    <a:pt x="1120" y="837"/>
                  </a:cubicBezTo>
                  <a:cubicBezTo>
                    <a:pt x="1335" y="724"/>
                    <a:pt x="1549" y="599"/>
                    <a:pt x="1765" y="486"/>
                  </a:cubicBezTo>
                  <a:lnTo>
                    <a:pt x="1765" y="486"/>
                  </a:lnTo>
                  <a:cubicBezTo>
                    <a:pt x="1629" y="509"/>
                    <a:pt x="1504" y="554"/>
                    <a:pt x="1403" y="611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1481801" y="4495808"/>
              <a:ext cx="148880" cy="106005"/>
            </a:xfrm>
            <a:custGeom>
              <a:avLst/>
              <a:gdLst/>
              <a:ahLst/>
              <a:cxnLst/>
              <a:rect l="l" t="t" r="r" b="b"/>
              <a:pathLst>
                <a:path w="3337" h="2376" extrusionOk="0">
                  <a:moveTo>
                    <a:pt x="2273" y="1"/>
                  </a:moveTo>
                  <a:lnTo>
                    <a:pt x="543" y="566"/>
                  </a:lnTo>
                  <a:lnTo>
                    <a:pt x="634" y="871"/>
                  </a:lnTo>
                  <a:lnTo>
                    <a:pt x="1" y="1346"/>
                  </a:lnTo>
                  <a:cubicBezTo>
                    <a:pt x="1" y="1346"/>
                    <a:pt x="690" y="2082"/>
                    <a:pt x="1075" y="2376"/>
                  </a:cubicBezTo>
                  <a:lnTo>
                    <a:pt x="1776" y="1697"/>
                  </a:lnTo>
                  <a:lnTo>
                    <a:pt x="2228" y="2285"/>
                  </a:lnTo>
                  <a:lnTo>
                    <a:pt x="3336" y="1380"/>
                  </a:lnTo>
                  <a:cubicBezTo>
                    <a:pt x="3336" y="1380"/>
                    <a:pt x="3020" y="250"/>
                    <a:pt x="227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1497951" y="4495808"/>
              <a:ext cx="91862" cy="47961"/>
            </a:xfrm>
            <a:custGeom>
              <a:avLst/>
              <a:gdLst/>
              <a:ahLst/>
              <a:cxnLst/>
              <a:rect l="l" t="t" r="r" b="b"/>
              <a:pathLst>
                <a:path w="2059" h="1075" extrusionOk="0">
                  <a:moveTo>
                    <a:pt x="1911" y="1"/>
                  </a:moveTo>
                  <a:lnTo>
                    <a:pt x="181" y="566"/>
                  </a:lnTo>
                  <a:lnTo>
                    <a:pt x="272" y="871"/>
                  </a:lnTo>
                  <a:lnTo>
                    <a:pt x="1" y="1075"/>
                  </a:lnTo>
                  <a:lnTo>
                    <a:pt x="351" y="916"/>
                  </a:lnTo>
                  <a:cubicBezTo>
                    <a:pt x="351" y="916"/>
                    <a:pt x="360" y="917"/>
                    <a:pt x="378" y="917"/>
                  </a:cubicBezTo>
                  <a:cubicBezTo>
                    <a:pt x="559" y="917"/>
                    <a:pt x="1575" y="879"/>
                    <a:pt x="2059" y="57"/>
                  </a:cubicBezTo>
                  <a:cubicBezTo>
                    <a:pt x="2013" y="34"/>
                    <a:pt x="1968" y="12"/>
                    <a:pt x="1911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1511559" y="4561884"/>
              <a:ext cx="49478" cy="39930"/>
            </a:xfrm>
            <a:custGeom>
              <a:avLst/>
              <a:gdLst/>
              <a:ahLst/>
              <a:cxnLst/>
              <a:rect l="l" t="t" r="r" b="b"/>
              <a:pathLst>
                <a:path w="1109" h="895" extrusionOk="0">
                  <a:moveTo>
                    <a:pt x="1041" y="1"/>
                  </a:moveTo>
                  <a:lnTo>
                    <a:pt x="0" y="533"/>
                  </a:lnTo>
                  <a:cubicBezTo>
                    <a:pt x="136" y="668"/>
                    <a:pt x="284" y="804"/>
                    <a:pt x="408" y="895"/>
                  </a:cubicBezTo>
                  <a:lnTo>
                    <a:pt x="1109" y="21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1493936" y="4394397"/>
              <a:ext cx="96368" cy="132730"/>
            </a:xfrm>
            <a:custGeom>
              <a:avLst/>
              <a:gdLst/>
              <a:ahLst/>
              <a:cxnLst/>
              <a:rect l="l" t="t" r="r" b="b"/>
              <a:pathLst>
                <a:path w="2160" h="2975" extrusionOk="0">
                  <a:moveTo>
                    <a:pt x="1639" y="0"/>
                  </a:moveTo>
                  <a:cubicBezTo>
                    <a:pt x="1639" y="0"/>
                    <a:pt x="803" y="80"/>
                    <a:pt x="282" y="216"/>
                  </a:cubicBezTo>
                  <a:cubicBezTo>
                    <a:pt x="282" y="216"/>
                    <a:pt x="0" y="2081"/>
                    <a:pt x="113" y="2918"/>
                  </a:cubicBezTo>
                  <a:cubicBezTo>
                    <a:pt x="113" y="2918"/>
                    <a:pt x="292" y="2974"/>
                    <a:pt x="567" y="2974"/>
                  </a:cubicBezTo>
                  <a:cubicBezTo>
                    <a:pt x="978" y="2974"/>
                    <a:pt x="1603" y="2848"/>
                    <a:pt x="2159" y="2217"/>
                  </a:cubicBezTo>
                  <a:cubicBezTo>
                    <a:pt x="2159" y="2217"/>
                    <a:pt x="1685" y="837"/>
                    <a:pt x="1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1497951" y="4394397"/>
              <a:ext cx="92353" cy="132730"/>
            </a:xfrm>
            <a:custGeom>
              <a:avLst/>
              <a:gdLst/>
              <a:ahLst/>
              <a:cxnLst/>
              <a:rect l="l" t="t" r="r" b="b"/>
              <a:pathLst>
                <a:path w="2070" h="2975" extrusionOk="0">
                  <a:moveTo>
                    <a:pt x="1549" y="0"/>
                  </a:moveTo>
                  <a:cubicBezTo>
                    <a:pt x="1549" y="0"/>
                    <a:pt x="1493" y="0"/>
                    <a:pt x="1414" y="12"/>
                  </a:cubicBezTo>
                  <a:cubicBezTo>
                    <a:pt x="1403" y="148"/>
                    <a:pt x="1335" y="317"/>
                    <a:pt x="1312" y="419"/>
                  </a:cubicBezTo>
                  <a:cubicBezTo>
                    <a:pt x="1210" y="804"/>
                    <a:pt x="1086" y="1199"/>
                    <a:pt x="916" y="1561"/>
                  </a:cubicBezTo>
                  <a:cubicBezTo>
                    <a:pt x="690" y="2002"/>
                    <a:pt x="385" y="2375"/>
                    <a:pt x="1" y="2658"/>
                  </a:cubicBezTo>
                  <a:cubicBezTo>
                    <a:pt x="1" y="2749"/>
                    <a:pt x="11" y="2839"/>
                    <a:pt x="23" y="2918"/>
                  </a:cubicBezTo>
                  <a:cubicBezTo>
                    <a:pt x="23" y="2918"/>
                    <a:pt x="202" y="2974"/>
                    <a:pt x="477" y="2974"/>
                  </a:cubicBezTo>
                  <a:cubicBezTo>
                    <a:pt x="888" y="2974"/>
                    <a:pt x="1513" y="2848"/>
                    <a:pt x="2069" y="2217"/>
                  </a:cubicBezTo>
                  <a:cubicBezTo>
                    <a:pt x="2069" y="2217"/>
                    <a:pt x="1595" y="837"/>
                    <a:pt x="1549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1552918" y="4395423"/>
              <a:ext cx="19229" cy="116044"/>
            </a:xfrm>
            <a:custGeom>
              <a:avLst/>
              <a:gdLst/>
              <a:ahLst/>
              <a:cxnLst/>
              <a:rect l="l" t="t" r="r" b="b"/>
              <a:pathLst>
                <a:path w="431" h="2601" extrusionOk="0">
                  <a:moveTo>
                    <a:pt x="103" y="0"/>
                  </a:moveTo>
                  <a:cubicBezTo>
                    <a:pt x="1" y="464"/>
                    <a:pt x="35" y="939"/>
                    <a:pt x="91" y="1402"/>
                  </a:cubicBezTo>
                  <a:cubicBezTo>
                    <a:pt x="148" y="1821"/>
                    <a:pt x="239" y="2216"/>
                    <a:pt x="397" y="2601"/>
                  </a:cubicBezTo>
                  <a:lnTo>
                    <a:pt x="430" y="2567"/>
                  </a:lnTo>
                  <a:cubicBezTo>
                    <a:pt x="272" y="2194"/>
                    <a:pt x="193" y="1809"/>
                    <a:pt x="136" y="1402"/>
                  </a:cubicBezTo>
                  <a:cubicBezTo>
                    <a:pt x="80" y="939"/>
                    <a:pt x="46" y="452"/>
                    <a:pt x="14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1558985" y="4394933"/>
              <a:ext cx="20211" cy="111047"/>
            </a:xfrm>
            <a:custGeom>
              <a:avLst/>
              <a:gdLst/>
              <a:ahLst/>
              <a:cxnLst/>
              <a:rect l="l" t="t" r="r" b="b"/>
              <a:pathLst>
                <a:path w="453" h="2489" extrusionOk="0">
                  <a:moveTo>
                    <a:pt x="35" y="0"/>
                  </a:moveTo>
                  <a:cubicBezTo>
                    <a:pt x="0" y="204"/>
                    <a:pt x="12" y="396"/>
                    <a:pt x="12" y="599"/>
                  </a:cubicBezTo>
                  <a:cubicBezTo>
                    <a:pt x="12" y="870"/>
                    <a:pt x="46" y="1154"/>
                    <a:pt x="91" y="1436"/>
                  </a:cubicBezTo>
                  <a:cubicBezTo>
                    <a:pt x="148" y="1798"/>
                    <a:pt x="272" y="2149"/>
                    <a:pt x="419" y="2488"/>
                  </a:cubicBezTo>
                  <a:cubicBezTo>
                    <a:pt x="430" y="2476"/>
                    <a:pt x="442" y="2465"/>
                    <a:pt x="453" y="2465"/>
                  </a:cubicBezTo>
                  <a:cubicBezTo>
                    <a:pt x="317" y="2137"/>
                    <a:pt x="193" y="1810"/>
                    <a:pt x="136" y="1459"/>
                  </a:cubicBezTo>
                  <a:cubicBezTo>
                    <a:pt x="91" y="1187"/>
                    <a:pt x="68" y="916"/>
                    <a:pt x="57" y="633"/>
                  </a:cubicBezTo>
                  <a:cubicBezTo>
                    <a:pt x="57" y="430"/>
                    <a:pt x="46" y="204"/>
                    <a:pt x="80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1559521" y="4394397"/>
              <a:ext cx="25252" cy="106496"/>
            </a:xfrm>
            <a:custGeom>
              <a:avLst/>
              <a:gdLst/>
              <a:ahLst/>
              <a:cxnLst/>
              <a:rect l="l" t="t" r="r" b="b"/>
              <a:pathLst>
                <a:path w="566" h="2387" extrusionOk="0">
                  <a:moveTo>
                    <a:pt x="158" y="0"/>
                  </a:moveTo>
                  <a:cubicBezTo>
                    <a:pt x="147" y="0"/>
                    <a:pt x="136" y="0"/>
                    <a:pt x="113" y="12"/>
                  </a:cubicBezTo>
                  <a:cubicBezTo>
                    <a:pt x="0" y="826"/>
                    <a:pt x="169" y="1651"/>
                    <a:pt x="531" y="2387"/>
                  </a:cubicBezTo>
                  <a:cubicBezTo>
                    <a:pt x="543" y="2387"/>
                    <a:pt x="554" y="2375"/>
                    <a:pt x="566" y="2364"/>
                  </a:cubicBezTo>
                  <a:cubicBezTo>
                    <a:pt x="204" y="1629"/>
                    <a:pt x="45" y="815"/>
                    <a:pt x="15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1437899" y="4204380"/>
              <a:ext cx="225573" cy="168600"/>
            </a:xfrm>
            <a:custGeom>
              <a:avLst/>
              <a:gdLst/>
              <a:ahLst/>
              <a:cxnLst/>
              <a:rect l="l" t="t" r="r" b="b"/>
              <a:pathLst>
                <a:path w="5056" h="3779" extrusionOk="0">
                  <a:moveTo>
                    <a:pt x="1725" y="1"/>
                  </a:moveTo>
                  <a:cubicBezTo>
                    <a:pt x="1148" y="1"/>
                    <a:pt x="928" y="550"/>
                    <a:pt x="928" y="550"/>
                  </a:cubicBezTo>
                  <a:cubicBezTo>
                    <a:pt x="80" y="686"/>
                    <a:pt x="555" y="1523"/>
                    <a:pt x="555" y="1523"/>
                  </a:cubicBezTo>
                  <a:cubicBezTo>
                    <a:pt x="0" y="1761"/>
                    <a:pt x="759" y="2304"/>
                    <a:pt x="759" y="2304"/>
                  </a:cubicBezTo>
                  <a:lnTo>
                    <a:pt x="2669" y="3774"/>
                  </a:lnTo>
                  <a:cubicBezTo>
                    <a:pt x="2669" y="3774"/>
                    <a:pt x="3031" y="3778"/>
                    <a:pt x="3390" y="3778"/>
                  </a:cubicBezTo>
                  <a:cubicBezTo>
                    <a:pt x="3569" y="3778"/>
                    <a:pt x="3748" y="3777"/>
                    <a:pt x="3880" y="3774"/>
                  </a:cubicBezTo>
                  <a:cubicBezTo>
                    <a:pt x="4275" y="3774"/>
                    <a:pt x="3936" y="2779"/>
                    <a:pt x="3936" y="2779"/>
                  </a:cubicBezTo>
                  <a:cubicBezTo>
                    <a:pt x="3936" y="2779"/>
                    <a:pt x="4298" y="2779"/>
                    <a:pt x="4535" y="2654"/>
                  </a:cubicBezTo>
                  <a:cubicBezTo>
                    <a:pt x="4762" y="2530"/>
                    <a:pt x="4174" y="1817"/>
                    <a:pt x="4174" y="1817"/>
                  </a:cubicBezTo>
                  <a:lnTo>
                    <a:pt x="4174" y="1817"/>
                  </a:lnTo>
                  <a:cubicBezTo>
                    <a:pt x="4174" y="1817"/>
                    <a:pt x="4185" y="1817"/>
                    <a:pt x="4206" y="1817"/>
                  </a:cubicBezTo>
                  <a:cubicBezTo>
                    <a:pt x="4333" y="1817"/>
                    <a:pt x="4803" y="1801"/>
                    <a:pt x="4920" y="1557"/>
                  </a:cubicBezTo>
                  <a:cubicBezTo>
                    <a:pt x="5056" y="1274"/>
                    <a:pt x="4196" y="912"/>
                    <a:pt x="4196" y="912"/>
                  </a:cubicBezTo>
                  <a:cubicBezTo>
                    <a:pt x="4196" y="912"/>
                    <a:pt x="4513" y="460"/>
                    <a:pt x="3868" y="178"/>
                  </a:cubicBezTo>
                  <a:cubicBezTo>
                    <a:pt x="3585" y="53"/>
                    <a:pt x="3213" y="18"/>
                    <a:pt x="2884" y="18"/>
                  </a:cubicBezTo>
                  <a:cubicBezTo>
                    <a:pt x="2464" y="18"/>
                    <a:pt x="2116" y="75"/>
                    <a:pt x="2116" y="75"/>
                  </a:cubicBezTo>
                  <a:cubicBezTo>
                    <a:pt x="1970" y="23"/>
                    <a:pt x="1841" y="1"/>
                    <a:pt x="172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1520616" y="4216828"/>
              <a:ext cx="95788" cy="23824"/>
            </a:xfrm>
            <a:custGeom>
              <a:avLst/>
              <a:gdLst/>
              <a:ahLst/>
              <a:cxnLst/>
              <a:rect l="l" t="t" r="r" b="b"/>
              <a:pathLst>
                <a:path w="2147" h="534" extrusionOk="0">
                  <a:moveTo>
                    <a:pt x="860" y="0"/>
                  </a:moveTo>
                  <a:cubicBezTo>
                    <a:pt x="488" y="0"/>
                    <a:pt x="87" y="158"/>
                    <a:pt x="1" y="520"/>
                  </a:cubicBezTo>
                  <a:cubicBezTo>
                    <a:pt x="1" y="527"/>
                    <a:pt x="8" y="533"/>
                    <a:pt x="15" y="533"/>
                  </a:cubicBezTo>
                  <a:cubicBezTo>
                    <a:pt x="19" y="533"/>
                    <a:pt x="24" y="530"/>
                    <a:pt x="24" y="520"/>
                  </a:cubicBezTo>
                  <a:cubicBezTo>
                    <a:pt x="126" y="215"/>
                    <a:pt x="431" y="113"/>
                    <a:pt x="725" y="80"/>
                  </a:cubicBezTo>
                  <a:cubicBezTo>
                    <a:pt x="785" y="72"/>
                    <a:pt x="851" y="66"/>
                    <a:pt x="919" y="66"/>
                  </a:cubicBezTo>
                  <a:cubicBezTo>
                    <a:pt x="1147" y="66"/>
                    <a:pt x="1391" y="127"/>
                    <a:pt x="1460" y="362"/>
                  </a:cubicBezTo>
                  <a:cubicBezTo>
                    <a:pt x="1471" y="384"/>
                    <a:pt x="1483" y="384"/>
                    <a:pt x="1505" y="384"/>
                  </a:cubicBezTo>
                  <a:cubicBezTo>
                    <a:pt x="1615" y="320"/>
                    <a:pt x="1740" y="259"/>
                    <a:pt x="1859" y="259"/>
                  </a:cubicBezTo>
                  <a:cubicBezTo>
                    <a:pt x="1947" y="259"/>
                    <a:pt x="2032" y="293"/>
                    <a:pt x="2104" y="384"/>
                  </a:cubicBezTo>
                  <a:cubicBezTo>
                    <a:pt x="2107" y="390"/>
                    <a:pt x="2111" y="392"/>
                    <a:pt x="2115" y="392"/>
                  </a:cubicBezTo>
                  <a:cubicBezTo>
                    <a:pt x="2129" y="392"/>
                    <a:pt x="2147" y="368"/>
                    <a:pt x="2139" y="351"/>
                  </a:cubicBezTo>
                  <a:cubicBezTo>
                    <a:pt x="2068" y="242"/>
                    <a:pt x="1973" y="202"/>
                    <a:pt x="1868" y="202"/>
                  </a:cubicBezTo>
                  <a:cubicBezTo>
                    <a:pt x="1788" y="202"/>
                    <a:pt x="1702" y="226"/>
                    <a:pt x="1618" y="261"/>
                  </a:cubicBezTo>
                  <a:cubicBezTo>
                    <a:pt x="1561" y="282"/>
                    <a:pt x="1534" y="294"/>
                    <a:pt x="1518" y="294"/>
                  </a:cubicBezTo>
                  <a:cubicBezTo>
                    <a:pt x="1493" y="294"/>
                    <a:pt x="1493" y="266"/>
                    <a:pt x="1438" y="204"/>
                  </a:cubicBezTo>
                  <a:cubicBezTo>
                    <a:pt x="1370" y="125"/>
                    <a:pt x="1290" y="80"/>
                    <a:pt x="1189" y="45"/>
                  </a:cubicBezTo>
                  <a:cubicBezTo>
                    <a:pt x="1089" y="16"/>
                    <a:pt x="976" y="0"/>
                    <a:pt x="860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1529717" y="4243106"/>
              <a:ext cx="112564" cy="29446"/>
            </a:xfrm>
            <a:custGeom>
              <a:avLst/>
              <a:gdLst/>
              <a:ahLst/>
              <a:cxnLst/>
              <a:rect l="l" t="t" r="r" b="b"/>
              <a:pathLst>
                <a:path w="2523" h="660" extrusionOk="0">
                  <a:moveTo>
                    <a:pt x="941" y="0"/>
                  </a:moveTo>
                  <a:cubicBezTo>
                    <a:pt x="607" y="0"/>
                    <a:pt x="298" y="99"/>
                    <a:pt x="12" y="270"/>
                  </a:cubicBezTo>
                  <a:cubicBezTo>
                    <a:pt x="1" y="282"/>
                    <a:pt x="12" y="305"/>
                    <a:pt x="23" y="305"/>
                  </a:cubicBezTo>
                  <a:cubicBezTo>
                    <a:pt x="317" y="135"/>
                    <a:pt x="611" y="67"/>
                    <a:pt x="940" y="67"/>
                  </a:cubicBezTo>
                  <a:cubicBezTo>
                    <a:pt x="1041" y="67"/>
                    <a:pt x="1482" y="79"/>
                    <a:pt x="1425" y="260"/>
                  </a:cubicBezTo>
                  <a:cubicBezTo>
                    <a:pt x="1416" y="279"/>
                    <a:pt x="1432" y="307"/>
                    <a:pt x="1458" y="307"/>
                  </a:cubicBezTo>
                  <a:cubicBezTo>
                    <a:pt x="1462" y="307"/>
                    <a:pt x="1466" y="306"/>
                    <a:pt x="1471" y="305"/>
                  </a:cubicBezTo>
                  <a:cubicBezTo>
                    <a:pt x="1608" y="246"/>
                    <a:pt x="1746" y="212"/>
                    <a:pt x="1899" y="212"/>
                  </a:cubicBezTo>
                  <a:cubicBezTo>
                    <a:pt x="1922" y="212"/>
                    <a:pt x="1945" y="213"/>
                    <a:pt x="1968" y="214"/>
                  </a:cubicBezTo>
                  <a:cubicBezTo>
                    <a:pt x="2172" y="225"/>
                    <a:pt x="2523" y="383"/>
                    <a:pt x="2353" y="632"/>
                  </a:cubicBezTo>
                  <a:cubicBezTo>
                    <a:pt x="2345" y="649"/>
                    <a:pt x="2355" y="660"/>
                    <a:pt x="2365" y="660"/>
                  </a:cubicBezTo>
                  <a:cubicBezTo>
                    <a:pt x="2369" y="660"/>
                    <a:pt x="2372" y="658"/>
                    <a:pt x="2375" y="655"/>
                  </a:cubicBezTo>
                  <a:cubicBezTo>
                    <a:pt x="2523" y="531"/>
                    <a:pt x="2466" y="373"/>
                    <a:pt x="2319" y="282"/>
                  </a:cubicBezTo>
                  <a:cubicBezTo>
                    <a:pt x="2175" y="188"/>
                    <a:pt x="2023" y="149"/>
                    <a:pt x="1869" y="149"/>
                  </a:cubicBezTo>
                  <a:cubicBezTo>
                    <a:pt x="1745" y="149"/>
                    <a:pt x="1619" y="174"/>
                    <a:pt x="1493" y="214"/>
                  </a:cubicBezTo>
                  <a:cubicBezTo>
                    <a:pt x="1493" y="67"/>
                    <a:pt x="1256" y="33"/>
                    <a:pt x="1131" y="11"/>
                  </a:cubicBezTo>
                  <a:cubicBezTo>
                    <a:pt x="1067" y="4"/>
                    <a:pt x="1003" y="0"/>
                    <a:pt x="941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1556978" y="4265057"/>
              <a:ext cx="70581" cy="44749"/>
            </a:xfrm>
            <a:custGeom>
              <a:avLst/>
              <a:gdLst/>
              <a:ahLst/>
              <a:cxnLst/>
              <a:rect l="l" t="t" r="r" b="b"/>
              <a:pathLst>
                <a:path w="1582" h="1003" extrusionOk="0">
                  <a:moveTo>
                    <a:pt x="235" y="0"/>
                  </a:moveTo>
                  <a:cubicBezTo>
                    <a:pt x="159" y="0"/>
                    <a:pt x="86" y="6"/>
                    <a:pt x="23" y="16"/>
                  </a:cubicBezTo>
                  <a:cubicBezTo>
                    <a:pt x="0" y="16"/>
                    <a:pt x="12" y="39"/>
                    <a:pt x="23" y="39"/>
                  </a:cubicBezTo>
                  <a:cubicBezTo>
                    <a:pt x="60" y="36"/>
                    <a:pt x="98" y="35"/>
                    <a:pt x="136" y="35"/>
                  </a:cubicBezTo>
                  <a:cubicBezTo>
                    <a:pt x="256" y="35"/>
                    <a:pt x="377" y="50"/>
                    <a:pt x="498" y="84"/>
                  </a:cubicBezTo>
                  <a:cubicBezTo>
                    <a:pt x="713" y="140"/>
                    <a:pt x="803" y="288"/>
                    <a:pt x="882" y="479"/>
                  </a:cubicBezTo>
                  <a:cubicBezTo>
                    <a:pt x="886" y="488"/>
                    <a:pt x="893" y="491"/>
                    <a:pt x="901" y="491"/>
                  </a:cubicBezTo>
                  <a:cubicBezTo>
                    <a:pt x="914" y="491"/>
                    <a:pt x="927" y="479"/>
                    <a:pt x="927" y="457"/>
                  </a:cubicBezTo>
                  <a:cubicBezTo>
                    <a:pt x="927" y="423"/>
                    <a:pt x="927" y="378"/>
                    <a:pt x="917" y="344"/>
                  </a:cubicBezTo>
                  <a:lnTo>
                    <a:pt x="917" y="344"/>
                  </a:lnTo>
                  <a:cubicBezTo>
                    <a:pt x="1256" y="366"/>
                    <a:pt x="1414" y="660"/>
                    <a:pt x="1448" y="966"/>
                  </a:cubicBezTo>
                  <a:cubicBezTo>
                    <a:pt x="1455" y="986"/>
                    <a:pt x="1478" y="1002"/>
                    <a:pt x="1497" y="1002"/>
                  </a:cubicBezTo>
                  <a:cubicBezTo>
                    <a:pt x="1511" y="1002"/>
                    <a:pt x="1523" y="995"/>
                    <a:pt x="1527" y="977"/>
                  </a:cubicBezTo>
                  <a:cubicBezTo>
                    <a:pt x="1581" y="627"/>
                    <a:pt x="1278" y="320"/>
                    <a:pt x="940" y="320"/>
                  </a:cubicBezTo>
                  <a:cubicBezTo>
                    <a:pt x="929" y="320"/>
                    <a:pt x="917" y="320"/>
                    <a:pt x="905" y="321"/>
                  </a:cubicBezTo>
                  <a:cubicBezTo>
                    <a:pt x="808" y="75"/>
                    <a:pt x="500" y="0"/>
                    <a:pt x="23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1596819" y="4297046"/>
              <a:ext cx="18694" cy="25743"/>
            </a:xfrm>
            <a:custGeom>
              <a:avLst/>
              <a:gdLst/>
              <a:ahLst/>
              <a:cxnLst/>
              <a:rect l="l" t="t" r="r" b="b"/>
              <a:pathLst>
                <a:path w="419" h="577" extrusionOk="0">
                  <a:moveTo>
                    <a:pt x="12" y="0"/>
                  </a:moveTo>
                  <a:cubicBezTo>
                    <a:pt x="1" y="0"/>
                    <a:pt x="1" y="23"/>
                    <a:pt x="12" y="23"/>
                  </a:cubicBezTo>
                  <a:cubicBezTo>
                    <a:pt x="137" y="57"/>
                    <a:pt x="227" y="170"/>
                    <a:pt x="272" y="294"/>
                  </a:cubicBezTo>
                  <a:cubicBezTo>
                    <a:pt x="295" y="340"/>
                    <a:pt x="295" y="408"/>
                    <a:pt x="283" y="453"/>
                  </a:cubicBezTo>
                  <a:cubicBezTo>
                    <a:pt x="283" y="498"/>
                    <a:pt x="261" y="521"/>
                    <a:pt x="272" y="554"/>
                  </a:cubicBezTo>
                  <a:cubicBezTo>
                    <a:pt x="272" y="566"/>
                    <a:pt x="283" y="577"/>
                    <a:pt x="295" y="577"/>
                  </a:cubicBezTo>
                  <a:cubicBezTo>
                    <a:pt x="419" y="554"/>
                    <a:pt x="363" y="328"/>
                    <a:pt x="328" y="260"/>
                  </a:cubicBezTo>
                  <a:cubicBezTo>
                    <a:pt x="272" y="136"/>
                    <a:pt x="159" y="34"/>
                    <a:pt x="12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1475242" y="4217319"/>
              <a:ext cx="47470" cy="55367"/>
            </a:xfrm>
            <a:custGeom>
              <a:avLst/>
              <a:gdLst/>
              <a:ahLst/>
              <a:cxnLst/>
              <a:rect l="l" t="t" r="r" b="b"/>
              <a:pathLst>
                <a:path w="1064" h="1241" extrusionOk="0">
                  <a:moveTo>
                    <a:pt x="1052" y="1"/>
                  </a:moveTo>
                  <a:cubicBezTo>
                    <a:pt x="882" y="12"/>
                    <a:pt x="668" y="46"/>
                    <a:pt x="566" y="204"/>
                  </a:cubicBezTo>
                  <a:cubicBezTo>
                    <a:pt x="475" y="351"/>
                    <a:pt x="464" y="487"/>
                    <a:pt x="566" y="622"/>
                  </a:cubicBezTo>
                  <a:cubicBezTo>
                    <a:pt x="396" y="634"/>
                    <a:pt x="261" y="679"/>
                    <a:pt x="148" y="838"/>
                  </a:cubicBezTo>
                  <a:cubicBezTo>
                    <a:pt x="45" y="973"/>
                    <a:pt x="136" y="1142"/>
                    <a:pt x="249" y="1233"/>
                  </a:cubicBezTo>
                  <a:cubicBezTo>
                    <a:pt x="254" y="1238"/>
                    <a:pt x="260" y="1240"/>
                    <a:pt x="264" y="1240"/>
                  </a:cubicBezTo>
                  <a:cubicBezTo>
                    <a:pt x="280" y="1240"/>
                    <a:pt x="292" y="1217"/>
                    <a:pt x="283" y="1199"/>
                  </a:cubicBezTo>
                  <a:cubicBezTo>
                    <a:pt x="0" y="894"/>
                    <a:pt x="339" y="690"/>
                    <a:pt x="633" y="690"/>
                  </a:cubicBezTo>
                  <a:cubicBezTo>
                    <a:pt x="668" y="690"/>
                    <a:pt x="679" y="657"/>
                    <a:pt x="656" y="634"/>
                  </a:cubicBezTo>
                  <a:cubicBezTo>
                    <a:pt x="374" y="306"/>
                    <a:pt x="758" y="69"/>
                    <a:pt x="1052" y="34"/>
                  </a:cubicBezTo>
                  <a:cubicBezTo>
                    <a:pt x="1063" y="23"/>
                    <a:pt x="1063" y="1"/>
                    <a:pt x="1052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462125" y="4239359"/>
              <a:ext cx="31855" cy="40555"/>
            </a:xfrm>
            <a:custGeom>
              <a:avLst/>
              <a:gdLst/>
              <a:ahLst/>
              <a:cxnLst/>
              <a:rect l="l" t="t" r="r" b="b"/>
              <a:pathLst>
                <a:path w="714" h="909" extrusionOk="0">
                  <a:moveTo>
                    <a:pt x="341" y="1"/>
                  </a:moveTo>
                  <a:cubicBezTo>
                    <a:pt x="337" y="1"/>
                    <a:pt x="333" y="2"/>
                    <a:pt x="329" y="4"/>
                  </a:cubicBezTo>
                  <a:cubicBezTo>
                    <a:pt x="125" y="95"/>
                    <a:pt x="0" y="253"/>
                    <a:pt x="80" y="490"/>
                  </a:cubicBezTo>
                  <a:cubicBezTo>
                    <a:pt x="148" y="728"/>
                    <a:pt x="407" y="897"/>
                    <a:pt x="656" y="909"/>
                  </a:cubicBezTo>
                  <a:cubicBezTo>
                    <a:pt x="690" y="909"/>
                    <a:pt x="713" y="864"/>
                    <a:pt x="679" y="841"/>
                  </a:cubicBezTo>
                  <a:cubicBezTo>
                    <a:pt x="520" y="773"/>
                    <a:pt x="362" y="739"/>
                    <a:pt x="238" y="615"/>
                  </a:cubicBezTo>
                  <a:cubicBezTo>
                    <a:pt x="35" y="400"/>
                    <a:pt x="125" y="151"/>
                    <a:pt x="339" y="15"/>
                  </a:cubicBezTo>
                  <a:cubicBezTo>
                    <a:pt x="357" y="15"/>
                    <a:pt x="354" y="1"/>
                    <a:pt x="341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1463196" y="4283528"/>
              <a:ext cx="33283" cy="17801"/>
            </a:xfrm>
            <a:custGeom>
              <a:avLst/>
              <a:gdLst/>
              <a:ahLst/>
              <a:cxnLst/>
              <a:rect l="l" t="t" r="r" b="b"/>
              <a:pathLst>
                <a:path w="746" h="399" extrusionOk="0">
                  <a:moveTo>
                    <a:pt x="67" y="1"/>
                  </a:moveTo>
                  <a:cubicBezTo>
                    <a:pt x="61" y="1"/>
                    <a:pt x="56" y="4"/>
                    <a:pt x="56" y="9"/>
                  </a:cubicBezTo>
                  <a:cubicBezTo>
                    <a:pt x="1" y="293"/>
                    <a:pt x="301" y="399"/>
                    <a:pt x="550" y="399"/>
                  </a:cubicBezTo>
                  <a:cubicBezTo>
                    <a:pt x="609" y="399"/>
                    <a:pt x="664" y="393"/>
                    <a:pt x="712" y="382"/>
                  </a:cubicBezTo>
                  <a:cubicBezTo>
                    <a:pt x="745" y="382"/>
                    <a:pt x="734" y="314"/>
                    <a:pt x="700" y="314"/>
                  </a:cubicBezTo>
                  <a:cubicBezTo>
                    <a:pt x="486" y="314"/>
                    <a:pt x="67" y="314"/>
                    <a:pt x="78" y="9"/>
                  </a:cubicBezTo>
                  <a:cubicBezTo>
                    <a:pt x="78" y="4"/>
                    <a:pt x="73" y="1"/>
                    <a:pt x="6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1499959" y="4251092"/>
              <a:ext cx="20701" cy="26412"/>
            </a:xfrm>
            <a:custGeom>
              <a:avLst/>
              <a:gdLst/>
              <a:ahLst/>
              <a:cxnLst/>
              <a:rect l="l" t="t" r="r" b="b"/>
              <a:pathLst>
                <a:path w="464" h="592" extrusionOk="0">
                  <a:moveTo>
                    <a:pt x="453" y="1"/>
                  </a:moveTo>
                  <a:cubicBezTo>
                    <a:pt x="295" y="1"/>
                    <a:pt x="159" y="69"/>
                    <a:pt x="79" y="216"/>
                  </a:cubicBezTo>
                  <a:cubicBezTo>
                    <a:pt x="1" y="352"/>
                    <a:pt x="57" y="510"/>
                    <a:pt x="193" y="589"/>
                  </a:cubicBezTo>
                  <a:cubicBezTo>
                    <a:pt x="197" y="591"/>
                    <a:pt x="202" y="591"/>
                    <a:pt x="206" y="591"/>
                  </a:cubicBezTo>
                  <a:cubicBezTo>
                    <a:pt x="232" y="591"/>
                    <a:pt x="246" y="562"/>
                    <a:pt x="227" y="533"/>
                  </a:cubicBezTo>
                  <a:cubicBezTo>
                    <a:pt x="147" y="442"/>
                    <a:pt x="114" y="329"/>
                    <a:pt x="170" y="216"/>
                  </a:cubicBezTo>
                  <a:cubicBezTo>
                    <a:pt x="227" y="103"/>
                    <a:pt x="340" y="35"/>
                    <a:pt x="453" y="13"/>
                  </a:cubicBezTo>
                  <a:cubicBezTo>
                    <a:pt x="464" y="13"/>
                    <a:pt x="464" y="1"/>
                    <a:pt x="45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1521642" y="4382797"/>
              <a:ext cx="35380" cy="34621"/>
            </a:xfrm>
            <a:custGeom>
              <a:avLst/>
              <a:gdLst/>
              <a:ahLst/>
              <a:cxnLst/>
              <a:rect l="l" t="t" r="r" b="b"/>
              <a:pathLst>
                <a:path w="793" h="776" extrusionOk="0">
                  <a:moveTo>
                    <a:pt x="792" y="1"/>
                  </a:moveTo>
                  <a:lnTo>
                    <a:pt x="1" y="215"/>
                  </a:lnTo>
                  <a:cubicBezTo>
                    <a:pt x="1" y="215"/>
                    <a:pt x="68" y="725"/>
                    <a:pt x="193" y="770"/>
                  </a:cubicBezTo>
                  <a:cubicBezTo>
                    <a:pt x="204" y="774"/>
                    <a:pt x="216" y="776"/>
                    <a:pt x="230" y="776"/>
                  </a:cubicBezTo>
                  <a:cubicBezTo>
                    <a:pt x="381" y="776"/>
                    <a:pt x="709" y="549"/>
                    <a:pt x="79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1443476" y="4264254"/>
              <a:ext cx="145802" cy="130053"/>
            </a:xfrm>
            <a:custGeom>
              <a:avLst/>
              <a:gdLst/>
              <a:ahLst/>
              <a:cxnLst/>
              <a:rect l="l" t="t" r="r" b="b"/>
              <a:pathLst>
                <a:path w="3268" h="2915" extrusionOk="0">
                  <a:moveTo>
                    <a:pt x="1495" y="1"/>
                  </a:moveTo>
                  <a:cubicBezTo>
                    <a:pt x="1366" y="1"/>
                    <a:pt x="1237" y="11"/>
                    <a:pt x="1108" y="34"/>
                  </a:cubicBezTo>
                  <a:cubicBezTo>
                    <a:pt x="780" y="193"/>
                    <a:pt x="0" y="1900"/>
                    <a:pt x="928" y="2613"/>
                  </a:cubicBezTo>
                  <a:cubicBezTo>
                    <a:pt x="1205" y="2827"/>
                    <a:pt x="1503" y="2914"/>
                    <a:pt x="1792" y="2914"/>
                  </a:cubicBezTo>
                  <a:cubicBezTo>
                    <a:pt x="2478" y="2914"/>
                    <a:pt x="3109" y="2419"/>
                    <a:pt x="3268" y="1957"/>
                  </a:cubicBezTo>
                  <a:cubicBezTo>
                    <a:pt x="3268" y="1957"/>
                    <a:pt x="3053" y="1108"/>
                    <a:pt x="3167" y="464"/>
                  </a:cubicBezTo>
                  <a:cubicBezTo>
                    <a:pt x="3167" y="464"/>
                    <a:pt x="2360" y="1"/>
                    <a:pt x="1495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1488359" y="4264254"/>
              <a:ext cx="99447" cy="81735"/>
            </a:xfrm>
            <a:custGeom>
              <a:avLst/>
              <a:gdLst/>
              <a:ahLst/>
              <a:cxnLst/>
              <a:rect l="l" t="t" r="r" b="b"/>
              <a:pathLst>
                <a:path w="2229" h="1832" extrusionOk="0">
                  <a:moveTo>
                    <a:pt x="489" y="1"/>
                  </a:moveTo>
                  <a:cubicBezTo>
                    <a:pt x="360" y="1"/>
                    <a:pt x="231" y="11"/>
                    <a:pt x="102" y="34"/>
                  </a:cubicBezTo>
                  <a:cubicBezTo>
                    <a:pt x="68" y="57"/>
                    <a:pt x="35" y="80"/>
                    <a:pt x="0" y="125"/>
                  </a:cubicBezTo>
                  <a:cubicBezTo>
                    <a:pt x="62" y="119"/>
                    <a:pt x="123" y="116"/>
                    <a:pt x="185" y="116"/>
                  </a:cubicBezTo>
                  <a:cubicBezTo>
                    <a:pt x="488" y="116"/>
                    <a:pt x="793" y="185"/>
                    <a:pt x="1075" y="317"/>
                  </a:cubicBezTo>
                  <a:cubicBezTo>
                    <a:pt x="1346" y="441"/>
                    <a:pt x="1561" y="633"/>
                    <a:pt x="1686" y="905"/>
                  </a:cubicBezTo>
                  <a:cubicBezTo>
                    <a:pt x="1799" y="1131"/>
                    <a:pt x="1844" y="1391"/>
                    <a:pt x="1990" y="1595"/>
                  </a:cubicBezTo>
                  <a:cubicBezTo>
                    <a:pt x="2058" y="1685"/>
                    <a:pt x="2149" y="1764"/>
                    <a:pt x="2228" y="1832"/>
                  </a:cubicBezTo>
                  <a:cubicBezTo>
                    <a:pt x="2183" y="1572"/>
                    <a:pt x="2070" y="962"/>
                    <a:pt x="2161" y="464"/>
                  </a:cubicBezTo>
                  <a:cubicBezTo>
                    <a:pt x="2161" y="464"/>
                    <a:pt x="1354" y="1"/>
                    <a:pt x="489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1521776" y="4332783"/>
              <a:ext cx="36227" cy="12983"/>
            </a:xfrm>
            <a:custGeom>
              <a:avLst/>
              <a:gdLst/>
              <a:ahLst/>
              <a:cxnLst/>
              <a:rect l="l" t="t" r="r" b="b"/>
              <a:pathLst>
                <a:path w="812" h="291" extrusionOk="0">
                  <a:moveTo>
                    <a:pt x="452" y="0"/>
                  </a:moveTo>
                  <a:cubicBezTo>
                    <a:pt x="284" y="0"/>
                    <a:pt x="104" y="92"/>
                    <a:pt x="9" y="240"/>
                  </a:cubicBezTo>
                  <a:cubicBezTo>
                    <a:pt x="1" y="256"/>
                    <a:pt x="11" y="267"/>
                    <a:pt x="21" y="267"/>
                  </a:cubicBezTo>
                  <a:cubicBezTo>
                    <a:pt x="25" y="267"/>
                    <a:pt x="29" y="265"/>
                    <a:pt x="32" y="262"/>
                  </a:cubicBezTo>
                  <a:cubicBezTo>
                    <a:pt x="152" y="167"/>
                    <a:pt x="319" y="82"/>
                    <a:pt x="470" y="82"/>
                  </a:cubicBezTo>
                  <a:cubicBezTo>
                    <a:pt x="588" y="82"/>
                    <a:pt x="697" y="134"/>
                    <a:pt x="767" y="273"/>
                  </a:cubicBezTo>
                  <a:cubicBezTo>
                    <a:pt x="771" y="286"/>
                    <a:pt x="778" y="291"/>
                    <a:pt x="786" y="291"/>
                  </a:cubicBezTo>
                  <a:cubicBezTo>
                    <a:pt x="798" y="291"/>
                    <a:pt x="812" y="277"/>
                    <a:pt x="812" y="262"/>
                  </a:cubicBezTo>
                  <a:cubicBezTo>
                    <a:pt x="752" y="78"/>
                    <a:pt x="607" y="0"/>
                    <a:pt x="452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1467702" y="4328634"/>
              <a:ext cx="19184" cy="12537"/>
            </a:xfrm>
            <a:custGeom>
              <a:avLst/>
              <a:gdLst/>
              <a:ahLst/>
              <a:cxnLst/>
              <a:rect l="l" t="t" r="r" b="b"/>
              <a:pathLst>
                <a:path w="430" h="281" extrusionOk="0">
                  <a:moveTo>
                    <a:pt x="109" y="1"/>
                  </a:moveTo>
                  <a:cubicBezTo>
                    <a:pt x="79" y="1"/>
                    <a:pt x="49" y="8"/>
                    <a:pt x="23" y="27"/>
                  </a:cubicBezTo>
                  <a:cubicBezTo>
                    <a:pt x="0" y="39"/>
                    <a:pt x="11" y="61"/>
                    <a:pt x="34" y="72"/>
                  </a:cubicBezTo>
                  <a:cubicBezTo>
                    <a:pt x="101" y="95"/>
                    <a:pt x="169" y="84"/>
                    <a:pt x="237" y="107"/>
                  </a:cubicBezTo>
                  <a:cubicBezTo>
                    <a:pt x="305" y="140"/>
                    <a:pt x="373" y="220"/>
                    <a:pt x="418" y="276"/>
                  </a:cubicBezTo>
                  <a:cubicBezTo>
                    <a:pt x="418" y="280"/>
                    <a:pt x="419" y="281"/>
                    <a:pt x="421" y="281"/>
                  </a:cubicBezTo>
                  <a:cubicBezTo>
                    <a:pt x="425" y="281"/>
                    <a:pt x="430" y="276"/>
                    <a:pt x="430" y="276"/>
                  </a:cubicBezTo>
                  <a:cubicBezTo>
                    <a:pt x="407" y="185"/>
                    <a:pt x="362" y="117"/>
                    <a:pt x="282" y="61"/>
                  </a:cubicBezTo>
                  <a:cubicBezTo>
                    <a:pt x="237" y="31"/>
                    <a:pt x="171" y="1"/>
                    <a:pt x="109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1488359" y="4347997"/>
              <a:ext cx="23780" cy="11154"/>
            </a:xfrm>
            <a:custGeom>
              <a:avLst/>
              <a:gdLst/>
              <a:ahLst/>
              <a:cxnLst/>
              <a:rect l="l" t="t" r="r" b="b"/>
              <a:pathLst>
                <a:path w="533" h="250" extrusionOk="0">
                  <a:moveTo>
                    <a:pt x="80" y="0"/>
                  </a:moveTo>
                  <a:cubicBezTo>
                    <a:pt x="68" y="0"/>
                    <a:pt x="68" y="0"/>
                    <a:pt x="57" y="12"/>
                  </a:cubicBezTo>
                  <a:cubicBezTo>
                    <a:pt x="0" y="68"/>
                    <a:pt x="91" y="158"/>
                    <a:pt x="148" y="193"/>
                  </a:cubicBezTo>
                  <a:cubicBezTo>
                    <a:pt x="209" y="229"/>
                    <a:pt x="273" y="249"/>
                    <a:pt x="337" y="249"/>
                  </a:cubicBezTo>
                  <a:cubicBezTo>
                    <a:pt x="391" y="249"/>
                    <a:pt x="446" y="235"/>
                    <a:pt x="498" y="204"/>
                  </a:cubicBezTo>
                  <a:cubicBezTo>
                    <a:pt x="532" y="193"/>
                    <a:pt x="510" y="148"/>
                    <a:pt x="475" y="148"/>
                  </a:cubicBezTo>
                  <a:cubicBezTo>
                    <a:pt x="396" y="148"/>
                    <a:pt x="306" y="113"/>
                    <a:pt x="216" y="91"/>
                  </a:cubicBezTo>
                  <a:cubicBezTo>
                    <a:pt x="170" y="68"/>
                    <a:pt x="125" y="23"/>
                    <a:pt x="80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1484299" y="4361605"/>
              <a:ext cx="53538" cy="18158"/>
            </a:xfrm>
            <a:custGeom>
              <a:avLst/>
              <a:gdLst/>
              <a:ahLst/>
              <a:cxnLst/>
              <a:rect l="l" t="t" r="r" b="b"/>
              <a:pathLst>
                <a:path w="1200" h="407" extrusionOk="0">
                  <a:moveTo>
                    <a:pt x="1166" y="1"/>
                  </a:moveTo>
                  <a:cubicBezTo>
                    <a:pt x="1041" y="137"/>
                    <a:pt x="917" y="227"/>
                    <a:pt x="736" y="283"/>
                  </a:cubicBezTo>
                  <a:cubicBezTo>
                    <a:pt x="676" y="302"/>
                    <a:pt x="618" y="311"/>
                    <a:pt x="562" y="311"/>
                  </a:cubicBezTo>
                  <a:cubicBezTo>
                    <a:pt x="354" y="311"/>
                    <a:pt x="173" y="193"/>
                    <a:pt x="13" y="69"/>
                  </a:cubicBezTo>
                  <a:cubicBezTo>
                    <a:pt x="13" y="65"/>
                    <a:pt x="11" y="63"/>
                    <a:pt x="9" y="63"/>
                  </a:cubicBezTo>
                  <a:cubicBezTo>
                    <a:pt x="6" y="63"/>
                    <a:pt x="1" y="69"/>
                    <a:pt x="1" y="69"/>
                  </a:cubicBezTo>
                  <a:cubicBezTo>
                    <a:pt x="166" y="285"/>
                    <a:pt x="402" y="406"/>
                    <a:pt x="628" y="406"/>
                  </a:cubicBezTo>
                  <a:cubicBezTo>
                    <a:pt x="852" y="406"/>
                    <a:pt x="1065" y="288"/>
                    <a:pt x="1189" y="23"/>
                  </a:cubicBezTo>
                  <a:cubicBezTo>
                    <a:pt x="1199" y="12"/>
                    <a:pt x="1177" y="1"/>
                    <a:pt x="1166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1547385" y="4347105"/>
              <a:ext cx="19229" cy="15883"/>
            </a:xfrm>
            <a:custGeom>
              <a:avLst/>
              <a:gdLst/>
              <a:ahLst/>
              <a:cxnLst/>
              <a:rect l="l" t="t" r="r" b="b"/>
              <a:pathLst>
                <a:path w="431" h="356" extrusionOk="0">
                  <a:moveTo>
                    <a:pt x="215" y="1"/>
                  </a:moveTo>
                  <a:cubicBezTo>
                    <a:pt x="193" y="1"/>
                    <a:pt x="170" y="4"/>
                    <a:pt x="147" y="9"/>
                  </a:cubicBezTo>
                  <a:cubicBezTo>
                    <a:pt x="69" y="20"/>
                    <a:pt x="1" y="111"/>
                    <a:pt x="12" y="201"/>
                  </a:cubicBezTo>
                  <a:cubicBezTo>
                    <a:pt x="12" y="224"/>
                    <a:pt x="23" y="246"/>
                    <a:pt x="34" y="281"/>
                  </a:cubicBezTo>
                  <a:cubicBezTo>
                    <a:pt x="57" y="303"/>
                    <a:pt x="79" y="314"/>
                    <a:pt x="102" y="337"/>
                  </a:cubicBezTo>
                  <a:cubicBezTo>
                    <a:pt x="122" y="350"/>
                    <a:pt x="146" y="356"/>
                    <a:pt x="170" y="356"/>
                  </a:cubicBezTo>
                  <a:cubicBezTo>
                    <a:pt x="186" y="356"/>
                    <a:pt x="201" y="353"/>
                    <a:pt x="215" y="348"/>
                  </a:cubicBezTo>
                  <a:cubicBezTo>
                    <a:pt x="260" y="348"/>
                    <a:pt x="295" y="337"/>
                    <a:pt x="328" y="326"/>
                  </a:cubicBezTo>
                  <a:cubicBezTo>
                    <a:pt x="419" y="281"/>
                    <a:pt x="430" y="156"/>
                    <a:pt x="385" y="77"/>
                  </a:cubicBezTo>
                  <a:cubicBezTo>
                    <a:pt x="342" y="26"/>
                    <a:pt x="281" y="1"/>
                    <a:pt x="21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1460608" y="4336263"/>
              <a:ext cx="16686" cy="14634"/>
            </a:xfrm>
            <a:custGeom>
              <a:avLst/>
              <a:gdLst/>
              <a:ahLst/>
              <a:cxnLst/>
              <a:rect l="l" t="t" r="r" b="b"/>
              <a:pathLst>
                <a:path w="374" h="328" extrusionOk="0">
                  <a:moveTo>
                    <a:pt x="164" y="0"/>
                  </a:moveTo>
                  <a:cubicBezTo>
                    <a:pt x="151" y="0"/>
                    <a:pt x="138" y="2"/>
                    <a:pt x="125" y="3"/>
                  </a:cubicBezTo>
                  <a:cubicBezTo>
                    <a:pt x="46" y="26"/>
                    <a:pt x="1" y="139"/>
                    <a:pt x="34" y="218"/>
                  </a:cubicBezTo>
                  <a:cubicBezTo>
                    <a:pt x="46" y="252"/>
                    <a:pt x="79" y="286"/>
                    <a:pt x="114" y="308"/>
                  </a:cubicBezTo>
                  <a:cubicBezTo>
                    <a:pt x="134" y="322"/>
                    <a:pt x="154" y="327"/>
                    <a:pt x="174" y="327"/>
                  </a:cubicBezTo>
                  <a:cubicBezTo>
                    <a:pt x="188" y="327"/>
                    <a:pt x="201" y="325"/>
                    <a:pt x="215" y="320"/>
                  </a:cubicBezTo>
                  <a:cubicBezTo>
                    <a:pt x="250" y="320"/>
                    <a:pt x="272" y="308"/>
                    <a:pt x="295" y="297"/>
                  </a:cubicBezTo>
                  <a:cubicBezTo>
                    <a:pt x="363" y="252"/>
                    <a:pt x="373" y="139"/>
                    <a:pt x="328" y="82"/>
                  </a:cubicBezTo>
                  <a:cubicBezTo>
                    <a:pt x="281" y="26"/>
                    <a:pt x="227" y="0"/>
                    <a:pt x="164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1551936" y="4298072"/>
              <a:ext cx="14678" cy="11823"/>
            </a:xfrm>
            <a:custGeom>
              <a:avLst/>
              <a:gdLst/>
              <a:ahLst/>
              <a:cxnLst/>
              <a:rect l="l" t="t" r="r" b="b"/>
              <a:pathLst>
                <a:path w="329" h="265" extrusionOk="0">
                  <a:moveTo>
                    <a:pt x="57" y="0"/>
                  </a:moveTo>
                  <a:cubicBezTo>
                    <a:pt x="23" y="0"/>
                    <a:pt x="0" y="45"/>
                    <a:pt x="34" y="56"/>
                  </a:cubicBezTo>
                  <a:cubicBezTo>
                    <a:pt x="148" y="113"/>
                    <a:pt x="238" y="147"/>
                    <a:pt x="306" y="260"/>
                  </a:cubicBezTo>
                  <a:cubicBezTo>
                    <a:pt x="306" y="263"/>
                    <a:pt x="308" y="265"/>
                    <a:pt x="311" y="265"/>
                  </a:cubicBezTo>
                  <a:cubicBezTo>
                    <a:pt x="317" y="265"/>
                    <a:pt x="328" y="256"/>
                    <a:pt x="328" y="249"/>
                  </a:cubicBezTo>
                  <a:cubicBezTo>
                    <a:pt x="294" y="113"/>
                    <a:pt x="193" y="11"/>
                    <a:pt x="5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1475733" y="4289194"/>
              <a:ext cx="12671" cy="6291"/>
            </a:xfrm>
            <a:custGeom>
              <a:avLst/>
              <a:gdLst/>
              <a:ahLst/>
              <a:cxnLst/>
              <a:rect l="l" t="t" r="r" b="b"/>
              <a:pathLst>
                <a:path w="284" h="141" extrusionOk="0">
                  <a:moveTo>
                    <a:pt x="208" y="1"/>
                  </a:moveTo>
                  <a:cubicBezTo>
                    <a:pt x="123" y="1"/>
                    <a:pt x="38" y="44"/>
                    <a:pt x="1" y="119"/>
                  </a:cubicBezTo>
                  <a:cubicBezTo>
                    <a:pt x="1" y="128"/>
                    <a:pt x="12" y="141"/>
                    <a:pt x="22" y="141"/>
                  </a:cubicBezTo>
                  <a:cubicBezTo>
                    <a:pt x="27" y="141"/>
                    <a:pt x="31" y="138"/>
                    <a:pt x="34" y="131"/>
                  </a:cubicBezTo>
                  <a:cubicBezTo>
                    <a:pt x="57" y="97"/>
                    <a:pt x="91" y="86"/>
                    <a:pt x="137" y="74"/>
                  </a:cubicBezTo>
                  <a:cubicBezTo>
                    <a:pt x="182" y="63"/>
                    <a:pt x="227" y="63"/>
                    <a:pt x="261" y="52"/>
                  </a:cubicBezTo>
                  <a:cubicBezTo>
                    <a:pt x="283" y="41"/>
                    <a:pt x="283" y="6"/>
                    <a:pt x="261" y="6"/>
                  </a:cubicBezTo>
                  <a:cubicBezTo>
                    <a:pt x="243" y="2"/>
                    <a:pt x="226" y="1"/>
                    <a:pt x="208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1567596" y="4335951"/>
              <a:ext cx="53761" cy="41849"/>
            </a:xfrm>
            <a:custGeom>
              <a:avLst/>
              <a:gdLst/>
              <a:ahLst/>
              <a:cxnLst/>
              <a:rect l="l" t="t" r="r" b="b"/>
              <a:pathLst>
                <a:path w="1205" h="938" extrusionOk="0">
                  <a:moveTo>
                    <a:pt x="637" y="1"/>
                  </a:moveTo>
                  <a:cubicBezTo>
                    <a:pt x="445" y="1"/>
                    <a:pt x="282" y="101"/>
                    <a:pt x="282" y="101"/>
                  </a:cubicBezTo>
                  <a:lnTo>
                    <a:pt x="0" y="825"/>
                  </a:lnTo>
                  <a:cubicBezTo>
                    <a:pt x="121" y="904"/>
                    <a:pt x="244" y="938"/>
                    <a:pt x="361" y="938"/>
                  </a:cubicBezTo>
                  <a:cubicBezTo>
                    <a:pt x="827" y="938"/>
                    <a:pt x="1205" y="414"/>
                    <a:pt x="1006" y="180"/>
                  </a:cubicBezTo>
                  <a:cubicBezTo>
                    <a:pt x="895" y="42"/>
                    <a:pt x="760" y="1"/>
                    <a:pt x="637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1579151" y="4348577"/>
              <a:ext cx="27304" cy="20835"/>
            </a:xfrm>
            <a:custGeom>
              <a:avLst/>
              <a:gdLst/>
              <a:ahLst/>
              <a:cxnLst/>
              <a:rect l="l" t="t" r="r" b="b"/>
              <a:pathLst>
                <a:path w="612" h="467" extrusionOk="0">
                  <a:moveTo>
                    <a:pt x="308" y="219"/>
                  </a:moveTo>
                  <a:cubicBezTo>
                    <a:pt x="339" y="219"/>
                    <a:pt x="368" y="232"/>
                    <a:pt x="374" y="270"/>
                  </a:cubicBezTo>
                  <a:cubicBezTo>
                    <a:pt x="374" y="315"/>
                    <a:pt x="317" y="349"/>
                    <a:pt x="284" y="361"/>
                  </a:cubicBezTo>
                  <a:cubicBezTo>
                    <a:pt x="258" y="374"/>
                    <a:pt x="227" y="379"/>
                    <a:pt x="200" y="379"/>
                  </a:cubicBezTo>
                  <a:cubicBezTo>
                    <a:pt x="180" y="379"/>
                    <a:pt x="162" y="377"/>
                    <a:pt x="148" y="372"/>
                  </a:cubicBezTo>
                  <a:cubicBezTo>
                    <a:pt x="159" y="326"/>
                    <a:pt x="171" y="293"/>
                    <a:pt x="193" y="258"/>
                  </a:cubicBezTo>
                  <a:cubicBezTo>
                    <a:pt x="204" y="248"/>
                    <a:pt x="227" y="236"/>
                    <a:pt x="239" y="236"/>
                  </a:cubicBezTo>
                  <a:cubicBezTo>
                    <a:pt x="258" y="226"/>
                    <a:pt x="284" y="219"/>
                    <a:pt x="308" y="219"/>
                  </a:cubicBezTo>
                  <a:close/>
                  <a:moveTo>
                    <a:pt x="452" y="0"/>
                  </a:moveTo>
                  <a:cubicBezTo>
                    <a:pt x="370" y="0"/>
                    <a:pt x="290" y="22"/>
                    <a:pt x="227" y="78"/>
                  </a:cubicBezTo>
                  <a:cubicBezTo>
                    <a:pt x="136" y="157"/>
                    <a:pt x="1" y="315"/>
                    <a:pt x="46" y="439"/>
                  </a:cubicBezTo>
                  <a:cubicBezTo>
                    <a:pt x="52" y="458"/>
                    <a:pt x="69" y="467"/>
                    <a:pt x="85" y="467"/>
                  </a:cubicBezTo>
                  <a:cubicBezTo>
                    <a:pt x="97" y="467"/>
                    <a:pt x="109" y="461"/>
                    <a:pt x="114" y="451"/>
                  </a:cubicBezTo>
                  <a:lnTo>
                    <a:pt x="114" y="429"/>
                  </a:lnTo>
                  <a:cubicBezTo>
                    <a:pt x="140" y="438"/>
                    <a:pt x="169" y="443"/>
                    <a:pt x="198" y="443"/>
                  </a:cubicBezTo>
                  <a:cubicBezTo>
                    <a:pt x="310" y="443"/>
                    <a:pt x="430" y="378"/>
                    <a:pt x="430" y="270"/>
                  </a:cubicBezTo>
                  <a:cubicBezTo>
                    <a:pt x="430" y="191"/>
                    <a:pt x="352" y="157"/>
                    <a:pt x="284" y="157"/>
                  </a:cubicBezTo>
                  <a:cubicBezTo>
                    <a:pt x="272" y="157"/>
                    <a:pt x="272" y="157"/>
                    <a:pt x="261" y="168"/>
                  </a:cubicBezTo>
                  <a:cubicBezTo>
                    <a:pt x="334" y="86"/>
                    <a:pt x="422" y="48"/>
                    <a:pt x="524" y="48"/>
                  </a:cubicBezTo>
                  <a:cubicBezTo>
                    <a:pt x="548" y="48"/>
                    <a:pt x="574" y="51"/>
                    <a:pt x="601" y="55"/>
                  </a:cubicBezTo>
                  <a:cubicBezTo>
                    <a:pt x="611" y="55"/>
                    <a:pt x="611" y="32"/>
                    <a:pt x="601" y="21"/>
                  </a:cubicBezTo>
                  <a:cubicBezTo>
                    <a:pt x="553" y="8"/>
                    <a:pt x="502" y="0"/>
                    <a:pt x="452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1552427" y="4393550"/>
              <a:ext cx="141340" cy="116713"/>
            </a:xfrm>
            <a:custGeom>
              <a:avLst/>
              <a:gdLst/>
              <a:ahLst/>
              <a:cxnLst/>
              <a:rect l="l" t="t" r="r" b="b"/>
              <a:pathLst>
                <a:path w="3168" h="2616" extrusionOk="0">
                  <a:moveTo>
                    <a:pt x="594" y="0"/>
                  </a:moveTo>
                  <a:cubicBezTo>
                    <a:pt x="508" y="0"/>
                    <a:pt x="420" y="6"/>
                    <a:pt x="328" y="19"/>
                  </a:cubicBezTo>
                  <a:cubicBezTo>
                    <a:pt x="12" y="65"/>
                    <a:pt x="1" y="551"/>
                    <a:pt x="431" y="755"/>
                  </a:cubicBezTo>
                  <a:cubicBezTo>
                    <a:pt x="871" y="947"/>
                    <a:pt x="1866" y="1376"/>
                    <a:pt x="2409" y="1987"/>
                  </a:cubicBezTo>
                  <a:cubicBezTo>
                    <a:pt x="2409" y="1987"/>
                    <a:pt x="2314" y="2441"/>
                    <a:pt x="2550" y="2441"/>
                  </a:cubicBezTo>
                  <a:cubicBezTo>
                    <a:pt x="2571" y="2441"/>
                    <a:pt x="2596" y="2437"/>
                    <a:pt x="2624" y="2429"/>
                  </a:cubicBezTo>
                  <a:cubicBezTo>
                    <a:pt x="2624" y="2429"/>
                    <a:pt x="2699" y="2615"/>
                    <a:pt x="2815" y="2615"/>
                  </a:cubicBezTo>
                  <a:cubicBezTo>
                    <a:pt x="2826" y="2615"/>
                    <a:pt x="2838" y="2614"/>
                    <a:pt x="2850" y="2609"/>
                  </a:cubicBezTo>
                  <a:cubicBezTo>
                    <a:pt x="3133" y="2530"/>
                    <a:pt x="3167" y="2032"/>
                    <a:pt x="3065" y="1964"/>
                  </a:cubicBezTo>
                  <a:cubicBezTo>
                    <a:pt x="2952" y="1886"/>
                    <a:pt x="2703" y="1806"/>
                    <a:pt x="2703" y="1806"/>
                  </a:cubicBezTo>
                  <a:cubicBezTo>
                    <a:pt x="2703" y="1806"/>
                    <a:pt x="2057" y="0"/>
                    <a:pt x="594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1678555" y="4496968"/>
              <a:ext cx="6603" cy="12001"/>
            </a:xfrm>
            <a:custGeom>
              <a:avLst/>
              <a:gdLst/>
              <a:ahLst/>
              <a:cxnLst/>
              <a:rect l="l" t="t" r="r" b="b"/>
              <a:pathLst>
                <a:path w="148" h="269" extrusionOk="0">
                  <a:moveTo>
                    <a:pt x="12" y="0"/>
                  </a:moveTo>
                  <a:cubicBezTo>
                    <a:pt x="9" y="0"/>
                    <a:pt x="6" y="3"/>
                    <a:pt x="1" y="8"/>
                  </a:cubicBezTo>
                  <a:cubicBezTo>
                    <a:pt x="1" y="8"/>
                    <a:pt x="1" y="20"/>
                    <a:pt x="12" y="20"/>
                  </a:cubicBezTo>
                  <a:cubicBezTo>
                    <a:pt x="12" y="20"/>
                    <a:pt x="125" y="111"/>
                    <a:pt x="91" y="246"/>
                  </a:cubicBezTo>
                  <a:cubicBezTo>
                    <a:pt x="91" y="257"/>
                    <a:pt x="102" y="257"/>
                    <a:pt x="102" y="269"/>
                  </a:cubicBezTo>
                  <a:cubicBezTo>
                    <a:pt x="114" y="269"/>
                    <a:pt x="114" y="257"/>
                    <a:pt x="114" y="257"/>
                  </a:cubicBezTo>
                  <a:cubicBezTo>
                    <a:pt x="147" y="99"/>
                    <a:pt x="23" y="8"/>
                    <a:pt x="23" y="8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1684087" y="4488759"/>
              <a:ext cx="6648" cy="9146"/>
            </a:xfrm>
            <a:custGeom>
              <a:avLst/>
              <a:gdLst/>
              <a:ahLst/>
              <a:cxnLst/>
              <a:rect l="l" t="t" r="r" b="b"/>
              <a:pathLst>
                <a:path w="149" h="205" extrusionOk="0">
                  <a:moveTo>
                    <a:pt x="23" y="1"/>
                  </a:moveTo>
                  <a:cubicBezTo>
                    <a:pt x="13" y="1"/>
                    <a:pt x="13" y="1"/>
                    <a:pt x="1" y="11"/>
                  </a:cubicBezTo>
                  <a:lnTo>
                    <a:pt x="13" y="23"/>
                  </a:lnTo>
                  <a:cubicBezTo>
                    <a:pt x="13" y="23"/>
                    <a:pt x="103" y="46"/>
                    <a:pt x="126" y="204"/>
                  </a:cubicBezTo>
                  <a:lnTo>
                    <a:pt x="148" y="204"/>
                  </a:lnTo>
                  <a:lnTo>
                    <a:pt x="148" y="192"/>
                  </a:lnTo>
                  <a:cubicBezTo>
                    <a:pt x="114" y="23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Google Shape;791;p40"/>
          <p:cNvSpPr/>
          <p:nvPr/>
        </p:nvSpPr>
        <p:spPr>
          <a:xfrm>
            <a:off x="3991153" y="15643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80FCE5A-46A3-A5DD-1696-43AA06068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8550"/>
            <a:ext cx="3851673" cy="24732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b="1"/>
              <a:t>Objetivo Principal</a:t>
            </a:r>
            <a:r>
              <a:rPr lang="pt-PT"/>
              <a:t>:</a:t>
            </a:r>
          </a:p>
          <a:p>
            <a:pPr lvl="1"/>
            <a:r>
              <a:rPr lang="pt-PT" sz="1400"/>
              <a:t>Criar uma plataforma que promove estilo de vida saudável e maximiza o uso de recursos no campus.</a:t>
            </a:r>
          </a:p>
          <a:p>
            <a:pPr marL="584200" lvl="1" indent="0">
              <a:buNone/>
            </a:pPr>
            <a:endParaRPr lang="pt-PT" sz="1400"/>
          </a:p>
          <a:p>
            <a:r>
              <a:rPr lang="pt-PT" b="1"/>
              <a:t>Pilares Fundamentais</a:t>
            </a:r>
            <a:r>
              <a:rPr lang="pt-PT" sz="1400"/>
              <a:t>:</a:t>
            </a:r>
          </a:p>
          <a:p>
            <a:pPr lvl="1"/>
            <a:r>
              <a:rPr lang="pt-PT" sz="1400"/>
              <a:t>Eficiência</a:t>
            </a:r>
            <a:endParaRPr lang="pt-PT"/>
          </a:p>
          <a:p>
            <a:pPr lvl="1"/>
            <a:r>
              <a:rPr lang="pt-PT" sz="1400"/>
              <a:t>Personalização</a:t>
            </a:r>
            <a:endParaRPr lang="pt-PT"/>
          </a:p>
          <a:p>
            <a:pPr lvl="1"/>
            <a:r>
              <a:rPr lang="pt-PT" sz="1400"/>
              <a:t>Acessibilidade</a:t>
            </a:r>
            <a:endParaRPr lang="pt-PT"/>
          </a:p>
          <a:p>
            <a:pPr lvl="1"/>
            <a:r>
              <a:rPr lang="pt-PT" sz="1400"/>
              <a:t>Uso estratégico da informação</a:t>
            </a:r>
            <a:endParaRPr lang="pt-PT"/>
          </a:p>
          <a:p>
            <a:endParaRPr lang="pt-PT" sz="140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16D732C-C3DF-233B-B029-4F3250B8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Transformação Digital</a:t>
            </a:r>
          </a:p>
        </p:txBody>
      </p:sp>
      <p:sp>
        <p:nvSpPr>
          <p:cNvPr id="5" name="Marcador de Posição do Texto 1">
            <a:extLst>
              <a:ext uri="{FF2B5EF4-FFF2-40B4-BE49-F238E27FC236}">
                <a16:creationId xmlns:a16="http://schemas.microsoft.com/office/drawing/2014/main" id="{DD52B939-95DC-0DF4-A5C3-D0D8030CC203}"/>
              </a:ext>
            </a:extLst>
          </p:cNvPr>
          <p:cNvSpPr txBox="1">
            <a:spLocks/>
          </p:cNvSpPr>
          <p:nvPr/>
        </p:nvSpPr>
        <p:spPr>
          <a:xfrm>
            <a:off x="4734354" y="1595087"/>
            <a:ext cx="3998878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pt-PT" sz="1500" b="1"/>
              <a:t>Dar a conhecer sobre os recursos disponíveis no campus</a:t>
            </a:r>
          </a:p>
          <a:p>
            <a:endParaRPr lang="pt-PT" sz="1500" b="1"/>
          </a:p>
          <a:p>
            <a:r>
              <a:rPr lang="pt-PT" sz="1500" b="1"/>
              <a:t>Facilitar o acesso aos recursos</a:t>
            </a:r>
          </a:p>
          <a:p>
            <a:endParaRPr lang="pt-PT" sz="1500" b="1"/>
          </a:p>
          <a:p>
            <a:r>
              <a:rPr lang="pt-PT" sz="1500" b="1" err="1"/>
              <a:t>Optimizar</a:t>
            </a:r>
            <a:r>
              <a:rPr lang="pt-PT" sz="1500" b="1"/>
              <a:t> a sua utilização</a:t>
            </a:r>
          </a:p>
          <a:p>
            <a:endParaRPr lang="pt-PT"/>
          </a:p>
        </p:txBody>
      </p:sp>
      <p:grpSp>
        <p:nvGrpSpPr>
          <p:cNvPr id="56" name="Google Shape;2566;p72">
            <a:extLst>
              <a:ext uri="{FF2B5EF4-FFF2-40B4-BE49-F238E27FC236}">
                <a16:creationId xmlns:a16="http://schemas.microsoft.com/office/drawing/2014/main" id="{032E5B45-6AE9-D42E-50F2-71161D3A5CAA}"/>
              </a:ext>
            </a:extLst>
          </p:cNvPr>
          <p:cNvGrpSpPr/>
          <p:nvPr/>
        </p:nvGrpSpPr>
        <p:grpSpPr>
          <a:xfrm>
            <a:off x="6450633" y="3252800"/>
            <a:ext cx="867677" cy="1636378"/>
            <a:chOff x="7027500" y="2144976"/>
            <a:chExt cx="306773" cy="578573"/>
          </a:xfrm>
        </p:grpSpPr>
        <p:sp>
          <p:nvSpPr>
            <p:cNvPr id="7" name="Google Shape;2567;p72">
              <a:extLst>
                <a:ext uri="{FF2B5EF4-FFF2-40B4-BE49-F238E27FC236}">
                  <a16:creationId xmlns:a16="http://schemas.microsoft.com/office/drawing/2014/main" id="{7FD93484-E44B-7413-FDD8-86880FCCA983}"/>
                </a:ext>
              </a:extLst>
            </p:cNvPr>
            <p:cNvSpPr/>
            <p:nvPr/>
          </p:nvSpPr>
          <p:spPr>
            <a:xfrm>
              <a:off x="7081440" y="2406601"/>
              <a:ext cx="59115" cy="110021"/>
            </a:xfrm>
            <a:custGeom>
              <a:avLst/>
              <a:gdLst/>
              <a:ahLst/>
              <a:cxnLst/>
              <a:rect l="l" t="t" r="r" b="b"/>
              <a:pathLst>
                <a:path w="1325" h="2466" extrusionOk="0">
                  <a:moveTo>
                    <a:pt x="1234" y="0"/>
                  </a:moveTo>
                  <a:cubicBezTo>
                    <a:pt x="1234" y="0"/>
                    <a:pt x="1" y="1312"/>
                    <a:pt x="23" y="1572"/>
                  </a:cubicBezTo>
                  <a:cubicBezTo>
                    <a:pt x="35" y="1832"/>
                    <a:pt x="860" y="2465"/>
                    <a:pt x="860" y="2465"/>
                  </a:cubicBezTo>
                  <a:lnTo>
                    <a:pt x="1041" y="2013"/>
                  </a:lnTo>
                  <a:cubicBezTo>
                    <a:pt x="1041" y="2013"/>
                    <a:pt x="736" y="1629"/>
                    <a:pt x="747" y="1583"/>
                  </a:cubicBezTo>
                  <a:cubicBezTo>
                    <a:pt x="759" y="1538"/>
                    <a:pt x="1290" y="894"/>
                    <a:pt x="1290" y="894"/>
                  </a:cubicBezTo>
                  <a:cubicBezTo>
                    <a:pt x="1290" y="894"/>
                    <a:pt x="1324" y="102"/>
                    <a:pt x="1234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68;p72">
              <a:extLst>
                <a:ext uri="{FF2B5EF4-FFF2-40B4-BE49-F238E27FC236}">
                  <a16:creationId xmlns:a16="http://schemas.microsoft.com/office/drawing/2014/main" id="{16375E46-6165-0DAA-0273-5EDF4CBDBD40}"/>
                </a:ext>
              </a:extLst>
            </p:cNvPr>
            <p:cNvSpPr/>
            <p:nvPr/>
          </p:nvSpPr>
          <p:spPr>
            <a:xfrm>
              <a:off x="7101160" y="2405575"/>
              <a:ext cx="47961" cy="62595"/>
            </a:xfrm>
            <a:custGeom>
              <a:avLst/>
              <a:gdLst/>
              <a:ahLst/>
              <a:cxnLst/>
              <a:rect l="l" t="t" r="r" b="b"/>
              <a:pathLst>
                <a:path w="1075" h="1403" extrusionOk="0">
                  <a:moveTo>
                    <a:pt x="860" y="1"/>
                  </a:moveTo>
                  <a:cubicBezTo>
                    <a:pt x="712" y="1"/>
                    <a:pt x="215" y="487"/>
                    <a:pt x="0" y="736"/>
                  </a:cubicBezTo>
                  <a:lnTo>
                    <a:pt x="599" y="1403"/>
                  </a:lnTo>
                  <a:cubicBezTo>
                    <a:pt x="599" y="1403"/>
                    <a:pt x="928" y="1086"/>
                    <a:pt x="995" y="950"/>
                  </a:cubicBezTo>
                  <a:cubicBezTo>
                    <a:pt x="1074" y="804"/>
                    <a:pt x="995" y="1"/>
                    <a:pt x="860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69;p72">
              <a:extLst>
                <a:ext uri="{FF2B5EF4-FFF2-40B4-BE49-F238E27FC236}">
                  <a16:creationId xmlns:a16="http://schemas.microsoft.com/office/drawing/2014/main" id="{7B079BE8-13DC-833B-0680-E8DCB8788C2D}"/>
                </a:ext>
              </a:extLst>
            </p:cNvPr>
            <p:cNvSpPr/>
            <p:nvPr/>
          </p:nvSpPr>
          <p:spPr>
            <a:xfrm>
              <a:off x="7105666" y="2514080"/>
              <a:ext cx="59115" cy="202507"/>
            </a:xfrm>
            <a:custGeom>
              <a:avLst/>
              <a:gdLst/>
              <a:ahLst/>
              <a:cxnLst/>
              <a:rect l="l" t="t" r="r" b="b"/>
              <a:pathLst>
                <a:path w="1325" h="4539" extrusionOk="0">
                  <a:moveTo>
                    <a:pt x="362" y="0"/>
                  </a:moveTo>
                  <a:cubicBezTo>
                    <a:pt x="362" y="0"/>
                    <a:pt x="329" y="995"/>
                    <a:pt x="430" y="2217"/>
                  </a:cubicBezTo>
                  <a:cubicBezTo>
                    <a:pt x="498" y="3099"/>
                    <a:pt x="646" y="4195"/>
                    <a:pt x="646" y="4195"/>
                  </a:cubicBezTo>
                  <a:cubicBezTo>
                    <a:pt x="646" y="4195"/>
                    <a:pt x="1" y="4456"/>
                    <a:pt x="58" y="4501"/>
                  </a:cubicBezTo>
                  <a:cubicBezTo>
                    <a:pt x="81" y="4525"/>
                    <a:pt x="303" y="4539"/>
                    <a:pt x="527" y="4539"/>
                  </a:cubicBezTo>
                  <a:cubicBezTo>
                    <a:pt x="728" y="4539"/>
                    <a:pt x="931" y="4527"/>
                    <a:pt x="996" y="4501"/>
                  </a:cubicBezTo>
                  <a:cubicBezTo>
                    <a:pt x="1121" y="4456"/>
                    <a:pt x="1053" y="4308"/>
                    <a:pt x="1053" y="4308"/>
                  </a:cubicBezTo>
                  <a:cubicBezTo>
                    <a:pt x="1109" y="3856"/>
                    <a:pt x="1121" y="2522"/>
                    <a:pt x="1121" y="2522"/>
                  </a:cubicBezTo>
                  <a:cubicBezTo>
                    <a:pt x="1143" y="2137"/>
                    <a:pt x="1324" y="644"/>
                    <a:pt x="1324" y="644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70;p72">
              <a:extLst>
                <a:ext uri="{FF2B5EF4-FFF2-40B4-BE49-F238E27FC236}">
                  <a16:creationId xmlns:a16="http://schemas.microsoft.com/office/drawing/2014/main" id="{1608D515-78DA-080B-543D-94A978D684A8}"/>
                </a:ext>
              </a:extLst>
            </p:cNvPr>
            <p:cNvSpPr/>
            <p:nvPr/>
          </p:nvSpPr>
          <p:spPr>
            <a:xfrm>
              <a:off x="7121817" y="2514080"/>
              <a:ext cx="42964" cy="72678"/>
            </a:xfrm>
            <a:custGeom>
              <a:avLst/>
              <a:gdLst/>
              <a:ahLst/>
              <a:cxnLst/>
              <a:rect l="l" t="t" r="r" b="b"/>
              <a:pathLst>
                <a:path w="963" h="1629" extrusionOk="0">
                  <a:moveTo>
                    <a:pt x="0" y="0"/>
                  </a:moveTo>
                  <a:lnTo>
                    <a:pt x="0" y="91"/>
                  </a:lnTo>
                  <a:cubicBezTo>
                    <a:pt x="193" y="441"/>
                    <a:pt x="442" y="769"/>
                    <a:pt x="623" y="1119"/>
                  </a:cubicBezTo>
                  <a:cubicBezTo>
                    <a:pt x="713" y="1289"/>
                    <a:pt x="792" y="1459"/>
                    <a:pt x="849" y="1629"/>
                  </a:cubicBezTo>
                  <a:cubicBezTo>
                    <a:pt x="905" y="1131"/>
                    <a:pt x="962" y="644"/>
                    <a:pt x="962" y="6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71;p72">
              <a:extLst>
                <a:ext uri="{FF2B5EF4-FFF2-40B4-BE49-F238E27FC236}">
                  <a16:creationId xmlns:a16="http://schemas.microsoft.com/office/drawing/2014/main" id="{0D20BBC3-EC80-25FD-9BF8-DA49E44C4DF0}"/>
                </a:ext>
              </a:extLst>
            </p:cNvPr>
            <p:cNvSpPr/>
            <p:nvPr/>
          </p:nvSpPr>
          <p:spPr>
            <a:xfrm>
              <a:off x="7104640" y="2693523"/>
              <a:ext cx="53047" cy="24806"/>
            </a:xfrm>
            <a:custGeom>
              <a:avLst/>
              <a:gdLst/>
              <a:ahLst/>
              <a:cxnLst/>
              <a:rect l="l" t="t" r="r" b="b"/>
              <a:pathLst>
                <a:path w="1189" h="556" extrusionOk="0">
                  <a:moveTo>
                    <a:pt x="707" y="0"/>
                  </a:moveTo>
                  <a:cubicBezTo>
                    <a:pt x="636" y="0"/>
                    <a:pt x="578" y="173"/>
                    <a:pt x="578" y="173"/>
                  </a:cubicBezTo>
                  <a:cubicBezTo>
                    <a:pt x="578" y="173"/>
                    <a:pt x="1" y="434"/>
                    <a:pt x="13" y="502"/>
                  </a:cubicBezTo>
                  <a:cubicBezTo>
                    <a:pt x="13" y="539"/>
                    <a:pt x="256" y="556"/>
                    <a:pt x="505" y="556"/>
                  </a:cubicBezTo>
                  <a:cubicBezTo>
                    <a:pt x="708" y="556"/>
                    <a:pt x="915" y="544"/>
                    <a:pt x="996" y="524"/>
                  </a:cubicBezTo>
                  <a:cubicBezTo>
                    <a:pt x="1189" y="479"/>
                    <a:pt x="1087" y="264"/>
                    <a:pt x="1087" y="264"/>
                  </a:cubicBezTo>
                  <a:lnTo>
                    <a:pt x="1087" y="264"/>
                  </a:lnTo>
                  <a:cubicBezTo>
                    <a:pt x="1086" y="264"/>
                    <a:pt x="1019" y="274"/>
                    <a:pt x="935" y="274"/>
                  </a:cubicBezTo>
                  <a:cubicBezTo>
                    <a:pt x="866" y="274"/>
                    <a:pt x="786" y="267"/>
                    <a:pt x="725" y="241"/>
                  </a:cubicBezTo>
                  <a:cubicBezTo>
                    <a:pt x="725" y="241"/>
                    <a:pt x="793" y="27"/>
                    <a:pt x="725" y="4"/>
                  </a:cubicBezTo>
                  <a:cubicBezTo>
                    <a:pt x="719" y="1"/>
                    <a:pt x="712" y="0"/>
                    <a:pt x="707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72;p72">
              <a:extLst>
                <a:ext uri="{FF2B5EF4-FFF2-40B4-BE49-F238E27FC236}">
                  <a16:creationId xmlns:a16="http://schemas.microsoft.com/office/drawing/2014/main" id="{AF20752A-FED0-3982-6065-8C2F1ED15A90}"/>
                </a:ext>
              </a:extLst>
            </p:cNvPr>
            <p:cNvSpPr/>
            <p:nvPr/>
          </p:nvSpPr>
          <p:spPr>
            <a:xfrm>
              <a:off x="7127082" y="2708246"/>
              <a:ext cx="5889" cy="10172"/>
            </a:xfrm>
            <a:custGeom>
              <a:avLst/>
              <a:gdLst/>
              <a:ahLst/>
              <a:cxnLst/>
              <a:rect l="l" t="t" r="r" b="b"/>
              <a:pathLst>
                <a:path w="132" h="228" extrusionOk="0">
                  <a:moveTo>
                    <a:pt x="29" y="1"/>
                  </a:moveTo>
                  <a:cubicBezTo>
                    <a:pt x="14" y="1"/>
                    <a:pt x="0" y="10"/>
                    <a:pt x="7" y="24"/>
                  </a:cubicBezTo>
                  <a:cubicBezTo>
                    <a:pt x="30" y="92"/>
                    <a:pt x="63" y="160"/>
                    <a:pt x="86" y="228"/>
                  </a:cubicBezTo>
                  <a:lnTo>
                    <a:pt x="131" y="228"/>
                  </a:lnTo>
                  <a:cubicBezTo>
                    <a:pt x="109" y="149"/>
                    <a:pt x="75" y="92"/>
                    <a:pt x="52" y="13"/>
                  </a:cubicBezTo>
                  <a:cubicBezTo>
                    <a:pt x="48" y="4"/>
                    <a:pt x="38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73;p72">
              <a:extLst>
                <a:ext uri="{FF2B5EF4-FFF2-40B4-BE49-F238E27FC236}">
                  <a16:creationId xmlns:a16="http://schemas.microsoft.com/office/drawing/2014/main" id="{EA9CEAB5-37B6-DDD3-1ECC-6208268E6166}"/>
                </a:ext>
              </a:extLst>
            </p:cNvPr>
            <p:cNvSpPr/>
            <p:nvPr/>
          </p:nvSpPr>
          <p:spPr>
            <a:xfrm>
              <a:off x="7131008" y="2706461"/>
              <a:ext cx="7005" cy="11466"/>
            </a:xfrm>
            <a:custGeom>
              <a:avLst/>
              <a:gdLst/>
              <a:ahLst/>
              <a:cxnLst/>
              <a:rect l="l" t="t" r="r" b="b"/>
              <a:pathLst>
                <a:path w="157" h="257" extrusionOk="0">
                  <a:moveTo>
                    <a:pt x="28" y="0"/>
                  </a:moveTo>
                  <a:cubicBezTo>
                    <a:pt x="12" y="0"/>
                    <a:pt x="1" y="24"/>
                    <a:pt x="10" y="41"/>
                  </a:cubicBezTo>
                  <a:cubicBezTo>
                    <a:pt x="55" y="109"/>
                    <a:pt x="78" y="189"/>
                    <a:pt x="111" y="257"/>
                  </a:cubicBezTo>
                  <a:lnTo>
                    <a:pt x="156" y="257"/>
                  </a:lnTo>
                  <a:cubicBezTo>
                    <a:pt x="123" y="177"/>
                    <a:pt x="88" y="87"/>
                    <a:pt x="43" y="8"/>
                  </a:cubicBezTo>
                  <a:cubicBezTo>
                    <a:pt x="38" y="3"/>
                    <a:pt x="33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74;p72">
              <a:extLst>
                <a:ext uri="{FF2B5EF4-FFF2-40B4-BE49-F238E27FC236}">
                  <a16:creationId xmlns:a16="http://schemas.microsoft.com/office/drawing/2014/main" id="{113A6407-ED63-81F2-5915-86AFF1EC05FB}"/>
                </a:ext>
              </a:extLst>
            </p:cNvPr>
            <p:cNvSpPr/>
            <p:nvPr/>
          </p:nvSpPr>
          <p:spPr>
            <a:xfrm>
              <a:off x="7123646" y="2695620"/>
              <a:ext cx="7808" cy="7540"/>
            </a:xfrm>
            <a:custGeom>
              <a:avLst/>
              <a:gdLst/>
              <a:ahLst/>
              <a:cxnLst/>
              <a:rect l="l" t="t" r="r" b="b"/>
              <a:pathLst>
                <a:path w="175" h="169" extrusionOk="0">
                  <a:moveTo>
                    <a:pt x="39" y="13"/>
                  </a:moveTo>
                  <a:cubicBezTo>
                    <a:pt x="62" y="13"/>
                    <a:pt x="95" y="58"/>
                    <a:pt x="107" y="70"/>
                  </a:cubicBezTo>
                  <a:cubicBezTo>
                    <a:pt x="124" y="87"/>
                    <a:pt x="140" y="109"/>
                    <a:pt x="143" y="134"/>
                  </a:cubicBezTo>
                  <a:lnTo>
                    <a:pt x="143" y="134"/>
                  </a:lnTo>
                  <a:cubicBezTo>
                    <a:pt x="120" y="124"/>
                    <a:pt x="102" y="101"/>
                    <a:pt x="84" y="93"/>
                  </a:cubicBezTo>
                  <a:cubicBezTo>
                    <a:pt x="84" y="81"/>
                    <a:pt x="27" y="13"/>
                    <a:pt x="39" y="13"/>
                  </a:cubicBezTo>
                  <a:close/>
                  <a:moveTo>
                    <a:pt x="47" y="0"/>
                  </a:moveTo>
                  <a:cubicBezTo>
                    <a:pt x="44" y="0"/>
                    <a:pt x="42" y="1"/>
                    <a:pt x="39" y="2"/>
                  </a:cubicBezTo>
                  <a:cubicBezTo>
                    <a:pt x="0" y="22"/>
                    <a:pt x="94" y="115"/>
                    <a:pt x="143" y="149"/>
                  </a:cubicBezTo>
                  <a:lnTo>
                    <a:pt x="143" y="149"/>
                  </a:lnTo>
                  <a:cubicBezTo>
                    <a:pt x="143" y="153"/>
                    <a:pt x="142" y="157"/>
                    <a:pt x="140" y="161"/>
                  </a:cubicBezTo>
                  <a:cubicBezTo>
                    <a:pt x="140" y="166"/>
                    <a:pt x="143" y="169"/>
                    <a:pt x="146" y="169"/>
                  </a:cubicBezTo>
                  <a:cubicBezTo>
                    <a:pt x="149" y="169"/>
                    <a:pt x="152" y="166"/>
                    <a:pt x="152" y="161"/>
                  </a:cubicBezTo>
                  <a:cubicBezTo>
                    <a:pt x="153" y="159"/>
                    <a:pt x="154" y="158"/>
                    <a:pt x="155" y="156"/>
                  </a:cubicBezTo>
                  <a:lnTo>
                    <a:pt x="155" y="156"/>
                  </a:lnTo>
                  <a:cubicBezTo>
                    <a:pt x="158" y="158"/>
                    <a:pt x="161" y="160"/>
                    <a:pt x="163" y="161"/>
                  </a:cubicBezTo>
                  <a:cubicBezTo>
                    <a:pt x="175" y="161"/>
                    <a:pt x="175" y="138"/>
                    <a:pt x="163" y="138"/>
                  </a:cubicBezTo>
                  <a:cubicBezTo>
                    <a:pt x="162" y="138"/>
                    <a:pt x="161" y="138"/>
                    <a:pt x="159" y="138"/>
                  </a:cubicBezTo>
                  <a:lnTo>
                    <a:pt x="159" y="138"/>
                  </a:lnTo>
                  <a:cubicBezTo>
                    <a:pt x="161" y="108"/>
                    <a:pt x="136" y="76"/>
                    <a:pt x="118" y="58"/>
                  </a:cubicBezTo>
                  <a:cubicBezTo>
                    <a:pt x="108" y="38"/>
                    <a:pt x="71" y="0"/>
                    <a:pt x="47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75;p72">
              <a:extLst>
                <a:ext uri="{FF2B5EF4-FFF2-40B4-BE49-F238E27FC236}">
                  <a16:creationId xmlns:a16="http://schemas.microsoft.com/office/drawing/2014/main" id="{6802E0DE-929D-9FC6-2020-B0C6C6E2F559}"/>
                </a:ext>
              </a:extLst>
            </p:cNvPr>
            <p:cNvSpPr/>
            <p:nvPr/>
          </p:nvSpPr>
          <p:spPr>
            <a:xfrm>
              <a:off x="7129402" y="2694817"/>
              <a:ext cx="3078" cy="7451"/>
            </a:xfrm>
            <a:custGeom>
              <a:avLst/>
              <a:gdLst/>
              <a:ahLst/>
              <a:cxnLst/>
              <a:rect l="l" t="t" r="r" b="b"/>
              <a:pathLst>
                <a:path w="69" h="167" extrusionOk="0">
                  <a:moveTo>
                    <a:pt x="40" y="24"/>
                  </a:moveTo>
                  <a:cubicBezTo>
                    <a:pt x="51" y="55"/>
                    <a:pt x="48" y="90"/>
                    <a:pt x="41" y="118"/>
                  </a:cubicBezTo>
                  <a:lnTo>
                    <a:pt x="41" y="118"/>
                  </a:lnTo>
                  <a:cubicBezTo>
                    <a:pt x="40" y="112"/>
                    <a:pt x="37" y="105"/>
                    <a:pt x="34" y="99"/>
                  </a:cubicBezTo>
                  <a:cubicBezTo>
                    <a:pt x="34" y="78"/>
                    <a:pt x="25" y="39"/>
                    <a:pt x="40" y="24"/>
                  </a:cubicBezTo>
                  <a:close/>
                  <a:moveTo>
                    <a:pt x="44" y="0"/>
                  </a:moveTo>
                  <a:cubicBezTo>
                    <a:pt x="43" y="0"/>
                    <a:pt x="40" y="3"/>
                    <a:pt x="34" y="8"/>
                  </a:cubicBezTo>
                  <a:cubicBezTo>
                    <a:pt x="0" y="43"/>
                    <a:pt x="23" y="122"/>
                    <a:pt x="34" y="167"/>
                  </a:cubicBezTo>
                  <a:cubicBezTo>
                    <a:pt x="34" y="167"/>
                    <a:pt x="57" y="167"/>
                    <a:pt x="46" y="156"/>
                  </a:cubicBezTo>
                  <a:cubicBezTo>
                    <a:pt x="57" y="111"/>
                    <a:pt x="68" y="54"/>
                    <a:pt x="46" y="8"/>
                  </a:cubicBezTo>
                  <a:cubicBezTo>
                    <a:pt x="46" y="3"/>
                    <a:pt x="46" y="0"/>
                    <a:pt x="44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76;p72">
              <a:extLst>
                <a:ext uri="{FF2B5EF4-FFF2-40B4-BE49-F238E27FC236}">
                  <a16:creationId xmlns:a16="http://schemas.microsoft.com/office/drawing/2014/main" id="{0E8AA0CD-805C-2E41-87C7-9066147888FB}"/>
                </a:ext>
              </a:extLst>
            </p:cNvPr>
            <p:cNvSpPr/>
            <p:nvPr/>
          </p:nvSpPr>
          <p:spPr>
            <a:xfrm>
              <a:off x="7175311" y="2520103"/>
              <a:ext cx="56527" cy="201704"/>
            </a:xfrm>
            <a:custGeom>
              <a:avLst/>
              <a:gdLst/>
              <a:ahLst/>
              <a:cxnLst/>
              <a:rect l="l" t="t" r="r" b="b"/>
              <a:pathLst>
                <a:path w="1267" h="4521" extrusionOk="0">
                  <a:moveTo>
                    <a:pt x="0" y="1"/>
                  </a:moveTo>
                  <a:cubicBezTo>
                    <a:pt x="0" y="1"/>
                    <a:pt x="91" y="996"/>
                    <a:pt x="328" y="2195"/>
                  </a:cubicBezTo>
                  <a:cubicBezTo>
                    <a:pt x="498" y="3054"/>
                    <a:pt x="758" y="4128"/>
                    <a:pt x="758" y="4128"/>
                  </a:cubicBezTo>
                  <a:cubicBezTo>
                    <a:pt x="758" y="4128"/>
                    <a:pt x="158" y="4479"/>
                    <a:pt x="215" y="4512"/>
                  </a:cubicBezTo>
                  <a:cubicBezTo>
                    <a:pt x="223" y="4518"/>
                    <a:pt x="251" y="4521"/>
                    <a:pt x="292" y="4521"/>
                  </a:cubicBezTo>
                  <a:cubicBezTo>
                    <a:pt x="497" y="4521"/>
                    <a:pt x="1039" y="4458"/>
                    <a:pt x="1143" y="4411"/>
                  </a:cubicBezTo>
                  <a:cubicBezTo>
                    <a:pt x="1267" y="4343"/>
                    <a:pt x="1176" y="4208"/>
                    <a:pt x="1176" y="4208"/>
                  </a:cubicBezTo>
                  <a:cubicBezTo>
                    <a:pt x="1188" y="3755"/>
                    <a:pt x="1040" y="2421"/>
                    <a:pt x="1040" y="2421"/>
                  </a:cubicBezTo>
                  <a:cubicBezTo>
                    <a:pt x="1018" y="2036"/>
                    <a:pt x="1040" y="532"/>
                    <a:pt x="1040" y="53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77;p72">
              <a:extLst>
                <a:ext uri="{FF2B5EF4-FFF2-40B4-BE49-F238E27FC236}">
                  <a16:creationId xmlns:a16="http://schemas.microsoft.com/office/drawing/2014/main" id="{BF5D946C-3AEB-1FD3-6730-369966681E37}"/>
                </a:ext>
              </a:extLst>
            </p:cNvPr>
            <p:cNvSpPr/>
            <p:nvPr/>
          </p:nvSpPr>
          <p:spPr>
            <a:xfrm>
              <a:off x="7175311" y="2520103"/>
              <a:ext cx="46444" cy="67681"/>
            </a:xfrm>
            <a:custGeom>
              <a:avLst/>
              <a:gdLst/>
              <a:ahLst/>
              <a:cxnLst/>
              <a:rect l="l" t="t" r="r" b="b"/>
              <a:pathLst>
                <a:path w="1041" h="1517" extrusionOk="0">
                  <a:moveTo>
                    <a:pt x="0" y="1"/>
                  </a:moveTo>
                  <a:cubicBezTo>
                    <a:pt x="0" y="1"/>
                    <a:pt x="12" y="34"/>
                    <a:pt x="12" y="91"/>
                  </a:cubicBezTo>
                  <a:cubicBezTo>
                    <a:pt x="249" y="419"/>
                    <a:pt x="532" y="713"/>
                    <a:pt x="758" y="1041"/>
                  </a:cubicBezTo>
                  <a:cubicBezTo>
                    <a:pt x="860" y="1200"/>
                    <a:pt x="950" y="1358"/>
                    <a:pt x="1030" y="1516"/>
                  </a:cubicBezTo>
                  <a:cubicBezTo>
                    <a:pt x="1030" y="1030"/>
                    <a:pt x="1040" y="532"/>
                    <a:pt x="1040" y="53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78;p72">
              <a:extLst>
                <a:ext uri="{FF2B5EF4-FFF2-40B4-BE49-F238E27FC236}">
                  <a16:creationId xmlns:a16="http://schemas.microsoft.com/office/drawing/2014/main" id="{3435E3D7-F5F5-0B55-7421-540F5CDE2988}"/>
                </a:ext>
              </a:extLst>
            </p:cNvPr>
            <p:cNvSpPr/>
            <p:nvPr/>
          </p:nvSpPr>
          <p:spPr>
            <a:xfrm>
              <a:off x="7181334" y="2696646"/>
              <a:ext cx="52512" cy="26903"/>
            </a:xfrm>
            <a:custGeom>
              <a:avLst/>
              <a:gdLst/>
              <a:ahLst/>
              <a:cxnLst/>
              <a:rect l="l" t="t" r="r" b="b"/>
              <a:pathLst>
                <a:path w="1177" h="603" extrusionOk="0">
                  <a:moveTo>
                    <a:pt x="657" y="0"/>
                  </a:moveTo>
                  <a:cubicBezTo>
                    <a:pt x="584" y="0"/>
                    <a:pt x="544" y="194"/>
                    <a:pt x="544" y="194"/>
                  </a:cubicBezTo>
                  <a:cubicBezTo>
                    <a:pt x="544" y="194"/>
                    <a:pt x="1" y="510"/>
                    <a:pt x="13" y="578"/>
                  </a:cubicBezTo>
                  <a:cubicBezTo>
                    <a:pt x="15" y="595"/>
                    <a:pt x="68" y="602"/>
                    <a:pt x="147" y="602"/>
                  </a:cubicBezTo>
                  <a:cubicBezTo>
                    <a:pt x="385" y="602"/>
                    <a:pt x="869" y="538"/>
                    <a:pt x="996" y="488"/>
                  </a:cubicBezTo>
                  <a:cubicBezTo>
                    <a:pt x="1177" y="432"/>
                    <a:pt x="1064" y="216"/>
                    <a:pt x="1064" y="216"/>
                  </a:cubicBezTo>
                  <a:lnTo>
                    <a:pt x="1064" y="216"/>
                  </a:lnTo>
                  <a:cubicBezTo>
                    <a:pt x="1064" y="216"/>
                    <a:pt x="930" y="254"/>
                    <a:pt x="807" y="254"/>
                  </a:cubicBezTo>
                  <a:cubicBezTo>
                    <a:pt x="765" y="254"/>
                    <a:pt x="725" y="250"/>
                    <a:pt x="691" y="239"/>
                  </a:cubicBezTo>
                  <a:cubicBezTo>
                    <a:pt x="691" y="239"/>
                    <a:pt x="736" y="24"/>
                    <a:pt x="668" y="2"/>
                  </a:cubicBezTo>
                  <a:cubicBezTo>
                    <a:pt x="664" y="1"/>
                    <a:pt x="661" y="0"/>
                    <a:pt x="657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79;p72">
              <a:extLst>
                <a:ext uri="{FF2B5EF4-FFF2-40B4-BE49-F238E27FC236}">
                  <a16:creationId xmlns:a16="http://schemas.microsoft.com/office/drawing/2014/main" id="{C2B15A42-8290-037E-0861-D7A5254E7BC0}"/>
                </a:ext>
              </a:extLst>
            </p:cNvPr>
            <p:cNvSpPr/>
            <p:nvPr/>
          </p:nvSpPr>
          <p:spPr>
            <a:xfrm>
              <a:off x="7203240" y="2712306"/>
              <a:ext cx="6425" cy="9681"/>
            </a:xfrm>
            <a:custGeom>
              <a:avLst/>
              <a:gdLst/>
              <a:ahLst/>
              <a:cxnLst/>
              <a:rect l="l" t="t" r="r" b="b"/>
              <a:pathLst>
                <a:path w="144" h="217" extrusionOk="0">
                  <a:moveTo>
                    <a:pt x="24" y="1"/>
                  </a:moveTo>
                  <a:cubicBezTo>
                    <a:pt x="12" y="1"/>
                    <a:pt x="0" y="13"/>
                    <a:pt x="7" y="35"/>
                  </a:cubicBezTo>
                  <a:cubicBezTo>
                    <a:pt x="30" y="91"/>
                    <a:pt x="64" y="148"/>
                    <a:pt x="98" y="216"/>
                  </a:cubicBezTo>
                  <a:cubicBezTo>
                    <a:pt x="120" y="216"/>
                    <a:pt x="132" y="216"/>
                    <a:pt x="143" y="204"/>
                  </a:cubicBezTo>
                  <a:cubicBezTo>
                    <a:pt x="110" y="148"/>
                    <a:pt x="75" y="81"/>
                    <a:pt x="42" y="13"/>
                  </a:cubicBezTo>
                  <a:cubicBezTo>
                    <a:pt x="38" y="5"/>
                    <a:pt x="31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80;p72">
              <a:extLst>
                <a:ext uri="{FF2B5EF4-FFF2-40B4-BE49-F238E27FC236}">
                  <a16:creationId xmlns:a16="http://schemas.microsoft.com/office/drawing/2014/main" id="{E05FEA2A-6C1F-BE81-C4BD-1EFFFEB3E027}"/>
                </a:ext>
              </a:extLst>
            </p:cNvPr>
            <p:cNvSpPr/>
            <p:nvPr/>
          </p:nvSpPr>
          <p:spPr>
            <a:xfrm>
              <a:off x="7206676" y="2710165"/>
              <a:ext cx="8031" cy="11288"/>
            </a:xfrm>
            <a:custGeom>
              <a:avLst/>
              <a:gdLst/>
              <a:ahLst/>
              <a:cxnLst/>
              <a:rect l="l" t="t" r="r" b="b"/>
              <a:pathLst>
                <a:path w="180" h="253" extrusionOk="0">
                  <a:moveTo>
                    <a:pt x="32" y="1"/>
                  </a:moveTo>
                  <a:cubicBezTo>
                    <a:pt x="14" y="1"/>
                    <a:pt x="0" y="19"/>
                    <a:pt x="10" y="38"/>
                  </a:cubicBezTo>
                  <a:cubicBezTo>
                    <a:pt x="66" y="106"/>
                    <a:pt x="100" y="174"/>
                    <a:pt x="134" y="252"/>
                  </a:cubicBezTo>
                  <a:cubicBezTo>
                    <a:pt x="146" y="242"/>
                    <a:pt x="168" y="242"/>
                    <a:pt x="179" y="242"/>
                  </a:cubicBezTo>
                  <a:cubicBezTo>
                    <a:pt x="146" y="162"/>
                    <a:pt x="100" y="83"/>
                    <a:pt x="43" y="4"/>
                  </a:cubicBezTo>
                  <a:cubicBezTo>
                    <a:pt x="39" y="2"/>
                    <a:pt x="35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81;p72">
              <a:extLst>
                <a:ext uri="{FF2B5EF4-FFF2-40B4-BE49-F238E27FC236}">
                  <a16:creationId xmlns:a16="http://schemas.microsoft.com/office/drawing/2014/main" id="{040DF0FA-15DF-24B9-0F83-215EB4C206FB}"/>
                </a:ext>
              </a:extLst>
            </p:cNvPr>
            <p:cNvSpPr/>
            <p:nvPr/>
          </p:nvSpPr>
          <p:spPr>
            <a:xfrm>
              <a:off x="7197753" y="2699992"/>
              <a:ext cx="8878" cy="7049"/>
            </a:xfrm>
            <a:custGeom>
              <a:avLst/>
              <a:gdLst/>
              <a:ahLst/>
              <a:cxnLst/>
              <a:rect l="l" t="t" r="r" b="b"/>
              <a:pathLst>
                <a:path w="199" h="158" extrusionOk="0">
                  <a:moveTo>
                    <a:pt x="52" y="17"/>
                  </a:moveTo>
                  <a:cubicBezTo>
                    <a:pt x="74" y="17"/>
                    <a:pt x="108" y="51"/>
                    <a:pt x="119" y="63"/>
                  </a:cubicBezTo>
                  <a:cubicBezTo>
                    <a:pt x="136" y="79"/>
                    <a:pt x="159" y="102"/>
                    <a:pt x="165" y="126"/>
                  </a:cubicBezTo>
                  <a:lnTo>
                    <a:pt x="165" y="126"/>
                  </a:lnTo>
                  <a:cubicBezTo>
                    <a:pt x="139" y="116"/>
                    <a:pt x="117" y="94"/>
                    <a:pt x="108" y="85"/>
                  </a:cubicBezTo>
                  <a:cubicBezTo>
                    <a:pt x="97" y="85"/>
                    <a:pt x="40" y="17"/>
                    <a:pt x="52" y="17"/>
                  </a:cubicBezTo>
                  <a:close/>
                  <a:moveTo>
                    <a:pt x="53" y="0"/>
                  </a:moveTo>
                  <a:cubicBezTo>
                    <a:pt x="48" y="0"/>
                    <a:pt x="44" y="2"/>
                    <a:pt x="40" y="6"/>
                  </a:cubicBezTo>
                  <a:cubicBezTo>
                    <a:pt x="1" y="35"/>
                    <a:pt x="113" y="114"/>
                    <a:pt x="167" y="136"/>
                  </a:cubicBezTo>
                  <a:lnTo>
                    <a:pt x="167" y="136"/>
                  </a:lnTo>
                  <a:cubicBezTo>
                    <a:pt x="167" y="141"/>
                    <a:pt x="167" y="147"/>
                    <a:pt x="165" y="153"/>
                  </a:cubicBezTo>
                  <a:cubicBezTo>
                    <a:pt x="165" y="153"/>
                    <a:pt x="170" y="158"/>
                    <a:pt x="176" y="158"/>
                  </a:cubicBezTo>
                  <a:cubicBezTo>
                    <a:pt x="180" y="158"/>
                    <a:pt x="183" y="157"/>
                    <a:pt x="187" y="153"/>
                  </a:cubicBezTo>
                  <a:cubicBezTo>
                    <a:pt x="187" y="149"/>
                    <a:pt x="187" y="145"/>
                    <a:pt x="186" y="141"/>
                  </a:cubicBezTo>
                  <a:lnTo>
                    <a:pt x="186" y="141"/>
                  </a:lnTo>
                  <a:cubicBezTo>
                    <a:pt x="187" y="141"/>
                    <a:pt x="187" y="141"/>
                    <a:pt x="187" y="141"/>
                  </a:cubicBezTo>
                  <a:cubicBezTo>
                    <a:pt x="198" y="141"/>
                    <a:pt x="187" y="130"/>
                    <a:pt x="187" y="130"/>
                  </a:cubicBezTo>
                  <a:cubicBezTo>
                    <a:pt x="186" y="130"/>
                    <a:pt x="185" y="130"/>
                    <a:pt x="183" y="130"/>
                  </a:cubicBezTo>
                  <a:lnTo>
                    <a:pt x="183" y="130"/>
                  </a:lnTo>
                  <a:cubicBezTo>
                    <a:pt x="173" y="101"/>
                    <a:pt x="148" y="69"/>
                    <a:pt x="130" y="51"/>
                  </a:cubicBezTo>
                  <a:cubicBezTo>
                    <a:pt x="111" y="42"/>
                    <a:pt x="77" y="0"/>
                    <a:pt x="53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82;p72">
              <a:extLst>
                <a:ext uri="{FF2B5EF4-FFF2-40B4-BE49-F238E27FC236}">
                  <a16:creationId xmlns:a16="http://schemas.microsoft.com/office/drawing/2014/main" id="{66080E48-C9B6-21F0-6C66-C369377F5580}"/>
                </a:ext>
              </a:extLst>
            </p:cNvPr>
            <p:cNvSpPr/>
            <p:nvPr/>
          </p:nvSpPr>
          <p:spPr>
            <a:xfrm>
              <a:off x="7204177" y="2698743"/>
              <a:ext cx="2945" cy="7451"/>
            </a:xfrm>
            <a:custGeom>
              <a:avLst/>
              <a:gdLst/>
              <a:ahLst/>
              <a:cxnLst/>
              <a:rect l="l" t="t" r="r" b="b"/>
              <a:pathLst>
                <a:path w="66" h="167" extrusionOk="0">
                  <a:moveTo>
                    <a:pt x="37" y="20"/>
                  </a:moveTo>
                  <a:cubicBezTo>
                    <a:pt x="48" y="44"/>
                    <a:pt x="47" y="76"/>
                    <a:pt x="45" y="107"/>
                  </a:cubicBezTo>
                  <a:lnTo>
                    <a:pt x="45" y="107"/>
                  </a:lnTo>
                  <a:cubicBezTo>
                    <a:pt x="44" y="101"/>
                    <a:pt x="43" y="96"/>
                    <a:pt x="43" y="91"/>
                  </a:cubicBezTo>
                  <a:cubicBezTo>
                    <a:pt x="33" y="80"/>
                    <a:pt x="23" y="44"/>
                    <a:pt x="37" y="20"/>
                  </a:cubicBezTo>
                  <a:close/>
                  <a:moveTo>
                    <a:pt x="32" y="0"/>
                  </a:moveTo>
                  <a:cubicBezTo>
                    <a:pt x="1" y="42"/>
                    <a:pt x="27" y="113"/>
                    <a:pt x="41" y="150"/>
                  </a:cubicBezTo>
                  <a:lnTo>
                    <a:pt x="41" y="150"/>
                  </a:lnTo>
                  <a:cubicBezTo>
                    <a:pt x="39" y="153"/>
                    <a:pt x="40" y="154"/>
                    <a:pt x="42" y="155"/>
                  </a:cubicBezTo>
                  <a:lnTo>
                    <a:pt x="42" y="155"/>
                  </a:lnTo>
                  <a:cubicBezTo>
                    <a:pt x="43" y="156"/>
                    <a:pt x="43" y="157"/>
                    <a:pt x="43" y="158"/>
                  </a:cubicBezTo>
                  <a:cubicBezTo>
                    <a:pt x="43" y="164"/>
                    <a:pt x="49" y="167"/>
                    <a:pt x="53" y="167"/>
                  </a:cubicBezTo>
                  <a:cubicBezTo>
                    <a:pt x="57" y="167"/>
                    <a:pt x="60" y="164"/>
                    <a:pt x="54" y="158"/>
                  </a:cubicBezTo>
                  <a:cubicBezTo>
                    <a:pt x="54" y="155"/>
                    <a:pt x="54" y="152"/>
                    <a:pt x="54" y="149"/>
                  </a:cubicBezTo>
                  <a:lnTo>
                    <a:pt x="54" y="149"/>
                  </a:lnTo>
                  <a:cubicBezTo>
                    <a:pt x="54" y="149"/>
                    <a:pt x="54" y="148"/>
                    <a:pt x="54" y="147"/>
                  </a:cubicBezTo>
                  <a:cubicBezTo>
                    <a:pt x="66" y="101"/>
                    <a:pt x="66" y="45"/>
                    <a:pt x="43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83;p72">
              <a:extLst>
                <a:ext uri="{FF2B5EF4-FFF2-40B4-BE49-F238E27FC236}">
                  <a16:creationId xmlns:a16="http://schemas.microsoft.com/office/drawing/2014/main" id="{9097E3B5-E2B2-82C1-1C05-6064E3548F59}"/>
                </a:ext>
              </a:extLst>
            </p:cNvPr>
            <p:cNvSpPr/>
            <p:nvPr/>
          </p:nvSpPr>
          <p:spPr>
            <a:xfrm>
              <a:off x="7110708" y="2505469"/>
              <a:ext cx="122647" cy="81378"/>
            </a:xfrm>
            <a:custGeom>
              <a:avLst/>
              <a:gdLst/>
              <a:ahLst/>
              <a:cxnLst/>
              <a:rect l="l" t="t" r="r" b="b"/>
              <a:pathLst>
                <a:path w="2749" h="1824" extrusionOk="0">
                  <a:moveTo>
                    <a:pt x="249" y="1"/>
                  </a:moveTo>
                  <a:cubicBezTo>
                    <a:pt x="249" y="1"/>
                    <a:pt x="12" y="996"/>
                    <a:pt x="1" y="1584"/>
                  </a:cubicBezTo>
                  <a:cubicBezTo>
                    <a:pt x="1" y="1584"/>
                    <a:pt x="642" y="1766"/>
                    <a:pt x="1098" y="1766"/>
                  </a:cubicBezTo>
                  <a:cubicBezTo>
                    <a:pt x="1163" y="1766"/>
                    <a:pt x="1224" y="1762"/>
                    <a:pt x="1279" y="1754"/>
                  </a:cubicBezTo>
                  <a:lnTo>
                    <a:pt x="1358" y="1471"/>
                  </a:lnTo>
                  <a:lnTo>
                    <a:pt x="1448" y="1765"/>
                  </a:lnTo>
                  <a:cubicBezTo>
                    <a:pt x="1448" y="1765"/>
                    <a:pt x="1652" y="1824"/>
                    <a:pt x="1951" y="1824"/>
                  </a:cubicBezTo>
                  <a:cubicBezTo>
                    <a:pt x="2160" y="1824"/>
                    <a:pt x="2416" y="1795"/>
                    <a:pt x="2681" y="1697"/>
                  </a:cubicBezTo>
                  <a:cubicBezTo>
                    <a:pt x="2681" y="1697"/>
                    <a:pt x="2749" y="736"/>
                    <a:pt x="226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84;p72">
              <a:extLst>
                <a:ext uri="{FF2B5EF4-FFF2-40B4-BE49-F238E27FC236}">
                  <a16:creationId xmlns:a16="http://schemas.microsoft.com/office/drawing/2014/main" id="{8B3A669F-1ED4-561A-CCC3-0A2A38E56B72}"/>
                </a:ext>
              </a:extLst>
            </p:cNvPr>
            <p:cNvSpPr/>
            <p:nvPr/>
          </p:nvSpPr>
          <p:spPr>
            <a:xfrm>
              <a:off x="7151085" y="2543794"/>
              <a:ext cx="20211" cy="40689"/>
            </a:xfrm>
            <a:custGeom>
              <a:avLst/>
              <a:gdLst/>
              <a:ahLst/>
              <a:cxnLst/>
              <a:rect l="l" t="t" r="r" b="b"/>
              <a:pathLst>
                <a:path w="453" h="912" extrusionOk="0">
                  <a:moveTo>
                    <a:pt x="317" y="1"/>
                  </a:moveTo>
                  <a:lnTo>
                    <a:pt x="0" y="895"/>
                  </a:lnTo>
                  <a:cubicBezTo>
                    <a:pt x="63" y="906"/>
                    <a:pt x="128" y="912"/>
                    <a:pt x="192" y="912"/>
                  </a:cubicBezTo>
                  <a:cubicBezTo>
                    <a:pt x="255" y="912"/>
                    <a:pt x="317" y="906"/>
                    <a:pt x="374" y="895"/>
                  </a:cubicBezTo>
                  <a:lnTo>
                    <a:pt x="453" y="612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85;p72">
              <a:extLst>
                <a:ext uri="{FF2B5EF4-FFF2-40B4-BE49-F238E27FC236}">
                  <a16:creationId xmlns:a16="http://schemas.microsoft.com/office/drawing/2014/main" id="{3D45CEEC-9E22-7B8E-35C9-1A52DEA2F3B5}"/>
                </a:ext>
              </a:extLst>
            </p:cNvPr>
            <p:cNvSpPr/>
            <p:nvPr/>
          </p:nvSpPr>
          <p:spPr>
            <a:xfrm>
              <a:off x="7118293" y="2505469"/>
              <a:ext cx="110021" cy="44437"/>
            </a:xfrm>
            <a:custGeom>
              <a:avLst/>
              <a:gdLst/>
              <a:ahLst/>
              <a:cxnLst/>
              <a:rect l="l" t="t" r="r" b="b"/>
              <a:pathLst>
                <a:path w="2466" h="996" extrusionOk="0">
                  <a:moveTo>
                    <a:pt x="79" y="1"/>
                  </a:moveTo>
                  <a:cubicBezTo>
                    <a:pt x="79" y="1"/>
                    <a:pt x="46" y="136"/>
                    <a:pt x="1" y="340"/>
                  </a:cubicBezTo>
                  <a:cubicBezTo>
                    <a:pt x="170" y="408"/>
                    <a:pt x="328" y="498"/>
                    <a:pt x="476" y="543"/>
                  </a:cubicBezTo>
                  <a:cubicBezTo>
                    <a:pt x="848" y="656"/>
                    <a:pt x="1233" y="759"/>
                    <a:pt x="1617" y="849"/>
                  </a:cubicBezTo>
                  <a:cubicBezTo>
                    <a:pt x="1900" y="917"/>
                    <a:pt x="2183" y="973"/>
                    <a:pt x="2466" y="996"/>
                  </a:cubicBezTo>
                  <a:cubicBezTo>
                    <a:pt x="2409" y="691"/>
                    <a:pt x="2308" y="329"/>
                    <a:pt x="2092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86;p72">
              <a:extLst>
                <a:ext uri="{FF2B5EF4-FFF2-40B4-BE49-F238E27FC236}">
                  <a16:creationId xmlns:a16="http://schemas.microsoft.com/office/drawing/2014/main" id="{EEF61EC5-3D32-CA55-A7B3-73B8CCFA08CA}"/>
                </a:ext>
              </a:extLst>
            </p:cNvPr>
            <p:cNvSpPr/>
            <p:nvPr/>
          </p:nvSpPr>
          <p:spPr>
            <a:xfrm>
              <a:off x="7192131" y="2524877"/>
              <a:ext cx="17043" cy="61881"/>
            </a:xfrm>
            <a:custGeom>
              <a:avLst/>
              <a:gdLst/>
              <a:ahLst/>
              <a:cxnLst/>
              <a:rect l="l" t="t" r="r" b="b"/>
              <a:pathLst>
                <a:path w="382" h="1387" extrusionOk="0">
                  <a:moveTo>
                    <a:pt x="29" y="1"/>
                  </a:moveTo>
                  <a:cubicBezTo>
                    <a:pt x="16" y="1"/>
                    <a:pt x="1" y="15"/>
                    <a:pt x="8" y="30"/>
                  </a:cubicBezTo>
                  <a:cubicBezTo>
                    <a:pt x="53" y="346"/>
                    <a:pt x="166" y="629"/>
                    <a:pt x="245" y="934"/>
                  </a:cubicBezTo>
                  <a:cubicBezTo>
                    <a:pt x="279" y="1081"/>
                    <a:pt x="313" y="1228"/>
                    <a:pt x="336" y="1387"/>
                  </a:cubicBezTo>
                  <a:cubicBezTo>
                    <a:pt x="347" y="1387"/>
                    <a:pt x="359" y="1375"/>
                    <a:pt x="381" y="1375"/>
                  </a:cubicBezTo>
                  <a:cubicBezTo>
                    <a:pt x="359" y="1239"/>
                    <a:pt x="336" y="1103"/>
                    <a:pt x="302" y="968"/>
                  </a:cubicBezTo>
                  <a:cubicBezTo>
                    <a:pt x="223" y="651"/>
                    <a:pt x="98" y="346"/>
                    <a:pt x="42" y="18"/>
                  </a:cubicBezTo>
                  <a:cubicBezTo>
                    <a:pt x="42" y="6"/>
                    <a:pt x="36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87;p72">
              <a:extLst>
                <a:ext uri="{FF2B5EF4-FFF2-40B4-BE49-F238E27FC236}">
                  <a16:creationId xmlns:a16="http://schemas.microsoft.com/office/drawing/2014/main" id="{ED60D07D-CAD6-6B20-8A38-A47C75F50B66}"/>
                </a:ext>
              </a:extLst>
            </p:cNvPr>
            <p:cNvSpPr/>
            <p:nvPr/>
          </p:nvSpPr>
          <p:spPr>
            <a:xfrm>
              <a:off x="7200251" y="2517694"/>
              <a:ext cx="15972" cy="68038"/>
            </a:xfrm>
            <a:custGeom>
              <a:avLst/>
              <a:gdLst/>
              <a:ahLst/>
              <a:cxnLst/>
              <a:rect l="l" t="t" r="r" b="b"/>
              <a:pathLst>
                <a:path w="358" h="1525" extrusionOk="0">
                  <a:moveTo>
                    <a:pt x="27" y="0"/>
                  </a:moveTo>
                  <a:cubicBezTo>
                    <a:pt x="13" y="0"/>
                    <a:pt x="0" y="12"/>
                    <a:pt x="6" y="32"/>
                  </a:cubicBezTo>
                  <a:cubicBezTo>
                    <a:pt x="63" y="360"/>
                    <a:pt x="165" y="676"/>
                    <a:pt x="244" y="993"/>
                  </a:cubicBezTo>
                  <a:cubicBezTo>
                    <a:pt x="290" y="1163"/>
                    <a:pt x="301" y="1344"/>
                    <a:pt x="323" y="1525"/>
                  </a:cubicBezTo>
                  <a:cubicBezTo>
                    <a:pt x="335" y="1513"/>
                    <a:pt x="346" y="1513"/>
                    <a:pt x="358" y="1513"/>
                  </a:cubicBezTo>
                  <a:cubicBezTo>
                    <a:pt x="346" y="1367"/>
                    <a:pt x="335" y="1208"/>
                    <a:pt x="301" y="1061"/>
                  </a:cubicBezTo>
                  <a:cubicBezTo>
                    <a:pt x="244" y="711"/>
                    <a:pt x="120" y="372"/>
                    <a:pt x="52" y="21"/>
                  </a:cubicBezTo>
                  <a:cubicBezTo>
                    <a:pt x="47" y="7"/>
                    <a:pt x="37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88;p72">
              <a:extLst>
                <a:ext uri="{FF2B5EF4-FFF2-40B4-BE49-F238E27FC236}">
                  <a16:creationId xmlns:a16="http://schemas.microsoft.com/office/drawing/2014/main" id="{193AA40A-817C-B16A-543B-237598182A67}"/>
                </a:ext>
              </a:extLst>
            </p:cNvPr>
            <p:cNvSpPr/>
            <p:nvPr/>
          </p:nvSpPr>
          <p:spPr>
            <a:xfrm>
              <a:off x="7119810" y="2397500"/>
              <a:ext cx="112564" cy="136700"/>
            </a:xfrm>
            <a:custGeom>
              <a:avLst/>
              <a:gdLst/>
              <a:ahLst/>
              <a:cxnLst/>
              <a:rect l="l" t="t" r="r" b="b"/>
              <a:pathLst>
                <a:path w="2523" h="3064" extrusionOk="0">
                  <a:moveTo>
                    <a:pt x="978" y="0"/>
                  </a:moveTo>
                  <a:cubicBezTo>
                    <a:pt x="890" y="0"/>
                    <a:pt x="798" y="4"/>
                    <a:pt x="701" y="12"/>
                  </a:cubicBezTo>
                  <a:lnTo>
                    <a:pt x="329" y="182"/>
                  </a:lnTo>
                  <a:cubicBezTo>
                    <a:pt x="329" y="182"/>
                    <a:pt x="125" y="2059"/>
                    <a:pt x="0" y="2669"/>
                  </a:cubicBezTo>
                  <a:cubicBezTo>
                    <a:pt x="0" y="2669"/>
                    <a:pt x="554" y="3064"/>
                    <a:pt x="1581" y="3064"/>
                  </a:cubicBezTo>
                  <a:cubicBezTo>
                    <a:pt x="1808" y="3064"/>
                    <a:pt x="2058" y="3045"/>
                    <a:pt x="2330" y="2998"/>
                  </a:cubicBezTo>
                  <a:cubicBezTo>
                    <a:pt x="2330" y="2998"/>
                    <a:pt x="2522" y="1154"/>
                    <a:pt x="2171" y="272"/>
                  </a:cubicBezTo>
                  <a:cubicBezTo>
                    <a:pt x="2171" y="272"/>
                    <a:pt x="1728" y="0"/>
                    <a:pt x="978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89;p72">
              <a:extLst>
                <a:ext uri="{FF2B5EF4-FFF2-40B4-BE49-F238E27FC236}">
                  <a16:creationId xmlns:a16="http://schemas.microsoft.com/office/drawing/2014/main" id="{2D7E0171-1704-8811-A1EE-85E81E2B3518}"/>
                </a:ext>
              </a:extLst>
            </p:cNvPr>
            <p:cNvSpPr/>
            <p:nvPr/>
          </p:nvSpPr>
          <p:spPr>
            <a:xfrm>
              <a:off x="7194451" y="2408118"/>
              <a:ext cx="37923" cy="126171"/>
            </a:xfrm>
            <a:custGeom>
              <a:avLst/>
              <a:gdLst/>
              <a:ahLst/>
              <a:cxnLst/>
              <a:rect l="l" t="t" r="r" b="b"/>
              <a:pathLst>
                <a:path w="850" h="2828" extrusionOk="0">
                  <a:moveTo>
                    <a:pt x="431" y="1"/>
                  </a:moveTo>
                  <a:cubicBezTo>
                    <a:pt x="374" y="11"/>
                    <a:pt x="317" y="23"/>
                    <a:pt x="272" y="68"/>
                  </a:cubicBezTo>
                  <a:cubicBezTo>
                    <a:pt x="91" y="192"/>
                    <a:pt x="159" y="486"/>
                    <a:pt x="182" y="656"/>
                  </a:cubicBezTo>
                  <a:cubicBezTo>
                    <a:pt x="261" y="1323"/>
                    <a:pt x="397" y="2069"/>
                    <a:pt x="69" y="2703"/>
                  </a:cubicBezTo>
                  <a:cubicBezTo>
                    <a:pt x="46" y="2748"/>
                    <a:pt x="23" y="2782"/>
                    <a:pt x="1" y="2828"/>
                  </a:cubicBezTo>
                  <a:cubicBezTo>
                    <a:pt x="204" y="2816"/>
                    <a:pt x="420" y="2805"/>
                    <a:pt x="657" y="2760"/>
                  </a:cubicBezTo>
                  <a:cubicBezTo>
                    <a:pt x="657" y="2760"/>
                    <a:pt x="849" y="916"/>
                    <a:pt x="498" y="34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90;p72">
              <a:extLst>
                <a:ext uri="{FF2B5EF4-FFF2-40B4-BE49-F238E27FC236}">
                  <a16:creationId xmlns:a16="http://schemas.microsoft.com/office/drawing/2014/main" id="{0819E3E4-D51D-0834-462D-CB1A510BA882}"/>
                </a:ext>
              </a:extLst>
            </p:cNvPr>
            <p:cNvSpPr/>
            <p:nvPr/>
          </p:nvSpPr>
          <p:spPr>
            <a:xfrm>
              <a:off x="7148586" y="2367875"/>
              <a:ext cx="44437" cy="52423"/>
            </a:xfrm>
            <a:custGeom>
              <a:avLst/>
              <a:gdLst/>
              <a:ahLst/>
              <a:cxnLst/>
              <a:rect l="l" t="t" r="r" b="b"/>
              <a:pathLst>
                <a:path w="996" h="1175" extrusionOk="0">
                  <a:moveTo>
                    <a:pt x="391" y="0"/>
                  </a:moveTo>
                  <a:cubicBezTo>
                    <a:pt x="208" y="0"/>
                    <a:pt x="38" y="44"/>
                    <a:pt x="23" y="201"/>
                  </a:cubicBezTo>
                  <a:cubicBezTo>
                    <a:pt x="0" y="549"/>
                    <a:pt x="22" y="1174"/>
                    <a:pt x="496" y="1174"/>
                  </a:cubicBezTo>
                  <a:cubicBezTo>
                    <a:pt x="500" y="1174"/>
                    <a:pt x="505" y="1174"/>
                    <a:pt x="509" y="1174"/>
                  </a:cubicBezTo>
                  <a:cubicBezTo>
                    <a:pt x="995" y="1174"/>
                    <a:pt x="860" y="66"/>
                    <a:pt x="860" y="66"/>
                  </a:cubicBezTo>
                  <a:cubicBezTo>
                    <a:pt x="860" y="66"/>
                    <a:pt x="616" y="0"/>
                    <a:pt x="391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91;p72">
              <a:extLst>
                <a:ext uri="{FF2B5EF4-FFF2-40B4-BE49-F238E27FC236}">
                  <a16:creationId xmlns:a16="http://schemas.microsoft.com/office/drawing/2014/main" id="{4FC81815-7C9E-11CF-D592-6C72D85164E6}"/>
                </a:ext>
              </a:extLst>
            </p:cNvPr>
            <p:cNvSpPr/>
            <p:nvPr/>
          </p:nvSpPr>
          <p:spPr>
            <a:xfrm>
              <a:off x="7198556" y="2433817"/>
              <a:ext cx="87312" cy="108950"/>
            </a:xfrm>
            <a:custGeom>
              <a:avLst/>
              <a:gdLst/>
              <a:ahLst/>
              <a:cxnLst/>
              <a:rect l="l" t="t" r="r" b="b"/>
              <a:pathLst>
                <a:path w="1957" h="2442" extrusionOk="0">
                  <a:moveTo>
                    <a:pt x="994" y="1"/>
                  </a:moveTo>
                  <a:lnTo>
                    <a:pt x="633" y="578"/>
                  </a:lnTo>
                  <a:cubicBezTo>
                    <a:pt x="633" y="578"/>
                    <a:pt x="1323" y="1211"/>
                    <a:pt x="1311" y="1267"/>
                  </a:cubicBezTo>
                  <a:cubicBezTo>
                    <a:pt x="1288" y="1313"/>
                    <a:pt x="655" y="2036"/>
                    <a:pt x="655" y="2036"/>
                  </a:cubicBezTo>
                  <a:cubicBezTo>
                    <a:pt x="567" y="2001"/>
                    <a:pt x="489" y="1986"/>
                    <a:pt x="420" y="1986"/>
                  </a:cubicBezTo>
                  <a:cubicBezTo>
                    <a:pt x="118" y="1986"/>
                    <a:pt x="1" y="2269"/>
                    <a:pt x="56" y="2297"/>
                  </a:cubicBezTo>
                  <a:cubicBezTo>
                    <a:pt x="73" y="2307"/>
                    <a:pt x="109" y="2308"/>
                    <a:pt x="153" y="2308"/>
                  </a:cubicBezTo>
                  <a:cubicBezTo>
                    <a:pt x="161" y="2308"/>
                    <a:pt x="169" y="2308"/>
                    <a:pt x="177" y="2308"/>
                  </a:cubicBezTo>
                  <a:cubicBezTo>
                    <a:pt x="276" y="2308"/>
                    <a:pt x="410" y="2311"/>
                    <a:pt x="497" y="2398"/>
                  </a:cubicBezTo>
                  <a:cubicBezTo>
                    <a:pt x="531" y="2429"/>
                    <a:pt x="566" y="2441"/>
                    <a:pt x="600" y="2441"/>
                  </a:cubicBezTo>
                  <a:cubicBezTo>
                    <a:pt x="713" y="2441"/>
                    <a:pt x="813" y="2308"/>
                    <a:pt x="813" y="2308"/>
                  </a:cubicBezTo>
                  <a:cubicBezTo>
                    <a:pt x="813" y="2308"/>
                    <a:pt x="1956" y="1528"/>
                    <a:pt x="1888" y="1166"/>
                  </a:cubicBezTo>
                  <a:cubicBezTo>
                    <a:pt x="1820" y="804"/>
                    <a:pt x="994" y="1"/>
                    <a:pt x="994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92;p72">
              <a:extLst>
                <a:ext uri="{FF2B5EF4-FFF2-40B4-BE49-F238E27FC236}">
                  <a16:creationId xmlns:a16="http://schemas.microsoft.com/office/drawing/2014/main" id="{3EC9A8CC-3FA1-C1F9-D3BC-304423EB9393}"/>
                </a:ext>
              </a:extLst>
            </p:cNvPr>
            <p:cNvSpPr/>
            <p:nvPr/>
          </p:nvSpPr>
          <p:spPr>
            <a:xfrm>
              <a:off x="7226753" y="2433817"/>
              <a:ext cx="41403" cy="31855"/>
            </a:xfrm>
            <a:custGeom>
              <a:avLst/>
              <a:gdLst/>
              <a:ahLst/>
              <a:cxnLst/>
              <a:rect l="l" t="t" r="r" b="b"/>
              <a:pathLst>
                <a:path w="928" h="714" extrusionOk="0">
                  <a:moveTo>
                    <a:pt x="362" y="1"/>
                  </a:moveTo>
                  <a:lnTo>
                    <a:pt x="1" y="578"/>
                  </a:lnTo>
                  <a:cubicBezTo>
                    <a:pt x="1" y="578"/>
                    <a:pt x="68" y="634"/>
                    <a:pt x="148" y="714"/>
                  </a:cubicBezTo>
                  <a:cubicBezTo>
                    <a:pt x="408" y="668"/>
                    <a:pt x="668" y="634"/>
                    <a:pt x="928" y="611"/>
                  </a:cubicBezTo>
                  <a:cubicBezTo>
                    <a:pt x="668" y="307"/>
                    <a:pt x="362" y="1"/>
                    <a:pt x="36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93;p72">
              <a:extLst>
                <a:ext uri="{FF2B5EF4-FFF2-40B4-BE49-F238E27FC236}">
                  <a16:creationId xmlns:a16="http://schemas.microsoft.com/office/drawing/2014/main" id="{F0058D79-8F26-21AD-AE4A-A0B8F0326E3D}"/>
                </a:ext>
              </a:extLst>
            </p:cNvPr>
            <p:cNvSpPr/>
            <p:nvPr/>
          </p:nvSpPr>
          <p:spPr>
            <a:xfrm>
              <a:off x="7200519" y="2527866"/>
              <a:ext cx="23111" cy="4506"/>
            </a:xfrm>
            <a:custGeom>
              <a:avLst/>
              <a:gdLst/>
              <a:ahLst/>
              <a:cxnLst/>
              <a:rect l="l" t="t" r="r" b="b"/>
              <a:pathLst>
                <a:path w="518" h="101" extrusionOk="0">
                  <a:moveTo>
                    <a:pt x="247" y="0"/>
                  </a:moveTo>
                  <a:cubicBezTo>
                    <a:pt x="168" y="0"/>
                    <a:pt x="89" y="20"/>
                    <a:pt x="12" y="64"/>
                  </a:cubicBezTo>
                  <a:cubicBezTo>
                    <a:pt x="0" y="64"/>
                    <a:pt x="12" y="76"/>
                    <a:pt x="12" y="76"/>
                  </a:cubicBezTo>
                  <a:cubicBezTo>
                    <a:pt x="87" y="60"/>
                    <a:pt x="161" y="49"/>
                    <a:pt x="236" y="49"/>
                  </a:cubicBezTo>
                  <a:cubicBezTo>
                    <a:pt x="320" y="49"/>
                    <a:pt x="403" y="62"/>
                    <a:pt x="487" y="98"/>
                  </a:cubicBezTo>
                  <a:cubicBezTo>
                    <a:pt x="490" y="100"/>
                    <a:pt x="493" y="100"/>
                    <a:pt x="496" y="100"/>
                  </a:cubicBezTo>
                  <a:cubicBezTo>
                    <a:pt x="512" y="100"/>
                    <a:pt x="518" y="74"/>
                    <a:pt x="498" y="64"/>
                  </a:cubicBezTo>
                  <a:cubicBezTo>
                    <a:pt x="416" y="23"/>
                    <a:pt x="331" y="0"/>
                    <a:pt x="247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94;p72">
              <a:extLst>
                <a:ext uri="{FF2B5EF4-FFF2-40B4-BE49-F238E27FC236}">
                  <a16:creationId xmlns:a16="http://schemas.microsoft.com/office/drawing/2014/main" id="{E205D5B6-0DCF-0D8B-C51C-7315F6765242}"/>
                </a:ext>
              </a:extLst>
            </p:cNvPr>
            <p:cNvSpPr/>
            <p:nvPr/>
          </p:nvSpPr>
          <p:spPr>
            <a:xfrm>
              <a:off x="7192622" y="2405664"/>
              <a:ext cx="68484" cy="63532"/>
            </a:xfrm>
            <a:custGeom>
              <a:avLst/>
              <a:gdLst/>
              <a:ahLst/>
              <a:cxnLst/>
              <a:rect l="l" t="t" r="r" b="b"/>
              <a:pathLst>
                <a:path w="1535" h="1424" extrusionOk="0">
                  <a:moveTo>
                    <a:pt x="319" y="1"/>
                  </a:moveTo>
                  <a:cubicBezTo>
                    <a:pt x="0" y="1"/>
                    <a:pt x="141" y="508"/>
                    <a:pt x="212" y="632"/>
                  </a:cubicBezTo>
                  <a:cubicBezTo>
                    <a:pt x="415" y="1005"/>
                    <a:pt x="788" y="1423"/>
                    <a:pt x="788" y="1423"/>
                  </a:cubicBezTo>
                  <a:lnTo>
                    <a:pt x="1534" y="677"/>
                  </a:lnTo>
                  <a:cubicBezTo>
                    <a:pt x="1534" y="677"/>
                    <a:pt x="1026" y="315"/>
                    <a:pt x="698" y="134"/>
                  </a:cubicBezTo>
                  <a:cubicBezTo>
                    <a:pt x="530" y="39"/>
                    <a:pt x="407" y="1"/>
                    <a:pt x="319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95;p72">
              <a:extLst>
                <a:ext uri="{FF2B5EF4-FFF2-40B4-BE49-F238E27FC236}">
                  <a16:creationId xmlns:a16="http://schemas.microsoft.com/office/drawing/2014/main" id="{02A09A61-D441-7088-5A23-9D341049BF9F}"/>
                </a:ext>
              </a:extLst>
            </p:cNvPr>
            <p:cNvSpPr/>
            <p:nvPr/>
          </p:nvSpPr>
          <p:spPr>
            <a:xfrm>
              <a:off x="7027500" y="2144976"/>
              <a:ext cx="306773" cy="259927"/>
            </a:xfrm>
            <a:custGeom>
              <a:avLst/>
              <a:gdLst/>
              <a:ahLst/>
              <a:cxnLst/>
              <a:rect l="l" t="t" r="r" b="b"/>
              <a:pathLst>
                <a:path w="6876" h="5826" extrusionOk="0">
                  <a:moveTo>
                    <a:pt x="2237" y="0"/>
                  </a:moveTo>
                  <a:cubicBezTo>
                    <a:pt x="2159" y="0"/>
                    <a:pt x="2080" y="9"/>
                    <a:pt x="2001" y="29"/>
                  </a:cubicBezTo>
                  <a:cubicBezTo>
                    <a:pt x="1798" y="74"/>
                    <a:pt x="1617" y="210"/>
                    <a:pt x="1651" y="425"/>
                  </a:cubicBezTo>
                  <a:cubicBezTo>
                    <a:pt x="1685" y="652"/>
                    <a:pt x="1877" y="843"/>
                    <a:pt x="2024" y="1002"/>
                  </a:cubicBezTo>
                  <a:cubicBezTo>
                    <a:pt x="1830" y="905"/>
                    <a:pt x="1589" y="849"/>
                    <a:pt x="1351" y="849"/>
                  </a:cubicBezTo>
                  <a:cubicBezTo>
                    <a:pt x="1091" y="849"/>
                    <a:pt x="834" y="916"/>
                    <a:pt x="644" y="1069"/>
                  </a:cubicBezTo>
                  <a:cubicBezTo>
                    <a:pt x="237" y="1375"/>
                    <a:pt x="757" y="1669"/>
                    <a:pt x="1041" y="1771"/>
                  </a:cubicBezTo>
                  <a:cubicBezTo>
                    <a:pt x="622" y="1941"/>
                    <a:pt x="0" y="2235"/>
                    <a:pt x="79" y="2788"/>
                  </a:cubicBezTo>
                  <a:cubicBezTo>
                    <a:pt x="181" y="3444"/>
                    <a:pt x="3064" y="4756"/>
                    <a:pt x="3064" y="4756"/>
                  </a:cubicBezTo>
                  <a:cubicBezTo>
                    <a:pt x="3110" y="5152"/>
                    <a:pt x="3539" y="5627"/>
                    <a:pt x="3878" y="5785"/>
                  </a:cubicBezTo>
                  <a:cubicBezTo>
                    <a:pt x="3942" y="5812"/>
                    <a:pt x="4009" y="5825"/>
                    <a:pt x="4075" y="5825"/>
                  </a:cubicBezTo>
                  <a:cubicBezTo>
                    <a:pt x="4341" y="5825"/>
                    <a:pt x="4591" y="5621"/>
                    <a:pt x="4501" y="5321"/>
                  </a:cubicBezTo>
                  <a:lnTo>
                    <a:pt x="4501" y="5321"/>
                  </a:lnTo>
                  <a:cubicBezTo>
                    <a:pt x="4626" y="5377"/>
                    <a:pt x="4815" y="5463"/>
                    <a:pt x="4979" y="5463"/>
                  </a:cubicBezTo>
                  <a:cubicBezTo>
                    <a:pt x="5082" y="5463"/>
                    <a:pt x="5174" y="5429"/>
                    <a:pt x="5235" y="5333"/>
                  </a:cubicBezTo>
                  <a:cubicBezTo>
                    <a:pt x="5428" y="5062"/>
                    <a:pt x="5235" y="4643"/>
                    <a:pt x="5032" y="4383"/>
                  </a:cubicBezTo>
                  <a:cubicBezTo>
                    <a:pt x="5349" y="4349"/>
                    <a:pt x="5665" y="4258"/>
                    <a:pt x="5948" y="4134"/>
                  </a:cubicBezTo>
                  <a:cubicBezTo>
                    <a:pt x="6253" y="4021"/>
                    <a:pt x="6615" y="3818"/>
                    <a:pt x="6695" y="3489"/>
                  </a:cubicBezTo>
                  <a:cubicBezTo>
                    <a:pt x="6876" y="2845"/>
                    <a:pt x="6401" y="2336"/>
                    <a:pt x="5971" y="2235"/>
                  </a:cubicBezTo>
                  <a:cubicBezTo>
                    <a:pt x="5971" y="2235"/>
                    <a:pt x="6536" y="1477"/>
                    <a:pt x="6185" y="1172"/>
                  </a:cubicBezTo>
                  <a:cubicBezTo>
                    <a:pt x="5994" y="1021"/>
                    <a:pt x="5782" y="962"/>
                    <a:pt x="5566" y="962"/>
                  </a:cubicBezTo>
                  <a:cubicBezTo>
                    <a:pt x="5360" y="962"/>
                    <a:pt x="5151" y="1015"/>
                    <a:pt x="4953" y="1092"/>
                  </a:cubicBezTo>
                  <a:cubicBezTo>
                    <a:pt x="5077" y="991"/>
                    <a:pt x="5281" y="697"/>
                    <a:pt x="5122" y="549"/>
                  </a:cubicBezTo>
                  <a:cubicBezTo>
                    <a:pt x="5062" y="498"/>
                    <a:pt x="4984" y="477"/>
                    <a:pt x="4898" y="477"/>
                  </a:cubicBezTo>
                  <a:cubicBezTo>
                    <a:pt x="4642" y="477"/>
                    <a:pt x="4311" y="655"/>
                    <a:pt x="4150" y="730"/>
                  </a:cubicBezTo>
                  <a:cubicBezTo>
                    <a:pt x="4218" y="584"/>
                    <a:pt x="4489" y="109"/>
                    <a:pt x="4094" y="97"/>
                  </a:cubicBezTo>
                  <a:cubicBezTo>
                    <a:pt x="4082" y="96"/>
                    <a:pt x="4071" y="96"/>
                    <a:pt x="4060" y="96"/>
                  </a:cubicBezTo>
                  <a:cubicBezTo>
                    <a:pt x="3700" y="96"/>
                    <a:pt x="3557" y="443"/>
                    <a:pt x="3393" y="674"/>
                  </a:cubicBezTo>
                  <a:cubicBezTo>
                    <a:pt x="3112" y="316"/>
                    <a:pt x="2692" y="0"/>
                    <a:pt x="223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96;p72">
              <a:extLst>
                <a:ext uri="{FF2B5EF4-FFF2-40B4-BE49-F238E27FC236}">
                  <a16:creationId xmlns:a16="http://schemas.microsoft.com/office/drawing/2014/main" id="{04EF5D2B-BD01-FE7D-F337-E39D893E8759}"/>
                </a:ext>
              </a:extLst>
            </p:cNvPr>
            <p:cNvSpPr/>
            <p:nvPr/>
          </p:nvSpPr>
          <p:spPr>
            <a:xfrm>
              <a:off x="7055206" y="2187316"/>
              <a:ext cx="229633" cy="211074"/>
            </a:xfrm>
            <a:custGeom>
              <a:avLst/>
              <a:gdLst/>
              <a:ahLst/>
              <a:cxnLst/>
              <a:rect l="l" t="t" r="r" b="b"/>
              <a:pathLst>
                <a:path w="5147" h="4731" extrusionOk="0">
                  <a:moveTo>
                    <a:pt x="2542" y="0"/>
                  </a:moveTo>
                  <a:cubicBezTo>
                    <a:pt x="1259" y="0"/>
                    <a:pt x="189" y="941"/>
                    <a:pt x="91" y="2179"/>
                  </a:cubicBezTo>
                  <a:cubicBezTo>
                    <a:pt x="1" y="3490"/>
                    <a:pt x="1030" y="4621"/>
                    <a:pt x="2398" y="4723"/>
                  </a:cubicBezTo>
                  <a:cubicBezTo>
                    <a:pt x="2463" y="4728"/>
                    <a:pt x="2528" y="4731"/>
                    <a:pt x="2592" y="4731"/>
                  </a:cubicBezTo>
                  <a:cubicBezTo>
                    <a:pt x="3877" y="4731"/>
                    <a:pt x="4958" y="3780"/>
                    <a:pt x="5044" y="2540"/>
                  </a:cubicBezTo>
                  <a:cubicBezTo>
                    <a:pt x="5146" y="1240"/>
                    <a:pt x="4106" y="98"/>
                    <a:pt x="2737" y="7"/>
                  </a:cubicBezTo>
                  <a:cubicBezTo>
                    <a:pt x="2672" y="3"/>
                    <a:pt x="2607" y="0"/>
                    <a:pt x="2542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97;p72">
              <a:extLst>
                <a:ext uri="{FF2B5EF4-FFF2-40B4-BE49-F238E27FC236}">
                  <a16:creationId xmlns:a16="http://schemas.microsoft.com/office/drawing/2014/main" id="{C1976CED-59EC-AC0E-9AE7-98EB2F6FF361}"/>
                </a:ext>
              </a:extLst>
            </p:cNvPr>
            <p:cNvSpPr/>
            <p:nvPr/>
          </p:nvSpPr>
          <p:spPr>
            <a:xfrm>
              <a:off x="7027500" y="2144976"/>
              <a:ext cx="306773" cy="191889"/>
            </a:xfrm>
            <a:custGeom>
              <a:avLst/>
              <a:gdLst/>
              <a:ahLst/>
              <a:cxnLst/>
              <a:rect l="l" t="t" r="r" b="b"/>
              <a:pathLst>
                <a:path w="6876" h="4301" extrusionOk="0">
                  <a:moveTo>
                    <a:pt x="2237" y="0"/>
                  </a:moveTo>
                  <a:cubicBezTo>
                    <a:pt x="2159" y="0"/>
                    <a:pt x="2080" y="9"/>
                    <a:pt x="2001" y="29"/>
                  </a:cubicBezTo>
                  <a:cubicBezTo>
                    <a:pt x="1798" y="74"/>
                    <a:pt x="1617" y="210"/>
                    <a:pt x="1651" y="425"/>
                  </a:cubicBezTo>
                  <a:cubicBezTo>
                    <a:pt x="1685" y="652"/>
                    <a:pt x="1877" y="843"/>
                    <a:pt x="2024" y="1002"/>
                  </a:cubicBezTo>
                  <a:cubicBezTo>
                    <a:pt x="1830" y="905"/>
                    <a:pt x="1589" y="849"/>
                    <a:pt x="1351" y="849"/>
                  </a:cubicBezTo>
                  <a:cubicBezTo>
                    <a:pt x="1091" y="849"/>
                    <a:pt x="834" y="916"/>
                    <a:pt x="644" y="1069"/>
                  </a:cubicBezTo>
                  <a:cubicBezTo>
                    <a:pt x="237" y="1375"/>
                    <a:pt x="757" y="1669"/>
                    <a:pt x="1041" y="1771"/>
                  </a:cubicBezTo>
                  <a:cubicBezTo>
                    <a:pt x="622" y="1941"/>
                    <a:pt x="0" y="2235"/>
                    <a:pt x="79" y="2788"/>
                  </a:cubicBezTo>
                  <a:cubicBezTo>
                    <a:pt x="102" y="2891"/>
                    <a:pt x="181" y="3004"/>
                    <a:pt x="305" y="3128"/>
                  </a:cubicBezTo>
                  <a:cubicBezTo>
                    <a:pt x="453" y="3049"/>
                    <a:pt x="577" y="2924"/>
                    <a:pt x="701" y="2788"/>
                  </a:cubicBezTo>
                  <a:cubicBezTo>
                    <a:pt x="928" y="2562"/>
                    <a:pt x="1108" y="2313"/>
                    <a:pt x="1244" y="2019"/>
                  </a:cubicBezTo>
                  <a:cubicBezTo>
                    <a:pt x="1370" y="2080"/>
                    <a:pt x="1498" y="2106"/>
                    <a:pt x="1625" y="2106"/>
                  </a:cubicBezTo>
                  <a:cubicBezTo>
                    <a:pt x="2045" y="2106"/>
                    <a:pt x="2453" y="1820"/>
                    <a:pt x="2748" y="1534"/>
                  </a:cubicBezTo>
                  <a:lnTo>
                    <a:pt x="2748" y="1534"/>
                  </a:lnTo>
                  <a:cubicBezTo>
                    <a:pt x="2680" y="1793"/>
                    <a:pt x="2895" y="1884"/>
                    <a:pt x="3132" y="1884"/>
                  </a:cubicBezTo>
                  <a:cubicBezTo>
                    <a:pt x="3404" y="1873"/>
                    <a:pt x="3641" y="1737"/>
                    <a:pt x="3890" y="1612"/>
                  </a:cubicBezTo>
                  <a:lnTo>
                    <a:pt x="3890" y="1612"/>
                  </a:lnTo>
                  <a:cubicBezTo>
                    <a:pt x="3800" y="1884"/>
                    <a:pt x="3981" y="2087"/>
                    <a:pt x="4207" y="2200"/>
                  </a:cubicBezTo>
                  <a:cubicBezTo>
                    <a:pt x="4311" y="2250"/>
                    <a:pt x="4416" y="2269"/>
                    <a:pt x="4520" y="2269"/>
                  </a:cubicBezTo>
                  <a:cubicBezTo>
                    <a:pt x="4653" y="2269"/>
                    <a:pt x="4786" y="2238"/>
                    <a:pt x="4919" y="2200"/>
                  </a:cubicBezTo>
                  <a:lnTo>
                    <a:pt x="4919" y="2200"/>
                  </a:lnTo>
                  <a:cubicBezTo>
                    <a:pt x="4833" y="2577"/>
                    <a:pt x="4685" y="3497"/>
                    <a:pt x="5266" y="3497"/>
                  </a:cubicBezTo>
                  <a:cubicBezTo>
                    <a:pt x="5296" y="3497"/>
                    <a:pt x="5327" y="3494"/>
                    <a:pt x="5360" y="3489"/>
                  </a:cubicBezTo>
                  <a:lnTo>
                    <a:pt x="5360" y="3489"/>
                  </a:lnTo>
                  <a:cubicBezTo>
                    <a:pt x="5142" y="4133"/>
                    <a:pt x="5257" y="4300"/>
                    <a:pt x="5452" y="4300"/>
                  </a:cubicBezTo>
                  <a:cubicBezTo>
                    <a:pt x="5611" y="4300"/>
                    <a:pt x="5822" y="4190"/>
                    <a:pt x="5948" y="4134"/>
                  </a:cubicBezTo>
                  <a:cubicBezTo>
                    <a:pt x="6253" y="4021"/>
                    <a:pt x="6615" y="3818"/>
                    <a:pt x="6695" y="3489"/>
                  </a:cubicBezTo>
                  <a:cubicBezTo>
                    <a:pt x="6876" y="2845"/>
                    <a:pt x="6401" y="2336"/>
                    <a:pt x="5971" y="2235"/>
                  </a:cubicBezTo>
                  <a:cubicBezTo>
                    <a:pt x="5971" y="2235"/>
                    <a:pt x="6536" y="1477"/>
                    <a:pt x="6185" y="1172"/>
                  </a:cubicBezTo>
                  <a:cubicBezTo>
                    <a:pt x="5994" y="1021"/>
                    <a:pt x="5782" y="962"/>
                    <a:pt x="5566" y="962"/>
                  </a:cubicBezTo>
                  <a:cubicBezTo>
                    <a:pt x="5360" y="962"/>
                    <a:pt x="5151" y="1015"/>
                    <a:pt x="4953" y="1092"/>
                  </a:cubicBezTo>
                  <a:cubicBezTo>
                    <a:pt x="5077" y="991"/>
                    <a:pt x="5281" y="697"/>
                    <a:pt x="5122" y="549"/>
                  </a:cubicBezTo>
                  <a:cubicBezTo>
                    <a:pt x="5062" y="498"/>
                    <a:pt x="4984" y="477"/>
                    <a:pt x="4898" y="477"/>
                  </a:cubicBezTo>
                  <a:cubicBezTo>
                    <a:pt x="4642" y="477"/>
                    <a:pt x="4311" y="655"/>
                    <a:pt x="4150" y="730"/>
                  </a:cubicBezTo>
                  <a:cubicBezTo>
                    <a:pt x="4218" y="584"/>
                    <a:pt x="4489" y="109"/>
                    <a:pt x="4094" y="97"/>
                  </a:cubicBezTo>
                  <a:cubicBezTo>
                    <a:pt x="4082" y="96"/>
                    <a:pt x="4071" y="96"/>
                    <a:pt x="4060" y="96"/>
                  </a:cubicBezTo>
                  <a:cubicBezTo>
                    <a:pt x="3700" y="96"/>
                    <a:pt x="3557" y="443"/>
                    <a:pt x="3393" y="674"/>
                  </a:cubicBezTo>
                  <a:cubicBezTo>
                    <a:pt x="3112" y="316"/>
                    <a:pt x="2692" y="0"/>
                    <a:pt x="223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98;p72">
              <a:extLst>
                <a:ext uri="{FF2B5EF4-FFF2-40B4-BE49-F238E27FC236}">
                  <a16:creationId xmlns:a16="http://schemas.microsoft.com/office/drawing/2014/main" id="{4B11FBCB-1553-C191-9689-B003DE8638EB}"/>
                </a:ext>
              </a:extLst>
            </p:cNvPr>
            <p:cNvSpPr/>
            <p:nvPr/>
          </p:nvSpPr>
          <p:spPr>
            <a:xfrm>
              <a:off x="7205337" y="2200344"/>
              <a:ext cx="78969" cy="64023"/>
            </a:xfrm>
            <a:custGeom>
              <a:avLst/>
              <a:gdLst/>
              <a:ahLst/>
              <a:cxnLst/>
              <a:rect l="l" t="t" r="r" b="b"/>
              <a:pathLst>
                <a:path w="1770" h="1435" extrusionOk="0">
                  <a:moveTo>
                    <a:pt x="178" y="0"/>
                  </a:moveTo>
                  <a:cubicBezTo>
                    <a:pt x="168" y="0"/>
                    <a:pt x="158" y="7"/>
                    <a:pt x="153" y="21"/>
                  </a:cubicBezTo>
                  <a:cubicBezTo>
                    <a:pt x="0" y="439"/>
                    <a:pt x="343" y="674"/>
                    <a:pt x="697" y="674"/>
                  </a:cubicBezTo>
                  <a:cubicBezTo>
                    <a:pt x="842" y="674"/>
                    <a:pt x="988" y="634"/>
                    <a:pt x="1103" y="552"/>
                  </a:cubicBezTo>
                  <a:lnTo>
                    <a:pt x="1103" y="552"/>
                  </a:lnTo>
                  <a:cubicBezTo>
                    <a:pt x="1046" y="982"/>
                    <a:pt x="1261" y="1401"/>
                    <a:pt x="1736" y="1434"/>
                  </a:cubicBezTo>
                  <a:cubicBezTo>
                    <a:pt x="1770" y="1434"/>
                    <a:pt x="1770" y="1389"/>
                    <a:pt x="1747" y="1378"/>
                  </a:cubicBezTo>
                  <a:cubicBezTo>
                    <a:pt x="1566" y="1333"/>
                    <a:pt x="1408" y="1310"/>
                    <a:pt x="1295" y="1152"/>
                  </a:cubicBezTo>
                  <a:cubicBezTo>
                    <a:pt x="1159" y="982"/>
                    <a:pt x="1136" y="654"/>
                    <a:pt x="1204" y="462"/>
                  </a:cubicBezTo>
                  <a:cubicBezTo>
                    <a:pt x="1214" y="434"/>
                    <a:pt x="1185" y="414"/>
                    <a:pt x="1161" y="414"/>
                  </a:cubicBezTo>
                  <a:cubicBezTo>
                    <a:pt x="1157" y="414"/>
                    <a:pt x="1152" y="415"/>
                    <a:pt x="1148" y="416"/>
                  </a:cubicBezTo>
                  <a:cubicBezTo>
                    <a:pt x="1030" y="491"/>
                    <a:pt x="870" y="533"/>
                    <a:pt x="714" y="533"/>
                  </a:cubicBezTo>
                  <a:cubicBezTo>
                    <a:pt x="422" y="533"/>
                    <a:pt x="146" y="386"/>
                    <a:pt x="198" y="32"/>
                  </a:cubicBezTo>
                  <a:cubicBezTo>
                    <a:pt x="205" y="13"/>
                    <a:pt x="192" y="0"/>
                    <a:pt x="178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99;p72">
              <a:extLst>
                <a:ext uri="{FF2B5EF4-FFF2-40B4-BE49-F238E27FC236}">
                  <a16:creationId xmlns:a16="http://schemas.microsoft.com/office/drawing/2014/main" id="{0AF0EC01-F242-A536-A01F-BE09A6999D3A}"/>
                </a:ext>
              </a:extLst>
            </p:cNvPr>
            <p:cNvSpPr/>
            <p:nvPr/>
          </p:nvSpPr>
          <p:spPr>
            <a:xfrm>
              <a:off x="7268111" y="2276726"/>
              <a:ext cx="22620" cy="50772"/>
            </a:xfrm>
            <a:custGeom>
              <a:avLst/>
              <a:gdLst/>
              <a:ahLst/>
              <a:cxnLst/>
              <a:rect l="l" t="t" r="r" b="b"/>
              <a:pathLst>
                <a:path w="507" h="1138" extrusionOk="0">
                  <a:moveTo>
                    <a:pt x="475" y="1"/>
                  </a:moveTo>
                  <a:cubicBezTo>
                    <a:pt x="472" y="1"/>
                    <a:pt x="468" y="2"/>
                    <a:pt x="465" y="5"/>
                  </a:cubicBezTo>
                  <a:cubicBezTo>
                    <a:pt x="227" y="277"/>
                    <a:pt x="1" y="921"/>
                    <a:pt x="431" y="1136"/>
                  </a:cubicBezTo>
                  <a:cubicBezTo>
                    <a:pt x="434" y="1137"/>
                    <a:pt x="438" y="1138"/>
                    <a:pt x="441" y="1138"/>
                  </a:cubicBezTo>
                  <a:cubicBezTo>
                    <a:pt x="473" y="1138"/>
                    <a:pt x="507" y="1098"/>
                    <a:pt x="476" y="1068"/>
                  </a:cubicBezTo>
                  <a:cubicBezTo>
                    <a:pt x="159" y="808"/>
                    <a:pt x="272" y="310"/>
                    <a:pt x="487" y="28"/>
                  </a:cubicBezTo>
                  <a:cubicBezTo>
                    <a:pt x="495" y="11"/>
                    <a:pt x="486" y="1"/>
                    <a:pt x="47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00;p72">
              <a:extLst>
                <a:ext uri="{FF2B5EF4-FFF2-40B4-BE49-F238E27FC236}">
                  <a16:creationId xmlns:a16="http://schemas.microsoft.com/office/drawing/2014/main" id="{B198A40F-4EE8-52DA-1A98-DD072A7195A0}"/>
                </a:ext>
              </a:extLst>
            </p:cNvPr>
            <p:cNvSpPr/>
            <p:nvPr/>
          </p:nvSpPr>
          <p:spPr>
            <a:xfrm>
              <a:off x="7292962" y="2260798"/>
              <a:ext cx="22620" cy="62238"/>
            </a:xfrm>
            <a:custGeom>
              <a:avLst/>
              <a:gdLst/>
              <a:ahLst/>
              <a:cxnLst/>
              <a:rect l="l" t="t" r="r" b="b"/>
              <a:pathLst>
                <a:path w="507" h="1395" extrusionOk="0">
                  <a:moveTo>
                    <a:pt x="89" y="1"/>
                  </a:moveTo>
                  <a:cubicBezTo>
                    <a:pt x="77" y="1"/>
                    <a:pt x="66" y="23"/>
                    <a:pt x="89" y="23"/>
                  </a:cubicBezTo>
                  <a:cubicBezTo>
                    <a:pt x="405" y="159"/>
                    <a:pt x="462" y="441"/>
                    <a:pt x="371" y="758"/>
                  </a:cubicBezTo>
                  <a:cubicBezTo>
                    <a:pt x="315" y="996"/>
                    <a:pt x="145" y="1154"/>
                    <a:pt x="9" y="1358"/>
                  </a:cubicBezTo>
                  <a:cubicBezTo>
                    <a:pt x="0" y="1376"/>
                    <a:pt x="14" y="1394"/>
                    <a:pt x="37" y="1394"/>
                  </a:cubicBezTo>
                  <a:cubicBezTo>
                    <a:pt x="42" y="1394"/>
                    <a:pt x="48" y="1393"/>
                    <a:pt x="54" y="1391"/>
                  </a:cubicBezTo>
                  <a:cubicBezTo>
                    <a:pt x="292" y="1278"/>
                    <a:pt x="473" y="883"/>
                    <a:pt x="484" y="622"/>
                  </a:cubicBezTo>
                  <a:cubicBezTo>
                    <a:pt x="507" y="328"/>
                    <a:pt x="383" y="102"/>
                    <a:pt x="89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01;p72">
              <a:extLst>
                <a:ext uri="{FF2B5EF4-FFF2-40B4-BE49-F238E27FC236}">
                  <a16:creationId xmlns:a16="http://schemas.microsoft.com/office/drawing/2014/main" id="{1647046C-0755-0B8B-C9EF-43B4080ACC7D}"/>
                </a:ext>
              </a:extLst>
            </p:cNvPr>
            <p:cNvSpPr/>
            <p:nvPr/>
          </p:nvSpPr>
          <p:spPr>
            <a:xfrm>
              <a:off x="7260571" y="2198872"/>
              <a:ext cx="28777" cy="43187"/>
            </a:xfrm>
            <a:custGeom>
              <a:avLst/>
              <a:gdLst/>
              <a:ahLst/>
              <a:cxnLst/>
              <a:rect l="l" t="t" r="r" b="b"/>
              <a:pathLst>
                <a:path w="645" h="968" extrusionOk="0">
                  <a:moveTo>
                    <a:pt x="203" y="1"/>
                  </a:moveTo>
                  <a:cubicBezTo>
                    <a:pt x="139" y="1"/>
                    <a:pt x="73" y="9"/>
                    <a:pt x="11" y="20"/>
                  </a:cubicBezTo>
                  <a:cubicBezTo>
                    <a:pt x="1" y="32"/>
                    <a:pt x="1" y="65"/>
                    <a:pt x="23" y="65"/>
                  </a:cubicBezTo>
                  <a:cubicBezTo>
                    <a:pt x="68" y="59"/>
                    <a:pt x="115" y="55"/>
                    <a:pt x="161" y="55"/>
                  </a:cubicBezTo>
                  <a:cubicBezTo>
                    <a:pt x="298" y="55"/>
                    <a:pt x="427" y="93"/>
                    <a:pt x="486" y="246"/>
                  </a:cubicBezTo>
                  <a:cubicBezTo>
                    <a:pt x="566" y="472"/>
                    <a:pt x="419" y="710"/>
                    <a:pt x="362" y="924"/>
                  </a:cubicBezTo>
                  <a:cubicBezTo>
                    <a:pt x="362" y="949"/>
                    <a:pt x="380" y="968"/>
                    <a:pt x="398" y="968"/>
                  </a:cubicBezTo>
                  <a:cubicBezTo>
                    <a:pt x="405" y="968"/>
                    <a:pt x="412" y="965"/>
                    <a:pt x="419" y="959"/>
                  </a:cubicBezTo>
                  <a:cubicBezTo>
                    <a:pt x="566" y="789"/>
                    <a:pt x="645" y="382"/>
                    <a:pt x="543" y="178"/>
                  </a:cubicBezTo>
                  <a:cubicBezTo>
                    <a:pt x="474" y="39"/>
                    <a:pt x="341" y="1"/>
                    <a:pt x="20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02;p72">
              <a:extLst>
                <a:ext uri="{FF2B5EF4-FFF2-40B4-BE49-F238E27FC236}">
                  <a16:creationId xmlns:a16="http://schemas.microsoft.com/office/drawing/2014/main" id="{7DECAD1D-C6C4-5477-5058-CF27753D5CA2}"/>
                </a:ext>
              </a:extLst>
            </p:cNvPr>
            <p:cNvSpPr/>
            <p:nvPr/>
          </p:nvSpPr>
          <p:spPr>
            <a:xfrm>
              <a:off x="7120300" y="2160012"/>
              <a:ext cx="81779" cy="38012"/>
            </a:xfrm>
            <a:custGeom>
              <a:avLst/>
              <a:gdLst/>
              <a:ahLst/>
              <a:cxnLst/>
              <a:rect l="l" t="t" r="r" b="b"/>
              <a:pathLst>
                <a:path w="1833" h="852" extrusionOk="0">
                  <a:moveTo>
                    <a:pt x="343" y="0"/>
                  </a:moveTo>
                  <a:cubicBezTo>
                    <a:pt x="235" y="0"/>
                    <a:pt x="123" y="36"/>
                    <a:pt x="12" y="122"/>
                  </a:cubicBezTo>
                  <a:cubicBezTo>
                    <a:pt x="1" y="134"/>
                    <a:pt x="12" y="144"/>
                    <a:pt x="24" y="144"/>
                  </a:cubicBezTo>
                  <a:cubicBezTo>
                    <a:pt x="126" y="78"/>
                    <a:pt x="224" y="49"/>
                    <a:pt x="318" y="49"/>
                  </a:cubicBezTo>
                  <a:cubicBezTo>
                    <a:pt x="701" y="49"/>
                    <a:pt x="1009" y="526"/>
                    <a:pt x="1200" y="835"/>
                  </a:cubicBezTo>
                  <a:cubicBezTo>
                    <a:pt x="1205" y="846"/>
                    <a:pt x="1219" y="852"/>
                    <a:pt x="1233" y="852"/>
                  </a:cubicBezTo>
                  <a:cubicBezTo>
                    <a:pt x="1247" y="852"/>
                    <a:pt x="1262" y="846"/>
                    <a:pt x="1267" y="835"/>
                  </a:cubicBezTo>
                  <a:cubicBezTo>
                    <a:pt x="1324" y="732"/>
                    <a:pt x="1369" y="654"/>
                    <a:pt x="1448" y="574"/>
                  </a:cubicBezTo>
                  <a:cubicBezTo>
                    <a:pt x="1480" y="536"/>
                    <a:pt x="1582" y="486"/>
                    <a:pt x="1660" y="486"/>
                  </a:cubicBezTo>
                  <a:cubicBezTo>
                    <a:pt x="1718" y="486"/>
                    <a:pt x="1763" y="514"/>
                    <a:pt x="1753" y="597"/>
                  </a:cubicBezTo>
                  <a:cubicBezTo>
                    <a:pt x="1753" y="610"/>
                    <a:pt x="1761" y="616"/>
                    <a:pt x="1770" y="616"/>
                  </a:cubicBezTo>
                  <a:cubicBezTo>
                    <a:pt x="1776" y="616"/>
                    <a:pt x="1783" y="613"/>
                    <a:pt x="1788" y="609"/>
                  </a:cubicBezTo>
                  <a:cubicBezTo>
                    <a:pt x="1833" y="484"/>
                    <a:pt x="1753" y="438"/>
                    <a:pt x="1640" y="428"/>
                  </a:cubicBezTo>
                  <a:cubicBezTo>
                    <a:pt x="1633" y="427"/>
                    <a:pt x="1627" y="427"/>
                    <a:pt x="1620" y="427"/>
                  </a:cubicBezTo>
                  <a:cubicBezTo>
                    <a:pt x="1440" y="427"/>
                    <a:pt x="1320" y="580"/>
                    <a:pt x="1233" y="732"/>
                  </a:cubicBezTo>
                  <a:cubicBezTo>
                    <a:pt x="1041" y="410"/>
                    <a:pt x="709" y="0"/>
                    <a:pt x="34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03;p72">
              <a:extLst>
                <a:ext uri="{FF2B5EF4-FFF2-40B4-BE49-F238E27FC236}">
                  <a16:creationId xmlns:a16="http://schemas.microsoft.com/office/drawing/2014/main" id="{DEE74A83-91E1-4CF8-4160-633B9440891F}"/>
                </a:ext>
              </a:extLst>
            </p:cNvPr>
            <p:cNvSpPr/>
            <p:nvPr/>
          </p:nvSpPr>
          <p:spPr>
            <a:xfrm>
              <a:off x="7060248" y="2194009"/>
              <a:ext cx="68529" cy="51976"/>
            </a:xfrm>
            <a:custGeom>
              <a:avLst/>
              <a:gdLst/>
              <a:ahLst/>
              <a:cxnLst/>
              <a:rect l="l" t="t" r="r" b="b"/>
              <a:pathLst>
                <a:path w="1536" h="1165" extrusionOk="0">
                  <a:moveTo>
                    <a:pt x="897" y="1"/>
                  </a:moveTo>
                  <a:cubicBezTo>
                    <a:pt x="809" y="1"/>
                    <a:pt x="720" y="23"/>
                    <a:pt x="634" y="73"/>
                  </a:cubicBezTo>
                  <a:cubicBezTo>
                    <a:pt x="363" y="242"/>
                    <a:pt x="544" y="423"/>
                    <a:pt x="747" y="536"/>
                  </a:cubicBezTo>
                  <a:cubicBezTo>
                    <a:pt x="431" y="626"/>
                    <a:pt x="69" y="785"/>
                    <a:pt x="1" y="1136"/>
                  </a:cubicBezTo>
                  <a:cubicBezTo>
                    <a:pt x="1" y="1150"/>
                    <a:pt x="14" y="1164"/>
                    <a:pt x="27" y="1164"/>
                  </a:cubicBezTo>
                  <a:cubicBezTo>
                    <a:pt x="35" y="1164"/>
                    <a:pt x="42" y="1159"/>
                    <a:pt x="46" y="1147"/>
                  </a:cubicBezTo>
                  <a:cubicBezTo>
                    <a:pt x="137" y="988"/>
                    <a:pt x="216" y="864"/>
                    <a:pt x="374" y="762"/>
                  </a:cubicBezTo>
                  <a:cubicBezTo>
                    <a:pt x="521" y="661"/>
                    <a:pt x="691" y="615"/>
                    <a:pt x="860" y="593"/>
                  </a:cubicBezTo>
                  <a:cubicBezTo>
                    <a:pt x="895" y="581"/>
                    <a:pt x="905" y="536"/>
                    <a:pt x="872" y="513"/>
                  </a:cubicBezTo>
                  <a:cubicBezTo>
                    <a:pt x="804" y="480"/>
                    <a:pt x="747" y="445"/>
                    <a:pt x="679" y="400"/>
                  </a:cubicBezTo>
                  <a:cubicBezTo>
                    <a:pt x="453" y="219"/>
                    <a:pt x="804" y="118"/>
                    <a:pt x="917" y="106"/>
                  </a:cubicBezTo>
                  <a:cubicBezTo>
                    <a:pt x="925" y="106"/>
                    <a:pt x="933" y="106"/>
                    <a:pt x="941" y="106"/>
                  </a:cubicBezTo>
                  <a:cubicBezTo>
                    <a:pt x="1158" y="106"/>
                    <a:pt x="1363" y="247"/>
                    <a:pt x="1505" y="400"/>
                  </a:cubicBezTo>
                  <a:cubicBezTo>
                    <a:pt x="1508" y="407"/>
                    <a:pt x="1513" y="410"/>
                    <a:pt x="1517" y="410"/>
                  </a:cubicBezTo>
                  <a:cubicBezTo>
                    <a:pt x="1526" y="410"/>
                    <a:pt x="1536" y="394"/>
                    <a:pt x="1528" y="378"/>
                  </a:cubicBezTo>
                  <a:cubicBezTo>
                    <a:pt x="1394" y="177"/>
                    <a:pt x="1149" y="1"/>
                    <a:pt x="897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04;p72">
              <a:extLst>
                <a:ext uri="{FF2B5EF4-FFF2-40B4-BE49-F238E27FC236}">
                  <a16:creationId xmlns:a16="http://schemas.microsoft.com/office/drawing/2014/main" id="{0BA3F90B-2E33-8973-F174-5B83EB05305D}"/>
                </a:ext>
              </a:extLst>
            </p:cNvPr>
            <p:cNvSpPr/>
            <p:nvPr/>
          </p:nvSpPr>
          <p:spPr>
            <a:xfrm>
              <a:off x="7159785" y="2201415"/>
              <a:ext cx="49612" cy="21281"/>
            </a:xfrm>
            <a:custGeom>
              <a:avLst/>
              <a:gdLst/>
              <a:ahLst/>
              <a:cxnLst/>
              <a:rect l="l" t="t" r="r" b="b"/>
              <a:pathLst>
                <a:path w="1112" h="477" extrusionOk="0">
                  <a:moveTo>
                    <a:pt x="1062" y="1"/>
                  </a:moveTo>
                  <a:cubicBezTo>
                    <a:pt x="1054" y="1"/>
                    <a:pt x="1046" y="3"/>
                    <a:pt x="1038" y="8"/>
                  </a:cubicBezTo>
                  <a:cubicBezTo>
                    <a:pt x="858" y="165"/>
                    <a:pt x="590" y="393"/>
                    <a:pt x="345" y="393"/>
                  </a:cubicBezTo>
                  <a:cubicBezTo>
                    <a:pt x="237" y="393"/>
                    <a:pt x="133" y="349"/>
                    <a:pt x="43" y="234"/>
                  </a:cubicBezTo>
                  <a:cubicBezTo>
                    <a:pt x="41" y="232"/>
                    <a:pt x="38" y="231"/>
                    <a:pt x="35" y="231"/>
                  </a:cubicBezTo>
                  <a:cubicBezTo>
                    <a:pt x="21" y="231"/>
                    <a:pt x="0" y="248"/>
                    <a:pt x="9" y="257"/>
                  </a:cubicBezTo>
                  <a:cubicBezTo>
                    <a:pt x="102" y="414"/>
                    <a:pt x="239" y="476"/>
                    <a:pt x="386" y="476"/>
                  </a:cubicBezTo>
                  <a:cubicBezTo>
                    <a:pt x="654" y="476"/>
                    <a:pt x="956" y="272"/>
                    <a:pt x="1094" y="53"/>
                  </a:cubicBezTo>
                  <a:cubicBezTo>
                    <a:pt x="1112" y="27"/>
                    <a:pt x="1089" y="1"/>
                    <a:pt x="106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05;p72">
              <a:extLst>
                <a:ext uri="{FF2B5EF4-FFF2-40B4-BE49-F238E27FC236}">
                  <a16:creationId xmlns:a16="http://schemas.microsoft.com/office/drawing/2014/main" id="{56067469-91C0-7D6C-A9FE-4092BBDC7D93}"/>
                </a:ext>
              </a:extLst>
            </p:cNvPr>
            <p:cNvSpPr/>
            <p:nvPr/>
          </p:nvSpPr>
          <p:spPr>
            <a:xfrm>
              <a:off x="7124360" y="2177858"/>
              <a:ext cx="40733" cy="30740"/>
            </a:xfrm>
            <a:custGeom>
              <a:avLst/>
              <a:gdLst/>
              <a:ahLst/>
              <a:cxnLst/>
              <a:rect l="l" t="t" r="r" b="b"/>
              <a:pathLst>
                <a:path w="913" h="689" extrusionOk="0">
                  <a:moveTo>
                    <a:pt x="201" y="0"/>
                  </a:moveTo>
                  <a:cubicBezTo>
                    <a:pt x="140" y="0"/>
                    <a:pt x="76" y="12"/>
                    <a:pt x="11" y="38"/>
                  </a:cubicBezTo>
                  <a:cubicBezTo>
                    <a:pt x="0" y="50"/>
                    <a:pt x="0" y="73"/>
                    <a:pt x="23" y="73"/>
                  </a:cubicBezTo>
                  <a:cubicBezTo>
                    <a:pt x="77" y="55"/>
                    <a:pt x="127" y="48"/>
                    <a:pt x="175" y="48"/>
                  </a:cubicBezTo>
                  <a:cubicBezTo>
                    <a:pt x="501" y="48"/>
                    <a:pt x="701" y="415"/>
                    <a:pt x="848" y="672"/>
                  </a:cubicBezTo>
                  <a:cubicBezTo>
                    <a:pt x="856" y="684"/>
                    <a:pt x="867" y="689"/>
                    <a:pt x="877" y="689"/>
                  </a:cubicBezTo>
                  <a:cubicBezTo>
                    <a:pt x="895" y="689"/>
                    <a:pt x="912" y="671"/>
                    <a:pt x="905" y="649"/>
                  </a:cubicBezTo>
                  <a:cubicBezTo>
                    <a:pt x="809" y="353"/>
                    <a:pt x="536" y="0"/>
                    <a:pt x="201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06;p72">
              <a:extLst>
                <a:ext uri="{FF2B5EF4-FFF2-40B4-BE49-F238E27FC236}">
                  <a16:creationId xmlns:a16="http://schemas.microsoft.com/office/drawing/2014/main" id="{FEDBA1FE-EF84-A3A4-6F96-D6917EC11FE2}"/>
                </a:ext>
              </a:extLst>
            </p:cNvPr>
            <p:cNvSpPr/>
            <p:nvPr/>
          </p:nvSpPr>
          <p:spPr>
            <a:xfrm>
              <a:off x="7248971" y="2317683"/>
              <a:ext cx="54609" cy="45418"/>
            </a:xfrm>
            <a:custGeom>
              <a:avLst/>
              <a:gdLst/>
              <a:ahLst/>
              <a:cxnLst/>
              <a:rect l="l" t="t" r="r" b="b"/>
              <a:pathLst>
                <a:path w="1224" h="1018" extrusionOk="0">
                  <a:moveTo>
                    <a:pt x="709" y="0"/>
                  </a:moveTo>
                  <a:cubicBezTo>
                    <a:pt x="478" y="0"/>
                    <a:pt x="261" y="184"/>
                    <a:pt x="261" y="184"/>
                  </a:cubicBezTo>
                  <a:lnTo>
                    <a:pt x="0" y="897"/>
                  </a:lnTo>
                  <a:cubicBezTo>
                    <a:pt x="138" y="982"/>
                    <a:pt x="270" y="1017"/>
                    <a:pt x="391" y="1017"/>
                  </a:cubicBezTo>
                  <a:cubicBezTo>
                    <a:pt x="900" y="1017"/>
                    <a:pt x="1224" y="392"/>
                    <a:pt x="995" y="128"/>
                  </a:cubicBezTo>
                  <a:cubicBezTo>
                    <a:pt x="908" y="33"/>
                    <a:pt x="807" y="0"/>
                    <a:pt x="709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07;p72">
              <a:extLst>
                <a:ext uri="{FF2B5EF4-FFF2-40B4-BE49-F238E27FC236}">
                  <a16:creationId xmlns:a16="http://schemas.microsoft.com/office/drawing/2014/main" id="{F4591E84-E08E-042A-C4E4-514212732BD0}"/>
                </a:ext>
              </a:extLst>
            </p:cNvPr>
            <p:cNvSpPr/>
            <p:nvPr/>
          </p:nvSpPr>
          <p:spPr>
            <a:xfrm>
              <a:off x="7254504" y="2334681"/>
              <a:ext cx="32837" cy="24003"/>
            </a:xfrm>
            <a:custGeom>
              <a:avLst/>
              <a:gdLst/>
              <a:ahLst/>
              <a:cxnLst/>
              <a:rect l="l" t="t" r="r" b="b"/>
              <a:pathLst>
                <a:path w="736" h="538" extrusionOk="0">
                  <a:moveTo>
                    <a:pt x="193" y="210"/>
                  </a:moveTo>
                  <a:cubicBezTo>
                    <a:pt x="227" y="222"/>
                    <a:pt x="261" y="222"/>
                    <a:pt x="295" y="244"/>
                  </a:cubicBezTo>
                  <a:cubicBezTo>
                    <a:pt x="363" y="278"/>
                    <a:pt x="408" y="346"/>
                    <a:pt x="351" y="413"/>
                  </a:cubicBezTo>
                  <a:cubicBezTo>
                    <a:pt x="324" y="445"/>
                    <a:pt x="286" y="457"/>
                    <a:pt x="246" y="457"/>
                  </a:cubicBezTo>
                  <a:cubicBezTo>
                    <a:pt x="184" y="457"/>
                    <a:pt x="116" y="430"/>
                    <a:pt x="69" y="403"/>
                  </a:cubicBezTo>
                  <a:cubicBezTo>
                    <a:pt x="114" y="335"/>
                    <a:pt x="137" y="267"/>
                    <a:pt x="193" y="210"/>
                  </a:cubicBezTo>
                  <a:close/>
                  <a:moveTo>
                    <a:pt x="473" y="0"/>
                  </a:moveTo>
                  <a:cubicBezTo>
                    <a:pt x="240" y="0"/>
                    <a:pt x="26" y="179"/>
                    <a:pt x="1" y="436"/>
                  </a:cubicBezTo>
                  <a:cubicBezTo>
                    <a:pt x="1" y="453"/>
                    <a:pt x="13" y="463"/>
                    <a:pt x="24" y="463"/>
                  </a:cubicBezTo>
                  <a:cubicBezTo>
                    <a:pt x="28" y="463"/>
                    <a:pt x="31" y="462"/>
                    <a:pt x="34" y="459"/>
                  </a:cubicBezTo>
                  <a:cubicBezTo>
                    <a:pt x="91" y="504"/>
                    <a:pt x="179" y="538"/>
                    <a:pt x="259" y="538"/>
                  </a:cubicBezTo>
                  <a:cubicBezTo>
                    <a:pt x="340" y="538"/>
                    <a:pt x="413" y="504"/>
                    <a:pt x="441" y="413"/>
                  </a:cubicBezTo>
                  <a:cubicBezTo>
                    <a:pt x="464" y="346"/>
                    <a:pt x="453" y="255"/>
                    <a:pt x="374" y="210"/>
                  </a:cubicBezTo>
                  <a:cubicBezTo>
                    <a:pt x="328" y="176"/>
                    <a:pt x="283" y="176"/>
                    <a:pt x="227" y="176"/>
                  </a:cubicBezTo>
                  <a:cubicBezTo>
                    <a:pt x="227" y="165"/>
                    <a:pt x="238" y="165"/>
                    <a:pt x="238" y="165"/>
                  </a:cubicBezTo>
                  <a:cubicBezTo>
                    <a:pt x="333" y="99"/>
                    <a:pt x="432" y="67"/>
                    <a:pt x="536" y="67"/>
                  </a:cubicBezTo>
                  <a:cubicBezTo>
                    <a:pt x="594" y="67"/>
                    <a:pt x="653" y="77"/>
                    <a:pt x="713" y="97"/>
                  </a:cubicBezTo>
                  <a:cubicBezTo>
                    <a:pt x="725" y="97"/>
                    <a:pt x="736" y="74"/>
                    <a:pt x="725" y="74"/>
                  </a:cubicBezTo>
                  <a:cubicBezTo>
                    <a:pt x="644" y="23"/>
                    <a:pt x="557" y="0"/>
                    <a:pt x="473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08;p72">
              <a:extLst>
                <a:ext uri="{FF2B5EF4-FFF2-40B4-BE49-F238E27FC236}">
                  <a16:creationId xmlns:a16="http://schemas.microsoft.com/office/drawing/2014/main" id="{8AE7186F-4193-6540-430A-4436F1D15743}"/>
                </a:ext>
              </a:extLst>
            </p:cNvPr>
            <p:cNvSpPr/>
            <p:nvPr/>
          </p:nvSpPr>
          <p:spPr>
            <a:xfrm>
              <a:off x="7194451" y="2303004"/>
              <a:ext cx="44972" cy="42072"/>
            </a:xfrm>
            <a:custGeom>
              <a:avLst/>
              <a:gdLst/>
              <a:ahLst/>
              <a:cxnLst/>
              <a:rect l="l" t="t" r="r" b="b"/>
              <a:pathLst>
                <a:path w="1008" h="943" extrusionOk="0">
                  <a:moveTo>
                    <a:pt x="458" y="0"/>
                  </a:moveTo>
                  <a:cubicBezTo>
                    <a:pt x="377" y="0"/>
                    <a:pt x="297" y="20"/>
                    <a:pt x="227" y="61"/>
                  </a:cubicBezTo>
                  <a:cubicBezTo>
                    <a:pt x="80" y="151"/>
                    <a:pt x="13" y="321"/>
                    <a:pt x="1" y="479"/>
                  </a:cubicBezTo>
                  <a:cubicBezTo>
                    <a:pt x="1" y="638"/>
                    <a:pt x="103" y="819"/>
                    <a:pt x="250" y="886"/>
                  </a:cubicBezTo>
                  <a:cubicBezTo>
                    <a:pt x="340" y="932"/>
                    <a:pt x="363" y="932"/>
                    <a:pt x="453" y="943"/>
                  </a:cubicBezTo>
                  <a:lnTo>
                    <a:pt x="465" y="943"/>
                  </a:lnTo>
                  <a:cubicBezTo>
                    <a:pt x="555" y="943"/>
                    <a:pt x="657" y="909"/>
                    <a:pt x="736" y="875"/>
                  </a:cubicBezTo>
                  <a:cubicBezTo>
                    <a:pt x="849" y="819"/>
                    <a:pt x="917" y="694"/>
                    <a:pt x="951" y="570"/>
                  </a:cubicBezTo>
                  <a:cubicBezTo>
                    <a:pt x="1008" y="355"/>
                    <a:pt x="895" y="128"/>
                    <a:pt x="679" y="50"/>
                  </a:cubicBezTo>
                  <a:cubicBezTo>
                    <a:pt x="609" y="17"/>
                    <a:pt x="533" y="0"/>
                    <a:pt x="458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09;p72">
              <a:extLst>
                <a:ext uri="{FF2B5EF4-FFF2-40B4-BE49-F238E27FC236}">
                  <a16:creationId xmlns:a16="http://schemas.microsoft.com/office/drawing/2014/main" id="{0B75635E-82DB-3058-1473-DF53DEF4B30D}"/>
                </a:ext>
              </a:extLst>
            </p:cNvPr>
            <p:cNvSpPr/>
            <p:nvPr/>
          </p:nvSpPr>
          <p:spPr>
            <a:xfrm>
              <a:off x="7064308" y="2294036"/>
              <a:ext cx="32301" cy="32167"/>
            </a:xfrm>
            <a:custGeom>
              <a:avLst/>
              <a:gdLst/>
              <a:ahLst/>
              <a:cxnLst/>
              <a:rect l="l" t="t" r="r" b="b"/>
              <a:pathLst>
                <a:path w="724" h="721" extrusionOk="0">
                  <a:moveTo>
                    <a:pt x="384" y="1"/>
                  </a:moveTo>
                  <a:cubicBezTo>
                    <a:pt x="340" y="1"/>
                    <a:pt x="296" y="10"/>
                    <a:pt x="261" y="24"/>
                  </a:cubicBezTo>
                  <a:cubicBezTo>
                    <a:pt x="170" y="47"/>
                    <a:pt x="103" y="103"/>
                    <a:pt x="57" y="183"/>
                  </a:cubicBezTo>
                  <a:cubicBezTo>
                    <a:pt x="0" y="262"/>
                    <a:pt x="0" y="364"/>
                    <a:pt x="23" y="442"/>
                  </a:cubicBezTo>
                  <a:cubicBezTo>
                    <a:pt x="23" y="454"/>
                    <a:pt x="35" y="465"/>
                    <a:pt x="35" y="465"/>
                  </a:cubicBezTo>
                  <a:cubicBezTo>
                    <a:pt x="57" y="590"/>
                    <a:pt x="159" y="691"/>
                    <a:pt x="283" y="714"/>
                  </a:cubicBezTo>
                  <a:cubicBezTo>
                    <a:pt x="315" y="718"/>
                    <a:pt x="346" y="720"/>
                    <a:pt x="375" y="720"/>
                  </a:cubicBezTo>
                  <a:cubicBezTo>
                    <a:pt x="440" y="720"/>
                    <a:pt x="500" y="708"/>
                    <a:pt x="555" y="669"/>
                  </a:cubicBezTo>
                  <a:cubicBezTo>
                    <a:pt x="634" y="613"/>
                    <a:pt x="691" y="545"/>
                    <a:pt x="713" y="454"/>
                  </a:cubicBezTo>
                  <a:cubicBezTo>
                    <a:pt x="724" y="352"/>
                    <a:pt x="713" y="262"/>
                    <a:pt x="668" y="183"/>
                  </a:cubicBezTo>
                  <a:cubicBezTo>
                    <a:pt x="623" y="92"/>
                    <a:pt x="555" y="47"/>
                    <a:pt x="464" y="13"/>
                  </a:cubicBezTo>
                  <a:cubicBezTo>
                    <a:pt x="439" y="4"/>
                    <a:pt x="411" y="1"/>
                    <a:pt x="384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10;p72">
              <a:extLst>
                <a:ext uri="{FF2B5EF4-FFF2-40B4-BE49-F238E27FC236}">
                  <a16:creationId xmlns:a16="http://schemas.microsoft.com/office/drawing/2014/main" id="{8410C9E8-24B8-AF21-A5CD-C7C28E9377EA}"/>
                </a:ext>
              </a:extLst>
            </p:cNvPr>
            <p:cNvSpPr/>
            <p:nvPr/>
          </p:nvSpPr>
          <p:spPr>
            <a:xfrm>
              <a:off x="7200028" y="2252678"/>
              <a:ext cx="13161" cy="8298"/>
            </a:xfrm>
            <a:custGeom>
              <a:avLst/>
              <a:gdLst/>
              <a:ahLst/>
              <a:cxnLst/>
              <a:rect l="l" t="t" r="r" b="b"/>
              <a:pathLst>
                <a:path w="295" h="186" extrusionOk="0">
                  <a:moveTo>
                    <a:pt x="138" y="0"/>
                  </a:moveTo>
                  <a:cubicBezTo>
                    <a:pt x="108" y="0"/>
                    <a:pt x="78" y="10"/>
                    <a:pt x="57" y="24"/>
                  </a:cubicBezTo>
                  <a:cubicBezTo>
                    <a:pt x="1" y="35"/>
                    <a:pt x="11" y="115"/>
                    <a:pt x="68" y="115"/>
                  </a:cubicBezTo>
                  <a:cubicBezTo>
                    <a:pt x="102" y="115"/>
                    <a:pt x="136" y="115"/>
                    <a:pt x="159" y="148"/>
                  </a:cubicBezTo>
                  <a:cubicBezTo>
                    <a:pt x="176" y="171"/>
                    <a:pt x="201" y="185"/>
                    <a:pt x="225" y="185"/>
                  </a:cubicBezTo>
                  <a:cubicBezTo>
                    <a:pt x="249" y="185"/>
                    <a:pt x="272" y="171"/>
                    <a:pt x="283" y="137"/>
                  </a:cubicBezTo>
                  <a:cubicBezTo>
                    <a:pt x="295" y="80"/>
                    <a:pt x="238" y="24"/>
                    <a:pt x="192" y="12"/>
                  </a:cubicBezTo>
                  <a:cubicBezTo>
                    <a:pt x="175" y="4"/>
                    <a:pt x="157" y="0"/>
                    <a:pt x="138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11;p72">
              <a:extLst>
                <a:ext uri="{FF2B5EF4-FFF2-40B4-BE49-F238E27FC236}">
                  <a16:creationId xmlns:a16="http://schemas.microsoft.com/office/drawing/2014/main" id="{C52F9CB6-6D9D-396A-3D9D-72363B57C1A7}"/>
                </a:ext>
              </a:extLst>
            </p:cNvPr>
            <p:cNvSpPr/>
            <p:nvPr/>
          </p:nvSpPr>
          <p:spPr>
            <a:xfrm>
              <a:off x="7108700" y="2242952"/>
              <a:ext cx="11645" cy="6246"/>
            </a:xfrm>
            <a:custGeom>
              <a:avLst/>
              <a:gdLst/>
              <a:ahLst/>
              <a:cxnLst/>
              <a:rect l="l" t="t" r="r" b="b"/>
              <a:pathLst>
                <a:path w="261" h="140" extrusionOk="0">
                  <a:moveTo>
                    <a:pt x="143" y="1"/>
                  </a:moveTo>
                  <a:cubicBezTo>
                    <a:pt x="97" y="1"/>
                    <a:pt x="50" y="17"/>
                    <a:pt x="23" y="61"/>
                  </a:cubicBezTo>
                  <a:cubicBezTo>
                    <a:pt x="0" y="95"/>
                    <a:pt x="35" y="140"/>
                    <a:pt x="80" y="140"/>
                  </a:cubicBezTo>
                  <a:cubicBezTo>
                    <a:pt x="103" y="140"/>
                    <a:pt x="125" y="129"/>
                    <a:pt x="159" y="129"/>
                  </a:cubicBezTo>
                  <a:cubicBezTo>
                    <a:pt x="163" y="125"/>
                    <a:pt x="169" y="124"/>
                    <a:pt x="176" y="124"/>
                  </a:cubicBezTo>
                  <a:cubicBezTo>
                    <a:pt x="189" y="124"/>
                    <a:pt x="204" y="129"/>
                    <a:pt x="204" y="129"/>
                  </a:cubicBezTo>
                  <a:cubicBezTo>
                    <a:pt x="207" y="132"/>
                    <a:pt x="212" y="134"/>
                    <a:pt x="216" y="134"/>
                  </a:cubicBezTo>
                  <a:cubicBezTo>
                    <a:pt x="227" y="134"/>
                    <a:pt x="238" y="126"/>
                    <a:pt x="238" y="117"/>
                  </a:cubicBezTo>
                  <a:cubicBezTo>
                    <a:pt x="261" y="61"/>
                    <a:pt x="227" y="27"/>
                    <a:pt x="181" y="4"/>
                  </a:cubicBezTo>
                  <a:cubicBezTo>
                    <a:pt x="169" y="2"/>
                    <a:pt x="156" y="1"/>
                    <a:pt x="14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12;p72">
              <a:extLst>
                <a:ext uri="{FF2B5EF4-FFF2-40B4-BE49-F238E27FC236}">
                  <a16:creationId xmlns:a16="http://schemas.microsoft.com/office/drawing/2014/main" id="{32A9C3B6-6F40-E5D6-E1CA-DBFF434B81F7}"/>
                </a:ext>
              </a:extLst>
            </p:cNvPr>
            <p:cNvSpPr/>
            <p:nvPr/>
          </p:nvSpPr>
          <p:spPr>
            <a:xfrm>
              <a:off x="7171117" y="2275610"/>
              <a:ext cx="35023" cy="23111"/>
            </a:xfrm>
            <a:custGeom>
              <a:avLst/>
              <a:gdLst/>
              <a:ahLst/>
              <a:cxnLst/>
              <a:rect l="l" t="t" r="r" b="b"/>
              <a:pathLst>
                <a:path w="785" h="518" extrusionOk="0">
                  <a:moveTo>
                    <a:pt x="457" y="1"/>
                  </a:moveTo>
                  <a:cubicBezTo>
                    <a:pt x="274" y="1"/>
                    <a:pt x="103" y="91"/>
                    <a:pt x="15" y="257"/>
                  </a:cubicBezTo>
                  <a:cubicBezTo>
                    <a:pt x="0" y="294"/>
                    <a:pt x="31" y="327"/>
                    <a:pt x="60" y="327"/>
                  </a:cubicBezTo>
                  <a:cubicBezTo>
                    <a:pt x="74" y="327"/>
                    <a:pt x="87" y="320"/>
                    <a:pt x="94" y="302"/>
                  </a:cubicBezTo>
                  <a:cubicBezTo>
                    <a:pt x="158" y="183"/>
                    <a:pt x="303" y="79"/>
                    <a:pt x="452" y="79"/>
                  </a:cubicBezTo>
                  <a:cubicBezTo>
                    <a:pt x="487" y="79"/>
                    <a:pt x="523" y="85"/>
                    <a:pt x="558" y="98"/>
                  </a:cubicBezTo>
                  <a:cubicBezTo>
                    <a:pt x="694" y="166"/>
                    <a:pt x="694" y="347"/>
                    <a:pt x="694" y="471"/>
                  </a:cubicBezTo>
                  <a:cubicBezTo>
                    <a:pt x="688" y="503"/>
                    <a:pt x="709" y="518"/>
                    <a:pt x="732" y="518"/>
                  </a:cubicBezTo>
                  <a:cubicBezTo>
                    <a:pt x="757" y="518"/>
                    <a:pt x="784" y="501"/>
                    <a:pt x="784" y="471"/>
                  </a:cubicBezTo>
                  <a:cubicBezTo>
                    <a:pt x="784" y="302"/>
                    <a:pt x="762" y="41"/>
                    <a:pt x="546" y="8"/>
                  </a:cubicBezTo>
                  <a:cubicBezTo>
                    <a:pt x="517" y="3"/>
                    <a:pt x="487" y="1"/>
                    <a:pt x="45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13;p72">
              <a:extLst>
                <a:ext uri="{FF2B5EF4-FFF2-40B4-BE49-F238E27FC236}">
                  <a16:creationId xmlns:a16="http://schemas.microsoft.com/office/drawing/2014/main" id="{B3FAE6C4-FCA4-ECCB-4816-0845BB4E80DC}"/>
                </a:ext>
              </a:extLst>
            </p:cNvPr>
            <p:cNvSpPr/>
            <p:nvPr/>
          </p:nvSpPr>
          <p:spPr>
            <a:xfrm>
              <a:off x="7096074" y="2262672"/>
              <a:ext cx="26814" cy="19095"/>
            </a:xfrm>
            <a:custGeom>
              <a:avLst/>
              <a:gdLst/>
              <a:ahLst/>
              <a:cxnLst/>
              <a:rect l="l" t="t" r="r" b="b"/>
              <a:pathLst>
                <a:path w="601" h="428" extrusionOk="0">
                  <a:moveTo>
                    <a:pt x="338" y="1"/>
                  </a:moveTo>
                  <a:cubicBezTo>
                    <a:pt x="191" y="1"/>
                    <a:pt x="80" y="109"/>
                    <a:pt x="24" y="241"/>
                  </a:cubicBezTo>
                  <a:cubicBezTo>
                    <a:pt x="1" y="279"/>
                    <a:pt x="29" y="312"/>
                    <a:pt x="61" y="312"/>
                  </a:cubicBezTo>
                  <a:cubicBezTo>
                    <a:pt x="76" y="312"/>
                    <a:pt x="92" y="305"/>
                    <a:pt x="102" y="286"/>
                  </a:cubicBezTo>
                  <a:cubicBezTo>
                    <a:pt x="139" y="204"/>
                    <a:pt x="228" y="84"/>
                    <a:pt x="333" y="84"/>
                  </a:cubicBezTo>
                  <a:cubicBezTo>
                    <a:pt x="358" y="84"/>
                    <a:pt x="383" y="90"/>
                    <a:pt x="408" y="105"/>
                  </a:cubicBezTo>
                  <a:cubicBezTo>
                    <a:pt x="499" y="162"/>
                    <a:pt x="510" y="286"/>
                    <a:pt x="510" y="376"/>
                  </a:cubicBezTo>
                  <a:cubicBezTo>
                    <a:pt x="510" y="410"/>
                    <a:pt x="532" y="427"/>
                    <a:pt x="555" y="427"/>
                  </a:cubicBezTo>
                  <a:cubicBezTo>
                    <a:pt x="577" y="427"/>
                    <a:pt x="600" y="410"/>
                    <a:pt x="600" y="376"/>
                  </a:cubicBezTo>
                  <a:cubicBezTo>
                    <a:pt x="600" y="253"/>
                    <a:pt x="577" y="60"/>
                    <a:pt x="431" y="15"/>
                  </a:cubicBezTo>
                  <a:cubicBezTo>
                    <a:pt x="399" y="5"/>
                    <a:pt x="368" y="1"/>
                    <a:pt x="33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14;p72">
              <a:extLst>
                <a:ext uri="{FF2B5EF4-FFF2-40B4-BE49-F238E27FC236}">
                  <a16:creationId xmlns:a16="http://schemas.microsoft.com/office/drawing/2014/main" id="{A9115E9D-78F4-2C7A-FDD9-124620ED88C3}"/>
                </a:ext>
              </a:extLst>
            </p:cNvPr>
            <p:cNvSpPr/>
            <p:nvPr/>
          </p:nvSpPr>
          <p:spPr>
            <a:xfrm>
              <a:off x="7140333" y="2332183"/>
              <a:ext cx="46623" cy="31855"/>
            </a:xfrm>
            <a:custGeom>
              <a:avLst/>
              <a:gdLst/>
              <a:ahLst/>
              <a:cxnLst/>
              <a:rect l="l" t="t" r="r" b="b"/>
              <a:pathLst>
                <a:path w="1045" h="714" extrusionOk="0">
                  <a:moveTo>
                    <a:pt x="988" y="1"/>
                  </a:moveTo>
                  <a:cubicBezTo>
                    <a:pt x="965" y="1"/>
                    <a:pt x="942" y="18"/>
                    <a:pt x="942" y="52"/>
                  </a:cubicBezTo>
                  <a:cubicBezTo>
                    <a:pt x="954" y="221"/>
                    <a:pt x="920" y="436"/>
                    <a:pt x="751" y="537"/>
                  </a:cubicBezTo>
                  <a:cubicBezTo>
                    <a:pt x="666" y="592"/>
                    <a:pt x="584" y="614"/>
                    <a:pt x="502" y="614"/>
                  </a:cubicBezTo>
                  <a:cubicBezTo>
                    <a:pt x="364" y="614"/>
                    <a:pt x="229" y="552"/>
                    <a:pt x="95" y="481"/>
                  </a:cubicBezTo>
                  <a:cubicBezTo>
                    <a:pt x="85" y="475"/>
                    <a:pt x="76" y="473"/>
                    <a:pt x="67" y="473"/>
                  </a:cubicBezTo>
                  <a:cubicBezTo>
                    <a:pt x="25" y="473"/>
                    <a:pt x="0" y="532"/>
                    <a:pt x="38" y="560"/>
                  </a:cubicBezTo>
                  <a:cubicBezTo>
                    <a:pt x="189" y="632"/>
                    <a:pt x="359" y="713"/>
                    <a:pt x="523" y="713"/>
                  </a:cubicBezTo>
                  <a:cubicBezTo>
                    <a:pt x="617" y="713"/>
                    <a:pt x="709" y="687"/>
                    <a:pt x="796" y="617"/>
                  </a:cubicBezTo>
                  <a:cubicBezTo>
                    <a:pt x="988" y="481"/>
                    <a:pt x="1045" y="278"/>
                    <a:pt x="1033" y="52"/>
                  </a:cubicBezTo>
                  <a:cubicBezTo>
                    <a:pt x="1033" y="18"/>
                    <a:pt x="1010" y="1"/>
                    <a:pt x="98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15;p72">
              <a:extLst>
                <a:ext uri="{FF2B5EF4-FFF2-40B4-BE49-F238E27FC236}">
                  <a16:creationId xmlns:a16="http://schemas.microsoft.com/office/drawing/2014/main" id="{10BD7E20-8575-2A91-1113-192E7EF88D1A}"/>
                </a:ext>
              </a:extLst>
            </p:cNvPr>
            <p:cNvSpPr/>
            <p:nvPr/>
          </p:nvSpPr>
          <p:spPr>
            <a:xfrm>
              <a:off x="7115750" y="2299346"/>
              <a:ext cx="28509" cy="21861"/>
            </a:xfrm>
            <a:custGeom>
              <a:avLst/>
              <a:gdLst/>
              <a:ahLst/>
              <a:cxnLst/>
              <a:rect l="l" t="t" r="r" b="b"/>
              <a:pathLst>
                <a:path w="639" h="490" extrusionOk="0">
                  <a:moveTo>
                    <a:pt x="295" y="0"/>
                  </a:moveTo>
                  <a:cubicBezTo>
                    <a:pt x="237" y="0"/>
                    <a:pt x="182" y="15"/>
                    <a:pt x="136" y="52"/>
                  </a:cubicBezTo>
                  <a:cubicBezTo>
                    <a:pt x="1" y="165"/>
                    <a:pt x="58" y="346"/>
                    <a:pt x="126" y="471"/>
                  </a:cubicBezTo>
                  <a:cubicBezTo>
                    <a:pt x="135" y="484"/>
                    <a:pt x="149" y="490"/>
                    <a:pt x="163" y="490"/>
                  </a:cubicBezTo>
                  <a:cubicBezTo>
                    <a:pt x="196" y="490"/>
                    <a:pt x="229" y="458"/>
                    <a:pt x="204" y="426"/>
                  </a:cubicBezTo>
                  <a:cubicBezTo>
                    <a:pt x="159" y="335"/>
                    <a:pt x="91" y="177"/>
                    <a:pt x="204" y="120"/>
                  </a:cubicBezTo>
                  <a:cubicBezTo>
                    <a:pt x="241" y="102"/>
                    <a:pt x="279" y="94"/>
                    <a:pt x="317" y="94"/>
                  </a:cubicBezTo>
                  <a:cubicBezTo>
                    <a:pt x="396" y="94"/>
                    <a:pt x="475" y="127"/>
                    <a:pt x="544" y="165"/>
                  </a:cubicBezTo>
                  <a:cubicBezTo>
                    <a:pt x="551" y="168"/>
                    <a:pt x="557" y="169"/>
                    <a:pt x="564" y="169"/>
                  </a:cubicBezTo>
                  <a:cubicBezTo>
                    <a:pt x="610" y="169"/>
                    <a:pt x="639" y="106"/>
                    <a:pt x="589" y="86"/>
                  </a:cubicBezTo>
                  <a:cubicBezTo>
                    <a:pt x="503" y="43"/>
                    <a:pt x="394" y="0"/>
                    <a:pt x="295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2448;p72">
            <a:extLst>
              <a:ext uri="{FF2B5EF4-FFF2-40B4-BE49-F238E27FC236}">
                <a16:creationId xmlns:a16="http://schemas.microsoft.com/office/drawing/2014/main" id="{54C09483-7870-C669-79E6-DF4885AC29A5}"/>
              </a:ext>
            </a:extLst>
          </p:cNvPr>
          <p:cNvGrpSpPr/>
          <p:nvPr/>
        </p:nvGrpSpPr>
        <p:grpSpPr>
          <a:xfrm>
            <a:off x="7431674" y="3098086"/>
            <a:ext cx="918359" cy="1791123"/>
            <a:chOff x="7514478" y="0"/>
            <a:chExt cx="370217" cy="722053"/>
          </a:xfrm>
        </p:grpSpPr>
        <p:sp>
          <p:nvSpPr>
            <p:cNvPr id="58" name="Google Shape;2449;p72">
              <a:extLst>
                <a:ext uri="{FF2B5EF4-FFF2-40B4-BE49-F238E27FC236}">
                  <a16:creationId xmlns:a16="http://schemas.microsoft.com/office/drawing/2014/main" id="{04169F47-6726-F390-2E47-EB3193D7BC43}"/>
                </a:ext>
              </a:extLst>
            </p:cNvPr>
            <p:cNvSpPr/>
            <p:nvPr/>
          </p:nvSpPr>
          <p:spPr>
            <a:xfrm>
              <a:off x="7557219" y="1918"/>
              <a:ext cx="253012" cy="261489"/>
            </a:xfrm>
            <a:custGeom>
              <a:avLst/>
              <a:gdLst/>
              <a:ahLst/>
              <a:cxnLst/>
              <a:rect l="l" t="t" r="r" b="b"/>
              <a:pathLst>
                <a:path w="5671" h="5861" extrusionOk="0">
                  <a:moveTo>
                    <a:pt x="2954" y="0"/>
                  </a:moveTo>
                  <a:cubicBezTo>
                    <a:pt x="2924" y="0"/>
                    <a:pt x="2893" y="1"/>
                    <a:pt x="2861" y="3"/>
                  </a:cubicBezTo>
                  <a:lnTo>
                    <a:pt x="1086" y="1111"/>
                  </a:lnTo>
                  <a:lnTo>
                    <a:pt x="159" y="2288"/>
                  </a:lnTo>
                  <a:cubicBezTo>
                    <a:pt x="1" y="3644"/>
                    <a:pt x="1132" y="4775"/>
                    <a:pt x="747" y="5861"/>
                  </a:cubicBezTo>
                  <a:cubicBezTo>
                    <a:pt x="1864" y="5679"/>
                    <a:pt x="3615" y="3923"/>
                    <a:pt x="4361" y="3923"/>
                  </a:cubicBezTo>
                  <a:cubicBezTo>
                    <a:pt x="4544" y="3923"/>
                    <a:pt x="4667" y="4029"/>
                    <a:pt x="4705" y="4290"/>
                  </a:cubicBezTo>
                  <a:cubicBezTo>
                    <a:pt x="5671" y="2957"/>
                    <a:pt x="4620" y="0"/>
                    <a:pt x="2954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50;p72">
              <a:extLst>
                <a:ext uri="{FF2B5EF4-FFF2-40B4-BE49-F238E27FC236}">
                  <a16:creationId xmlns:a16="http://schemas.microsoft.com/office/drawing/2014/main" id="{76B4BE6B-86EA-4053-80D2-3DB62257EBB5}"/>
                </a:ext>
              </a:extLst>
            </p:cNvPr>
            <p:cNvSpPr/>
            <p:nvPr/>
          </p:nvSpPr>
          <p:spPr>
            <a:xfrm>
              <a:off x="7642479" y="366828"/>
              <a:ext cx="230615" cy="355225"/>
            </a:xfrm>
            <a:custGeom>
              <a:avLst/>
              <a:gdLst/>
              <a:ahLst/>
              <a:cxnLst/>
              <a:rect l="l" t="t" r="r" b="b"/>
              <a:pathLst>
                <a:path w="5169" h="7962" extrusionOk="0">
                  <a:moveTo>
                    <a:pt x="5169" y="1"/>
                  </a:moveTo>
                  <a:lnTo>
                    <a:pt x="1641" y="713"/>
                  </a:lnTo>
                  <a:lnTo>
                    <a:pt x="611" y="7430"/>
                  </a:lnTo>
                  <a:lnTo>
                    <a:pt x="623" y="7430"/>
                  </a:lnTo>
                  <a:lnTo>
                    <a:pt x="57" y="7826"/>
                  </a:lnTo>
                  <a:cubicBezTo>
                    <a:pt x="0" y="7859"/>
                    <a:pt x="35" y="7962"/>
                    <a:pt x="103" y="7962"/>
                  </a:cubicBezTo>
                  <a:lnTo>
                    <a:pt x="950" y="7962"/>
                  </a:lnTo>
                  <a:cubicBezTo>
                    <a:pt x="985" y="7962"/>
                    <a:pt x="1030" y="7916"/>
                    <a:pt x="1018" y="7871"/>
                  </a:cubicBezTo>
                  <a:lnTo>
                    <a:pt x="973" y="7430"/>
                  </a:lnTo>
                  <a:lnTo>
                    <a:pt x="3167" y="1549"/>
                  </a:lnTo>
                  <a:lnTo>
                    <a:pt x="4219" y="7430"/>
                  </a:lnTo>
                  <a:lnTo>
                    <a:pt x="3744" y="7791"/>
                  </a:lnTo>
                  <a:cubicBezTo>
                    <a:pt x="3676" y="7848"/>
                    <a:pt x="3721" y="7962"/>
                    <a:pt x="3800" y="7962"/>
                  </a:cubicBezTo>
                  <a:lnTo>
                    <a:pt x="4468" y="7962"/>
                  </a:lnTo>
                  <a:cubicBezTo>
                    <a:pt x="4513" y="7962"/>
                    <a:pt x="4558" y="7916"/>
                    <a:pt x="4558" y="7859"/>
                  </a:cubicBezTo>
                  <a:lnTo>
                    <a:pt x="4546" y="7430"/>
                  </a:lnTo>
                  <a:lnTo>
                    <a:pt x="5169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51;p72">
              <a:extLst>
                <a:ext uri="{FF2B5EF4-FFF2-40B4-BE49-F238E27FC236}">
                  <a16:creationId xmlns:a16="http://schemas.microsoft.com/office/drawing/2014/main" id="{1C7C71DA-0B5D-35B4-05D2-4006179B3A7D}"/>
                </a:ext>
              </a:extLst>
            </p:cNvPr>
            <p:cNvSpPr/>
            <p:nvPr/>
          </p:nvSpPr>
          <p:spPr>
            <a:xfrm>
              <a:off x="7695483" y="366828"/>
              <a:ext cx="189212" cy="165923"/>
            </a:xfrm>
            <a:custGeom>
              <a:avLst/>
              <a:gdLst/>
              <a:ahLst/>
              <a:cxnLst/>
              <a:rect l="l" t="t" r="r" b="b"/>
              <a:pathLst>
                <a:path w="4241" h="3719" extrusionOk="0">
                  <a:moveTo>
                    <a:pt x="3981" y="1"/>
                  </a:moveTo>
                  <a:lnTo>
                    <a:pt x="453" y="713"/>
                  </a:lnTo>
                  <a:lnTo>
                    <a:pt x="0" y="3664"/>
                  </a:lnTo>
                  <a:cubicBezTo>
                    <a:pt x="184" y="3701"/>
                    <a:pt x="368" y="3718"/>
                    <a:pt x="553" y="3718"/>
                  </a:cubicBezTo>
                  <a:cubicBezTo>
                    <a:pt x="766" y="3718"/>
                    <a:pt x="981" y="3695"/>
                    <a:pt x="1199" y="3653"/>
                  </a:cubicBezTo>
                  <a:lnTo>
                    <a:pt x="1979" y="1549"/>
                  </a:lnTo>
                  <a:lnTo>
                    <a:pt x="2341" y="3540"/>
                  </a:lnTo>
                  <a:cubicBezTo>
                    <a:pt x="2429" y="3546"/>
                    <a:pt x="2517" y="3549"/>
                    <a:pt x="2605" y="3549"/>
                  </a:cubicBezTo>
                  <a:cubicBezTo>
                    <a:pt x="2977" y="3549"/>
                    <a:pt x="3341" y="3491"/>
                    <a:pt x="3698" y="3381"/>
                  </a:cubicBezTo>
                  <a:cubicBezTo>
                    <a:pt x="3811" y="2228"/>
                    <a:pt x="4240" y="1572"/>
                    <a:pt x="3981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52;p72">
              <a:extLst>
                <a:ext uri="{FF2B5EF4-FFF2-40B4-BE49-F238E27FC236}">
                  <a16:creationId xmlns:a16="http://schemas.microsoft.com/office/drawing/2014/main" id="{0917DDA1-EDB9-7085-7E33-62A082A1320D}"/>
                </a:ext>
              </a:extLst>
            </p:cNvPr>
            <p:cNvSpPr/>
            <p:nvPr/>
          </p:nvSpPr>
          <p:spPr>
            <a:xfrm>
              <a:off x="7801400" y="386504"/>
              <a:ext cx="75221" cy="138797"/>
            </a:xfrm>
            <a:custGeom>
              <a:avLst/>
              <a:gdLst/>
              <a:ahLst/>
              <a:cxnLst/>
              <a:rect l="l" t="t" r="r" b="b"/>
              <a:pathLst>
                <a:path w="1686" h="3111" extrusionOk="0">
                  <a:moveTo>
                    <a:pt x="1663" y="0"/>
                  </a:moveTo>
                  <a:cubicBezTo>
                    <a:pt x="1516" y="543"/>
                    <a:pt x="1177" y="995"/>
                    <a:pt x="838" y="1437"/>
                  </a:cubicBezTo>
                  <a:cubicBezTo>
                    <a:pt x="442" y="1968"/>
                    <a:pt x="57" y="2477"/>
                    <a:pt x="1" y="3110"/>
                  </a:cubicBezTo>
                  <a:lnTo>
                    <a:pt x="182" y="3110"/>
                  </a:lnTo>
                  <a:cubicBezTo>
                    <a:pt x="227" y="2533"/>
                    <a:pt x="600" y="2047"/>
                    <a:pt x="984" y="1538"/>
                  </a:cubicBezTo>
                  <a:cubicBezTo>
                    <a:pt x="1245" y="1199"/>
                    <a:pt x="1505" y="849"/>
                    <a:pt x="1685" y="452"/>
                  </a:cubicBezTo>
                  <a:cubicBezTo>
                    <a:pt x="1685" y="306"/>
                    <a:pt x="1675" y="158"/>
                    <a:pt x="1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53;p72">
              <a:extLst>
                <a:ext uri="{FF2B5EF4-FFF2-40B4-BE49-F238E27FC236}">
                  <a16:creationId xmlns:a16="http://schemas.microsoft.com/office/drawing/2014/main" id="{1FB2D64D-37AA-51BA-3DEC-8127251E907F}"/>
                </a:ext>
              </a:extLst>
            </p:cNvPr>
            <p:cNvSpPr/>
            <p:nvPr/>
          </p:nvSpPr>
          <p:spPr>
            <a:xfrm>
              <a:off x="7826117" y="445530"/>
              <a:ext cx="47470" cy="79236"/>
            </a:xfrm>
            <a:custGeom>
              <a:avLst/>
              <a:gdLst/>
              <a:ahLst/>
              <a:cxnLst/>
              <a:rect l="l" t="t" r="r" b="b"/>
              <a:pathLst>
                <a:path w="1064" h="1776" extrusionOk="0">
                  <a:moveTo>
                    <a:pt x="1064" y="1"/>
                  </a:moveTo>
                  <a:cubicBezTo>
                    <a:pt x="973" y="125"/>
                    <a:pt x="883" y="238"/>
                    <a:pt x="792" y="362"/>
                  </a:cubicBezTo>
                  <a:cubicBezTo>
                    <a:pt x="453" y="815"/>
                    <a:pt x="114" y="1255"/>
                    <a:pt x="1" y="1776"/>
                  </a:cubicBezTo>
                  <a:cubicBezTo>
                    <a:pt x="58" y="1765"/>
                    <a:pt x="125" y="1765"/>
                    <a:pt x="193" y="1753"/>
                  </a:cubicBezTo>
                  <a:cubicBezTo>
                    <a:pt x="306" y="1290"/>
                    <a:pt x="623" y="894"/>
                    <a:pt x="940" y="464"/>
                  </a:cubicBezTo>
                  <a:cubicBezTo>
                    <a:pt x="951" y="441"/>
                    <a:pt x="973" y="419"/>
                    <a:pt x="996" y="396"/>
                  </a:cubicBezTo>
                  <a:cubicBezTo>
                    <a:pt x="1018" y="260"/>
                    <a:pt x="1041" y="136"/>
                    <a:pt x="1064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54;p72">
              <a:extLst>
                <a:ext uri="{FF2B5EF4-FFF2-40B4-BE49-F238E27FC236}">
                  <a16:creationId xmlns:a16="http://schemas.microsoft.com/office/drawing/2014/main" id="{497DE5FE-CD31-8E86-08A1-C19C2A0EFF7B}"/>
                </a:ext>
              </a:extLst>
            </p:cNvPr>
            <p:cNvSpPr/>
            <p:nvPr/>
          </p:nvSpPr>
          <p:spPr>
            <a:xfrm>
              <a:off x="7626864" y="215493"/>
              <a:ext cx="73169" cy="135228"/>
            </a:xfrm>
            <a:custGeom>
              <a:avLst/>
              <a:gdLst/>
              <a:ahLst/>
              <a:cxnLst/>
              <a:rect l="l" t="t" r="r" b="b"/>
              <a:pathLst>
                <a:path w="1640" h="3031" extrusionOk="0">
                  <a:moveTo>
                    <a:pt x="995" y="0"/>
                  </a:moveTo>
                  <a:lnTo>
                    <a:pt x="0" y="1945"/>
                  </a:lnTo>
                  <a:lnTo>
                    <a:pt x="792" y="3031"/>
                  </a:lnTo>
                  <a:lnTo>
                    <a:pt x="860" y="2657"/>
                  </a:lnTo>
                  <a:lnTo>
                    <a:pt x="758" y="1877"/>
                  </a:lnTo>
                  <a:lnTo>
                    <a:pt x="1640" y="328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rgbClr val="E3A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55;p72">
              <a:extLst>
                <a:ext uri="{FF2B5EF4-FFF2-40B4-BE49-F238E27FC236}">
                  <a16:creationId xmlns:a16="http://schemas.microsoft.com/office/drawing/2014/main" id="{025EC8A5-3FEC-BA1F-678B-79EB9B90FD0A}"/>
                </a:ext>
              </a:extLst>
            </p:cNvPr>
            <p:cNvSpPr/>
            <p:nvPr/>
          </p:nvSpPr>
          <p:spPr>
            <a:xfrm>
              <a:off x="7637438" y="302091"/>
              <a:ext cx="30294" cy="52869"/>
            </a:xfrm>
            <a:custGeom>
              <a:avLst/>
              <a:gdLst/>
              <a:ahLst/>
              <a:cxnLst/>
              <a:rect l="l" t="t" r="r" b="b"/>
              <a:pathLst>
                <a:path w="679" h="1185" extrusionOk="0">
                  <a:moveTo>
                    <a:pt x="217" y="0"/>
                  </a:moveTo>
                  <a:cubicBezTo>
                    <a:pt x="209" y="0"/>
                    <a:pt x="201" y="1"/>
                    <a:pt x="193" y="4"/>
                  </a:cubicBezTo>
                  <a:cubicBezTo>
                    <a:pt x="35" y="60"/>
                    <a:pt x="0" y="592"/>
                    <a:pt x="170" y="920"/>
                  </a:cubicBezTo>
                  <a:cubicBezTo>
                    <a:pt x="232" y="1035"/>
                    <a:pt x="342" y="1185"/>
                    <a:pt x="469" y="1185"/>
                  </a:cubicBezTo>
                  <a:cubicBezTo>
                    <a:pt x="504" y="1185"/>
                    <a:pt x="541" y="1173"/>
                    <a:pt x="578" y="1146"/>
                  </a:cubicBezTo>
                  <a:cubicBezTo>
                    <a:pt x="679" y="1090"/>
                    <a:pt x="623" y="693"/>
                    <a:pt x="623" y="693"/>
                  </a:cubicBezTo>
                  <a:cubicBezTo>
                    <a:pt x="634" y="603"/>
                    <a:pt x="623" y="422"/>
                    <a:pt x="521" y="411"/>
                  </a:cubicBezTo>
                  <a:cubicBezTo>
                    <a:pt x="498" y="411"/>
                    <a:pt x="487" y="513"/>
                    <a:pt x="487" y="513"/>
                  </a:cubicBezTo>
                  <a:cubicBezTo>
                    <a:pt x="487" y="513"/>
                    <a:pt x="374" y="0"/>
                    <a:pt x="217" y="0"/>
                  </a:cubicBezTo>
                  <a:close/>
                </a:path>
              </a:pathLst>
            </a:custGeom>
            <a:solidFill>
              <a:srgbClr val="CC9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56;p72">
              <a:extLst>
                <a:ext uri="{FF2B5EF4-FFF2-40B4-BE49-F238E27FC236}">
                  <a16:creationId xmlns:a16="http://schemas.microsoft.com/office/drawing/2014/main" id="{1EC337AD-B3A6-6D0D-9EA5-D96C645FBD8A}"/>
                </a:ext>
              </a:extLst>
            </p:cNvPr>
            <p:cNvSpPr/>
            <p:nvPr/>
          </p:nvSpPr>
          <p:spPr>
            <a:xfrm>
              <a:off x="7660638" y="176900"/>
              <a:ext cx="212457" cy="225038"/>
            </a:xfrm>
            <a:custGeom>
              <a:avLst/>
              <a:gdLst/>
              <a:ahLst/>
              <a:cxnLst/>
              <a:rect l="l" t="t" r="r" b="b"/>
              <a:pathLst>
                <a:path w="4762" h="5044" extrusionOk="0">
                  <a:moveTo>
                    <a:pt x="1710" y="0"/>
                  </a:moveTo>
                  <a:cubicBezTo>
                    <a:pt x="1181" y="0"/>
                    <a:pt x="279" y="527"/>
                    <a:pt x="193" y="933"/>
                  </a:cubicBezTo>
                  <a:cubicBezTo>
                    <a:pt x="193" y="956"/>
                    <a:pt x="114" y="1351"/>
                    <a:pt x="68" y="1690"/>
                  </a:cubicBezTo>
                  <a:cubicBezTo>
                    <a:pt x="12" y="2052"/>
                    <a:pt x="1" y="2199"/>
                    <a:pt x="114" y="2471"/>
                  </a:cubicBezTo>
                  <a:cubicBezTo>
                    <a:pt x="216" y="2720"/>
                    <a:pt x="465" y="2810"/>
                    <a:pt x="646" y="2866"/>
                  </a:cubicBezTo>
                  <a:cubicBezTo>
                    <a:pt x="1166" y="3024"/>
                    <a:pt x="1415" y="4144"/>
                    <a:pt x="1234" y="4970"/>
                  </a:cubicBezTo>
                  <a:cubicBezTo>
                    <a:pt x="1471" y="5020"/>
                    <a:pt x="1712" y="5044"/>
                    <a:pt x="1956" y="5044"/>
                  </a:cubicBezTo>
                  <a:cubicBezTo>
                    <a:pt x="2859" y="5044"/>
                    <a:pt x="3800" y="4721"/>
                    <a:pt x="4762" y="4258"/>
                  </a:cubicBezTo>
                  <a:cubicBezTo>
                    <a:pt x="4309" y="2663"/>
                    <a:pt x="2387" y="84"/>
                    <a:pt x="1799" y="6"/>
                  </a:cubicBezTo>
                  <a:cubicBezTo>
                    <a:pt x="1771" y="2"/>
                    <a:pt x="1741" y="0"/>
                    <a:pt x="1710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57;p72">
              <a:extLst>
                <a:ext uri="{FF2B5EF4-FFF2-40B4-BE49-F238E27FC236}">
                  <a16:creationId xmlns:a16="http://schemas.microsoft.com/office/drawing/2014/main" id="{D3783813-9208-0415-ED79-A8641E779C07}"/>
                </a:ext>
              </a:extLst>
            </p:cNvPr>
            <p:cNvSpPr/>
            <p:nvPr/>
          </p:nvSpPr>
          <p:spPr>
            <a:xfrm>
              <a:off x="7737332" y="193274"/>
              <a:ext cx="112564" cy="188231"/>
            </a:xfrm>
            <a:custGeom>
              <a:avLst/>
              <a:gdLst/>
              <a:ahLst/>
              <a:cxnLst/>
              <a:rect l="l" t="t" r="r" b="b"/>
              <a:pathLst>
                <a:path w="2523" h="4219" extrusionOk="0">
                  <a:moveTo>
                    <a:pt x="193" y="1"/>
                  </a:moveTo>
                  <a:lnTo>
                    <a:pt x="0" y="136"/>
                  </a:lnTo>
                  <a:cubicBezTo>
                    <a:pt x="962" y="1481"/>
                    <a:pt x="1731" y="2861"/>
                    <a:pt x="2307" y="4218"/>
                  </a:cubicBezTo>
                  <a:cubicBezTo>
                    <a:pt x="2375" y="4185"/>
                    <a:pt x="2443" y="4162"/>
                    <a:pt x="2523" y="4128"/>
                  </a:cubicBezTo>
                  <a:cubicBezTo>
                    <a:pt x="1945" y="2760"/>
                    <a:pt x="1166" y="1368"/>
                    <a:pt x="19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58;p72">
              <a:extLst>
                <a:ext uri="{FF2B5EF4-FFF2-40B4-BE49-F238E27FC236}">
                  <a16:creationId xmlns:a16="http://schemas.microsoft.com/office/drawing/2014/main" id="{7751449E-6353-F377-2A3F-BEE0CCF0FA23}"/>
                </a:ext>
              </a:extLst>
            </p:cNvPr>
            <p:cNvSpPr/>
            <p:nvPr/>
          </p:nvSpPr>
          <p:spPr>
            <a:xfrm>
              <a:off x="7641453" y="182165"/>
              <a:ext cx="131748" cy="172839"/>
            </a:xfrm>
            <a:custGeom>
              <a:avLst/>
              <a:gdLst/>
              <a:ahLst/>
              <a:cxnLst/>
              <a:rect l="l" t="t" r="r" b="b"/>
              <a:pathLst>
                <a:path w="2953" h="3874" extrusionOk="0">
                  <a:moveTo>
                    <a:pt x="2154" y="0"/>
                  </a:moveTo>
                  <a:cubicBezTo>
                    <a:pt x="1923" y="0"/>
                    <a:pt x="1782" y="340"/>
                    <a:pt x="1890" y="747"/>
                  </a:cubicBezTo>
                  <a:lnTo>
                    <a:pt x="2172" y="2149"/>
                  </a:lnTo>
                  <a:cubicBezTo>
                    <a:pt x="2184" y="2195"/>
                    <a:pt x="2172" y="2251"/>
                    <a:pt x="2127" y="2273"/>
                  </a:cubicBezTo>
                  <a:lnTo>
                    <a:pt x="634" y="3381"/>
                  </a:lnTo>
                  <a:cubicBezTo>
                    <a:pt x="634" y="3291"/>
                    <a:pt x="623" y="3110"/>
                    <a:pt x="521" y="3099"/>
                  </a:cubicBezTo>
                  <a:cubicBezTo>
                    <a:pt x="498" y="3099"/>
                    <a:pt x="498" y="3201"/>
                    <a:pt x="498" y="3201"/>
                  </a:cubicBezTo>
                  <a:cubicBezTo>
                    <a:pt x="498" y="3201"/>
                    <a:pt x="386" y="2688"/>
                    <a:pt x="229" y="2688"/>
                  </a:cubicBezTo>
                  <a:cubicBezTo>
                    <a:pt x="221" y="2688"/>
                    <a:pt x="213" y="2689"/>
                    <a:pt x="204" y="2692"/>
                  </a:cubicBezTo>
                  <a:cubicBezTo>
                    <a:pt x="35" y="2748"/>
                    <a:pt x="1" y="3280"/>
                    <a:pt x="182" y="3608"/>
                  </a:cubicBezTo>
                  <a:cubicBezTo>
                    <a:pt x="244" y="3730"/>
                    <a:pt x="353" y="3874"/>
                    <a:pt x="477" y="3874"/>
                  </a:cubicBezTo>
                  <a:cubicBezTo>
                    <a:pt x="513" y="3874"/>
                    <a:pt x="551" y="3862"/>
                    <a:pt x="589" y="3834"/>
                  </a:cubicBezTo>
                  <a:lnTo>
                    <a:pt x="2783" y="2590"/>
                  </a:lnTo>
                  <a:cubicBezTo>
                    <a:pt x="2896" y="2534"/>
                    <a:pt x="2953" y="2421"/>
                    <a:pt x="2941" y="2296"/>
                  </a:cubicBezTo>
                  <a:cubicBezTo>
                    <a:pt x="2885" y="1787"/>
                    <a:pt x="2727" y="453"/>
                    <a:pt x="2433" y="147"/>
                  </a:cubicBezTo>
                  <a:cubicBezTo>
                    <a:pt x="2333" y="45"/>
                    <a:pt x="2238" y="0"/>
                    <a:pt x="2154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59;p72">
              <a:extLst>
                <a:ext uri="{FF2B5EF4-FFF2-40B4-BE49-F238E27FC236}">
                  <a16:creationId xmlns:a16="http://schemas.microsoft.com/office/drawing/2014/main" id="{83870A27-F292-A209-553E-4CB01318E7DB}"/>
                </a:ext>
              </a:extLst>
            </p:cNvPr>
            <p:cNvSpPr/>
            <p:nvPr/>
          </p:nvSpPr>
          <p:spPr>
            <a:xfrm>
              <a:off x="7670230" y="164497"/>
              <a:ext cx="46489" cy="61569"/>
            </a:xfrm>
            <a:custGeom>
              <a:avLst/>
              <a:gdLst/>
              <a:ahLst/>
              <a:cxnLst/>
              <a:rect l="l" t="t" r="r" b="b"/>
              <a:pathLst>
                <a:path w="1042" h="1380" extrusionOk="0">
                  <a:moveTo>
                    <a:pt x="521" y="0"/>
                  </a:moveTo>
                  <a:lnTo>
                    <a:pt x="1" y="397"/>
                  </a:lnTo>
                  <a:lnTo>
                    <a:pt x="328" y="1188"/>
                  </a:lnTo>
                  <a:cubicBezTo>
                    <a:pt x="322" y="1321"/>
                    <a:pt x="385" y="1380"/>
                    <a:pt x="473" y="1380"/>
                  </a:cubicBezTo>
                  <a:cubicBezTo>
                    <a:pt x="685" y="1380"/>
                    <a:pt x="1041" y="1038"/>
                    <a:pt x="906" y="566"/>
                  </a:cubicBezTo>
                  <a:lnTo>
                    <a:pt x="521" y="0"/>
                  </a:lnTo>
                  <a:close/>
                </a:path>
              </a:pathLst>
            </a:custGeom>
            <a:solidFill>
              <a:srgbClr val="E3A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60;p72">
              <a:extLst>
                <a:ext uri="{FF2B5EF4-FFF2-40B4-BE49-F238E27FC236}">
                  <a16:creationId xmlns:a16="http://schemas.microsoft.com/office/drawing/2014/main" id="{E6AF85CB-1283-9934-FD0A-A8CA3E047F3E}"/>
                </a:ext>
              </a:extLst>
            </p:cNvPr>
            <p:cNvSpPr/>
            <p:nvPr/>
          </p:nvSpPr>
          <p:spPr>
            <a:xfrm>
              <a:off x="7568819" y="24226"/>
              <a:ext cx="171099" cy="183635"/>
            </a:xfrm>
            <a:custGeom>
              <a:avLst/>
              <a:gdLst/>
              <a:ahLst/>
              <a:cxnLst/>
              <a:rect l="l" t="t" r="r" b="b"/>
              <a:pathLst>
                <a:path w="3835" h="4116" extrusionOk="0">
                  <a:moveTo>
                    <a:pt x="2019" y="0"/>
                  </a:moveTo>
                  <a:cubicBezTo>
                    <a:pt x="1360" y="0"/>
                    <a:pt x="359" y="494"/>
                    <a:pt x="103" y="1494"/>
                  </a:cubicBezTo>
                  <a:cubicBezTo>
                    <a:pt x="0" y="1890"/>
                    <a:pt x="181" y="2466"/>
                    <a:pt x="385" y="3031"/>
                  </a:cubicBezTo>
                  <a:cubicBezTo>
                    <a:pt x="498" y="3348"/>
                    <a:pt x="498" y="3778"/>
                    <a:pt x="804" y="4016"/>
                  </a:cubicBezTo>
                  <a:cubicBezTo>
                    <a:pt x="893" y="4085"/>
                    <a:pt x="1017" y="4116"/>
                    <a:pt x="1164" y="4116"/>
                  </a:cubicBezTo>
                  <a:cubicBezTo>
                    <a:pt x="2027" y="4116"/>
                    <a:pt x="3688" y="3050"/>
                    <a:pt x="3755" y="2365"/>
                  </a:cubicBezTo>
                  <a:cubicBezTo>
                    <a:pt x="3834" y="1618"/>
                    <a:pt x="2998" y="374"/>
                    <a:pt x="2410" y="80"/>
                  </a:cubicBezTo>
                  <a:cubicBezTo>
                    <a:pt x="2307" y="27"/>
                    <a:pt x="2172" y="0"/>
                    <a:pt x="2019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61;p72">
              <a:extLst>
                <a:ext uri="{FF2B5EF4-FFF2-40B4-BE49-F238E27FC236}">
                  <a16:creationId xmlns:a16="http://schemas.microsoft.com/office/drawing/2014/main" id="{2596675E-8939-D3D4-1BD3-D42323B7F7DA}"/>
                </a:ext>
              </a:extLst>
            </p:cNvPr>
            <p:cNvSpPr/>
            <p:nvPr/>
          </p:nvSpPr>
          <p:spPr>
            <a:xfrm>
              <a:off x="7710696" y="65852"/>
              <a:ext cx="49389" cy="58312"/>
            </a:xfrm>
            <a:custGeom>
              <a:avLst/>
              <a:gdLst/>
              <a:ahLst/>
              <a:cxnLst/>
              <a:rect l="l" t="t" r="r" b="b"/>
              <a:pathLst>
                <a:path w="1107" h="1307" extrusionOk="0">
                  <a:moveTo>
                    <a:pt x="432" y="0"/>
                  </a:moveTo>
                  <a:cubicBezTo>
                    <a:pt x="1" y="0"/>
                    <a:pt x="112" y="572"/>
                    <a:pt x="112" y="572"/>
                  </a:cubicBezTo>
                  <a:lnTo>
                    <a:pt x="349" y="1307"/>
                  </a:lnTo>
                  <a:cubicBezTo>
                    <a:pt x="1107" y="1126"/>
                    <a:pt x="948" y="63"/>
                    <a:pt x="519" y="7"/>
                  </a:cubicBezTo>
                  <a:cubicBezTo>
                    <a:pt x="488" y="2"/>
                    <a:pt x="459" y="0"/>
                    <a:pt x="432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62;p72">
              <a:extLst>
                <a:ext uri="{FF2B5EF4-FFF2-40B4-BE49-F238E27FC236}">
                  <a16:creationId xmlns:a16="http://schemas.microsoft.com/office/drawing/2014/main" id="{410468B1-A67E-1AF6-79F5-EE8B4DD7B50F}"/>
                </a:ext>
              </a:extLst>
            </p:cNvPr>
            <p:cNvSpPr/>
            <p:nvPr/>
          </p:nvSpPr>
          <p:spPr>
            <a:xfrm>
              <a:off x="7514478" y="0"/>
              <a:ext cx="227447" cy="132239"/>
            </a:xfrm>
            <a:custGeom>
              <a:avLst/>
              <a:gdLst/>
              <a:ahLst/>
              <a:cxnLst/>
              <a:rect l="l" t="t" r="r" b="b"/>
              <a:pathLst>
                <a:path w="5098" h="2964" extrusionOk="0">
                  <a:moveTo>
                    <a:pt x="3839" y="1"/>
                  </a:moveTo>
                  <a:cubicBezTo>
                    <a:pt x="3407" y="1"/>
                    <a:pt x="3322" y="182"/>
                    <a:pt x="3322" y="182"/>
                  </a:cubicBezTo>
                  <a:cubicBezTo>
                    <a:pt x="3174" y="152"/>
                    <a:pt x="3028" y="138"/>
                    <a:pt x="2886" y="138"/>
                  </a:cubicBezTo>
                  <a:cubicBezTo>
                    <a:pt x="1249" y="138"/>
                    <a:pt x="1" y="1964"/>
                    <a:pt x="303" y="2433"/>
                  </a:cubicBezTo>
                  <a:cubicBezTo>
                    <a:pt x="384" y="2555"/>
                    <a:pt x="552" y="2599"/>
                    <a:pt x="752" y="2599"/>
                  </a:cubicBezTo>
                  <a:cubicBezTo>
                    <a:pt x="1276" y="2599"/>
                    <a:pt x="2022" y="2297"/>
                    <a:pt x="2022" y="2297"/>
                  </a:cubicBezTo>
                  <a:lnTo>
                    <a:pt x="2022" y="2297"/>
                  </a:lnTo>
                  <a:cubicBezTo>
                    <a:pt x="1942" y="2310"/>
                    <a:pt x="1863" y="2318"/>
                    <a:pt x="1786" y="2318"/>
                  </a:cubicBezTo>
                  <a:cubicBezTo>
                    <a:pt x="1590" y="2318"/>
                    <a:pt x="1412" y="2264"/>
                    <a:pt x="1298" y="2093"/>
                  </a:cubicBezTo>
                  <a:lnTo>
                    <a:pt x="1298" y="2093"/>
                  </a:lnTo>
                  <a:cubicBezTo>
                    <a:pt x="1413" y="2151"/>
                    <a:pt x="1651" y="2191"/>
                    <a:pt x="1893" y="2191"/>
                  </a:cubicBezTo>
                  <a:cubicBezTo>
                    <a:pt x="2126" y="2191"/>
                    <a:pt x="2363" y="2154"/>
                    <a:pt x="2497" y="2059"/>
                  </a:cubicBezTo>
                  <a:lnTo>
                    <a:pt x="2497" y="2059"/>
                  </a:lnTo>
                  <a:cubicBezTo>
                    <a:pt x="2429" y="2082"/>
                    <a:pt x="2325" y="2093"/>
                    <a:pt x="2214" y="2093"/>
                  </a:cubicBezTo>
                  <a:cubicBezTo>
                    <a:pt x="1992" y="2093"/>
                    <a:pt x="1739" y="2048"/>
                    <a:pt x="1671" y="1958"/>
                  </a:cubicBezTo>
                  <a:lnTo>
                    <a:pt x="1671" y="1958"/>
                  </a:lnTo>
                  <a:cubicBezTo>
                    <a:pt x="1773" y="1968"/>
                    <a:pt x="1874" y="1973"/>
                    <a:pt x="1971" y="1973"/>
                  </a:cubicBezTo>
                  <a:cubicBezTo>
                    <a:pt x="2754" y="1973"/>
                    <a:pt x="3367" y="1666"/>
                    <a:pt x="3729" y="1325"/>
                  </a:cubicBezTo>
                  <a:cubicBezTo>
                    <a:pt x="3955" y="2014"/>
                    <a:pt x="4701" y="1958"/>
                    <a:pt x="4747" y="2964"/>
                  </a:cubicBezTo>
                  <a:cubicBezTo>
                    <a:pt x="5086" y="2127"/>
                    <a:pt x="5098" y="58"/>
                    <a:pt x="3876" y="1"/>
                  </a:cubicBezTo>
                  <a:cubicBezTo>
                    <a:pt x="3864" y="1"/>
                    <a:pt x="3851" y="1"/>
                    <a:pt x="3839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63;p72">
              <a:extLst>
                <a:ext uri="{FF2B5EF4-FFF2-40B4-BE49-F238E27FC236}">
                  <a16:creationId xmlns:a16="http://schemas.microsoft.com/office/drawing/2014/main" id="{C3FDBC30-E0B0-2A2A-A4A1-AA320CFD63FB}"/>
                </a:ext>
              </a:extLst>
            </p:cNvPr>
            <p:cNvSpPr/>
            <p:nvPr/>
          </p:nvSpPr>
          <p:spPr>
            <a:xfrm>
              <a:off x="7622313" y="149551"/>
              <a:ext cx="25163" cy="9949"/>
            </a:xfrm>
            <a:custGeom>
              <a:avLst/>
              <a:gdLst/>
              <a:ahLst/>
              <a:cxnLst/>
              <a:rect l="l" t="t" r="r" b="b"/>
              <a:pathLst>
                <a:path w="564" h="223" extrusionOk="0">
                  <a:moveTo>
                    <a:pt x="520" y="1"/>
                  </a:moveTo>
                  <a:cubicBezTo>
                    <a:pt x="513" y="1"/>
                    <a:pt x="506" y="3"/>
                    <a:pt x="498" y="8"/>
                  </a:cubicBezTo>
                  <a:cubicBezTo>
                    <a:pt x="419" y="41"/>
                    <a:pt x="317" y="64"/>
                    <a:pt x="226" y="76"/>
                  </a:cubicBezTo>
                  <a:cubicBezTo>
                    <a:pt x="204" y="79"/>
                    <a:pt x="182" y="81"/>
                    <a:pt x="162" y="81"/>
                  </a:cubicBezTo>
                  <a:cubicBezTo>
                    <a:pt x="121" y="81"/>
                    <a:pt x="83" y="76"/>
                    <a:pt x="45" y="76"/>
                  </a:cubicBezTo>
                  <a:cubicBezTo>
                    <a:pt x="35" y="76"/>
                    <a:pt x="35" y="87"/>
                    <a:pt x="35" y="87"/>
                  </a:cubicBezTo>
                  <a:cubicBezTo>
                    <a:pt x="0" y="189"/>
                    <a:pt x="148" y="212"/>
                    <a:pt x="204" y="222"/>
                  </a:cubicBezTo>
                  <a:cubicBezTo>
                    <a:pt x="351" y="222"/>
                    <a:pt x="475" y="166"/>
                    <a:pt x="555" y="53"/>
                  </a:cubicBezTo>
                  <a:cubicBezTo>
                    <a:pt x="563" y="27"/>
                    <a:pt x="545" y="1"/>
                    <a:pt x="520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64;p72">
              <a:extLst>
                <a:ext uri="{FF2B5EF4-FFF2-40B4-BE49-F238E27FC236}">
                  <a16:creationId xmlns:a16="http://schemas.microsoft.com/office/drawing/2014/main" id="{2F5A82E1-6905-8E9E-40C7-6B81091FF742}"/>
                </a:ext>
              </a:extLst>
            </p:cNvPr>
            <p:cNvSpPr/>
            <p:nvPr/>
          </p:nvSpPr>
          <p:spPr>
            <a:xfrm>
              <a:off x="7678796" y="116669"/>
              <a:ext cx="21237" cy="18114"/>
            </a:xfrm>
            <a:custGeom>
              <a:avLst/>
              <a:gdLst/>
              <a:ahLst/>
              <a:cxnLst/>
              <a:rect l="l" t="t" r="r" b="b"/>
              <a:pathLst>
                <a:path w="476" h="406" extrusionOk="0">
                  <a:moveTo>
                    <a:pt x="250" y="0"/>
                  </a:moveTo>
                  <a:cubicBezTo>
                    <a:pt x="187" y="0"/>
                    <a:pt x="126" y="28"/>
                    <a:pt x="80" y="67"/>
                  </a:cubicBezTo>
                  <a:cubicBezTo>
                    <a:pt x="12" y="123"/>
                    <a:pt x="1" y="247"/>
                    <a:pt x="58" y="315"/>
                  </a:cubicBezTo>
                  <a:cubicBezTo>
                    <a:pt x="69" y="349"/>
                    <a:pt x="91" y="361"/>
                    <a:pt x="125" y="383"/>
                  </a:cubicBezTo>
                  <a:cubicBezTo>
                    <a:pt x="148" y="394"/>
                    <a:pt x="182" y="394"/>
                    <a:pt x="216" y="406"/>
                  </a:cubicBezTo>
                  <a:cubicBezTo>
                    <a:pt x="249" y="406"/>
                    <a:pt x="295" y="383"/>
                    <a:pt x="329" y="361"/>
                  </a:cubicBezTo>
                  <a:cubicBezTo>
                    <a:pt x="363" y="338"/>
                    <a:pt x="397" y="304"/>
                    <a:pt x="420" y="270"/>
                  </a:cubicBezTo>
                  <a:cubicBezTo>
                    <a:pt x="476" y="190"/>
                    <a:pt x="430" y="55"/>
                    <a:pt x="340" y="21"/>
                  </a:cubicBezTo>
                  <a:cubicBezTo>
                    <a:pt x="311" y="7"/>
                    <a:pt x="280" y="0"/>
                    <a:pt x="250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65;p72">
              <a:extLst>
                <a:ext uri="{FF2B5EF4-FFF2-40B4-BE49-F238E27FC236}">
                  <a16:creationId xmlns:a16="http://schemas.microsoft.com/office/drawing/2014/main" id="{B7CAE25A-329D-7D0B-3A34-8DC10158223C}"/>
                </a:ext>
              </a:extLst>
            </p:cNvPr>
            <p:cNvSpPr/>
            <p:nvPr/>
          </p:nvSpPr>
          <p:spPr>
            <a:xfrm>
              <a:off x="7591038" y="153076"/>
              <a:ext cx="18694" cy="15481"/>
            </a:xfrm>
            <a:custGeom>
              <a:avLst/>
              <a:gdLst/>
              <a:ahLst/>
              <a:cxnLst/>
              <a:rect l="l" t="t" r="r" b="b"/>
              <a:pathLst>
                <a:path w="419" h="347" extrusionOk="0">
                  <a:moveTo>
                    <a:pt x="206" y="0"/>
                  </a:moveTo>
                  <a:cubicBezTo>
                    <a:pt x="157" y="0"/>
                    <a:pt x="110" y="18"/>
                    <a:pt x="68" y="53"/>
                  </a:cubicBezTo>
                  <a:cubicBezTo>
                    <a:pt x="0" y="121"/>
                    <a:pt x="23" y="246"/>
                    <a:pt x="90" y="302"/>
                  </a:cubicBezTo>
                  <a:cubicBezTo>
                    <a:pt x="125" y="336"/>
                    <a:pt x="170" y="347"/>
                    <a:pt x="215" y="347"/>
                  </a:cubicBezTo>
                  <a:cubicBezTo>
                    <a:pt x="261" y="347"/>
                    <a:pt x="294" y="324"/>
                    <a:pt x="317" y="302"/>
                  </a:cubicBezTo>
                  <a:cubicBezTo>
                    <a:pt x="339" y="279"/>
                    <a:pt x="362" y="268"/>
                    <a:pt x="374" y="234"/>
                  </a:cubicBezTo>
                  <a:cubicBezTo>
                    <a:pt x="419" y="155"/>
                    <a:pt x="374" y="53"/>
                    <a:pt x="294" y="19"/>
                  </a:cubicBezTo>
                  <a:cubicBezTo>
                    <a:pt x="265" y="7"/>
                    <a:pt x="235" y="0"/>
                    <a:pt x="20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66;p72">
              <a:extLst>
                <a:ext uri="{FF2B5EF4-FFF2-40B4-BE49-F238E27FC236}">
                  <a16:creationId xmlns:a16="http://schemas.microsoft.com/office/drawing/2014/main" id="{345ACCDD-325E-81D3-856D-CA91B10DA34D}"/>
                </a:ext>
              </a:extLst>
            </p:cNvPr>
            <p:cNvSpPr/>
            <p:nvPr/>
          </p:nvSpPr>
          <p:spPr>
            <a:xfrm>
              <a:off x="7655596" y="72099"/>
              <a:ext cx="18649" cy="6335"/>
            </a:xfrm>
            <a:custGeom>
              <a:avLst/>
              <a:gdLst/>
              <a:ahLst/>
              <a:cxnLst/>
              <a:rect l="l" t="t" r="r" b="b"/>
              <a:pathLst>
                <a:path w="418" h="142" extrusionOk="0">
                  <a:moveTo>
                    <a:pt x="157" y="0"/>
                  </a:moveTo>
                  <a:cubicBezTo>
                    <a:pt x="117" y="0"/>
                    <a:pt x="75" y="8"/>
                    <a:pt x="35" y="25"/>
                  </a:cubicBezTo>
                  <a:cubicBezTo>
                    <a:pt x="0" y="36"/>
                    <a:pt x="0" y="93"/>
                    <a:pt x="46" y="93"/>
                  </a:cubicBezTo>
                  <a:cubicBezTo>
                    <a:pt x="100" y="88"/>
                    <a:pt x="151" y="81"/>
                    <a:pt x="202" y="81"/>
                  </a:cubicBezTo>
                  <a:cubicBezTo>
                    <a:pt x="268" y="81"/>
                    <a:pt x="333" y="93"/>
                    <a:pt x="397" y="138"/>
                  </a:cubicBezTo>
                  <a:cubicBezTo>
                    <a:pt x="399" y="140"/>
                    <a:pt x="401" y="141"/>
                    <a:pt x="403" y="141"/>
                  </a:cubicBezTo>
                  <a:cubicBezTo>
                    <a:pt x="411" y="141"/>
                    <a:pt x="417" y="124"/>
                    <a:pt x="408" y="116"/>
                  </a:cubicBezTo>
                  <a:cubicBezTo>
                    <a:pt x="344" y="44"/>
                    <a:pt x="253" y="0"/>
                    <a:pt x="15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67;p72">
              <a:extLst>
                <a:ext uri="{FF2B5EF4-FFF2-40B4-BE49-F238E27FC236}">
                  <a16:creationId xmlns:a16="http://schemas.microsoft.com/office/drawing/2014/main" id="{ABEA640F-C4F9-8E34-DB1D-DF924112BA0F}"/>
                </a:ext>
              </a:extLst>
            </p:cNvPr>
            <p:cNvSpPr/>
            <p:nvPr/>
          </p:nvSpPr>
          <p:spPr>
            <a:xfrm>
              <a:off x="7580910" y="99939"/>
              <a:ext cx="10172" cy="11734"/>
            </a:xfrm>
            <a:custGeom>
              <a:avLst/>
              <a:gdLst/>
              <a:ahLst/>
              <a:cxnLst/>
              <a:rect l="l" t="t" r="r" b="b"/>
              <a:pathLst>
                <a:path w="228" h="263" extrusionOk="0">
                  <a:moveTo>
                    <a:pt x="182" y="0"/>
                  </a:moveTo>
                  <a:cubicBezTo>
                    <a:pt x="91" y="34"/>
                    <a:pt x="1" y="136"/>
                    <a:pt x="13" y="249"/>
                  </a:cubicBezTo>
                  <a:cubicBezTo>
                    <a:pt x="13" y="256"/>
                    <a:pt x="20" y="262"/>
                    <a:pt x="28" y="262"/>
                  </a:cubicBezTo>
                  <a:cubicBezTo>
                    <a:pt x="35" y="262"/>
                    <a:pt x="41" y="258"/>
                    <a:pt x="46" y="249"/>
                  </a:cubicBezTo>
                  <a:cubicBezTo>
                    <a:pt x="46" y="193"/>
                    <a:pt x="80" y="158"/>
                    <a:pt x="114" y="125"/>
                  </a:cubicBezTo>
                  <a:cubicBezTo>
                    <a:pt x="137" y="91"/>
                    <a:pt x="182" y="80"/>
                    <a:pt x="216" y="45"/>
                  </a:cubicBezTo>
                  <a:cubicBezTo>
                    <a:pt x="227" y="23"/>
                    <a:pt x="204" y="0"/>
                    <a:pt x="182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68;p72">
              <a:extLst>
                <a:ext uri="{FF2B5EF4-FFF2-40B4-BE49-F238E27FC236}">
                  <a16:creationId xmlns:a16="http://schemas.microsoft.com/office/drawing/2014/main" id="{88A19F11-2DD4-4BA7-A880-7F500DF19B1D}"/>
                </a:ext>
              </a:extLst>
            </p:cNvPr>
            <p:cNvSpPr/>
            <p:nvPr/>
          </p:nvSpPr>
          <p:spPr>
            <a:xfrm>
              <a:off x="7655775" y="142279"/>
              <a:ext cx="21594" cy="34443"/>
            </a:xfrm>
            <a:custGeom>
              <a:avLst/>
              <a:gdLst/>
              <a:ahLst/>
              <a:cxnLst/>
              <a:rect l="l" t="t" r="r" b="b"/>
              <a:pathLst>
                <a:path w="484" h="772" extrusionOk="0">
                  <a:moveTo>
                    <a:pt x="290" y="1"/>
                  </a:moveTo>
                  <a:cubicBezTo>
                    <a:pt x="290" y="1"/>
                    <a:pt x="280" y="1"/>
                    <a:pt x="280" y="13"/>
                  </a:cubicBezTo>
                  <a:cubicBezTo>
                    <a:pt x="302" y="137"/>
                    <a:pt x="325" y="284"/>
                    <a:pt x="290" y="408"/>
                  </a:cubicBezTo>
                  <a:cubicBezTo>
                    <a:pt x="245" y="521"/>
                    <a:pt x="200" y="578"/>
                    <a:pt x="42" y="702"/>
                  </a:cubicBezTo>
                  <a:cubicBezTo>
                    <a:pt x="1" y="723"/>
                    <a:pt x="44" y="771"/>
                    <a:pt x="86" y="771"/>
                  </a:cubicBezTo>
                  <a:cubicBezTo>
                    <a:pt x="90" y="771"/>
                    <a:pt x="95" y="771"/>
                    <a:pt x="99" y="770"/>
                  </a:cubicBezTo>
                  <a:cubicBezTo>
                    <a:pt x="381" y="623"/>
                    <a:pt x="483" y="261"/>
                    <a:pt x="290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69;p72">
              <a:extLst>
                <a:ext uri="{FF2B5EF4-FFF2-40B4-BE49-F238E27FC236}">
                  <a16:creationId xmlns:a16="http://schemas.microsoft.com/office/drawing/2014/main" id="{B73A3895-1061-DD3C-A9AF-A08431F6CDB1}"/>
                </a:ext>
              </a:extLst>
            </p:cNvPr>
            <p:cNvSpPr/>
            <p:nvPr/>
          </p:nvSpPr>
          <p:spPr>
            <a:xfrm>
              <a:off x="7647521" y="101411"/>
              <a:ext cx="27617" cy="29669"/>
            </a:xfrm>
            <a:custGeom>
              <a:avLst/>
              <a:gdLst/>
              <a:ahLst/>
              <a:cxnLst/>
              <a:rect l="l" t="t" r="r" b="b"/>
              <a:pathLst>
                <a:path w="619" h="665" extrusionOk="0">
                  <a:moveTo>
                    <a:pt x="596" y="0"/>
                  </a:moveTo>
                  <a:cubicBezTo>
                    <a:pt x="589" y="0"/>
                    <a:pt x="582" y="4"/>
                    <a:pt x="578" y="12"/>
                  </a:cubicBezTo>
                  <a:cubicBezTo>
                    <a:pt x="532" y="125"/>
                    <a:pt x="498" y="250"/>
                    <a:pt x="442" y="363"/>
                  </a:cubicBezTo>
                  <a:cubicBezTo>
                    <a:pt x="408" y="431"/>
                    <a:pt x="362" y="476"/>
                    <a:pt x="317" y="532"/>
                  </a:cubicBezTo>
                  <a:cubicBezTo>
                    <a:pt x="281" y="572"/>
                    <a:pt x="244" y="588"/>
                    <a:pt x="207" y="588"/>
                  </a:cubicBezTo>
                  <a:cubicBezTo>
                    <a:pt x="139" y="588"/>
                    <a:pt x="71" y="535"/>
                    <a:pt x="12" y="476"/>
                  </a:cubicBezTo>
                  <a:lnTo>
                    <a:pt x="1" y="487"/>
                  </a:lnTo>
                  <a:cubicBezTo>
                    <a:pt x="67" y="597"/>
                    <a:pt x="137" y="664"/>
                    <a:pt x="225" y="664"/>
                  </a:cubicBezTo>
                  <a:cubicBezTo>
                    <a:pt x="273" y="664"/>
                    <a:pt x="325" y="644"/>
                    <a:pt x="385" y="600"/>
                  </a:cubicBezTo>
                  <a:cubicBezTo>
                    <a:pt x="566" y="476"/>
                    <a:pt x="589" y="216"/>
                    <a:pt x="611" y="24"/>
                  </a:cubicBezTo>
                  <a:cubicBezTo>
                    <a:pt x="619" y="10"/>
                    <a:pt x="608" y="0"/>
                    <a:pt x="596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70;p72">
              <a:extLst>
                <a:ext uri="{FF2B5EF4-FFF2-40B4-BE49-F238E27FC236}">
                  <a16:creationId xmlns:a16="http://schemas.microsoft.com/office/drawing/2014/main" id="{5818CC11-F7A6-5434-7CFD-8B572657E3A5}"/>
                </a:ext>
              </a:extLst>
            </p:cNvPr>
            <p:cNvSpPr/>
            <p:nvPr/>
          </p:nvSpPr>
          <p:spPr>
            <a:xfrm>
              <a:off x="7592689" y="128983"/>
              <a:ext cx="22084" cy="21549"/>
            </a:xfrm>
            <a:custGeom>
              <a:avLst/>
              <a:gdLst/>
              <a:ahLst/>
              <a:cxnLst/>
              <a:rect l="l" t="t" r="r" b="b"/>
              <a:pathLst>
                <a:path w="495" h="483" extrusionOk="0">
                  <a:moveTo>
                    <a:pt x="473" y="1"/>
                  </a:moveTo>
                  <a:cubicBezTo>
                    <a:pt x="464" y="1"/>
                    <a:pt x="455" y="6"/>
                    <a:pt x="450" y="17"/>
                  </a:cubicBezTo>
                  <a:cubicBezTo>
                    <a:pt x="415" y="130"/>
                    <a:pt x="382" y="220"/>
                    <a:pt x="314" y="311"/>
                  </a:cubicBezTo>
                  <a:cubicBezTo>
                    <a:pt x="276" y="349"/>
                    <a:pt x="238" y="395"/>
                    <a:pt x="186" y="395"/>
                  </a:cubicBezTo>
                  <a:cubicBezTo>
                    <a:pt x="177" y="395"/>
                    <a:pt x="166" y="393"/>
                    <a:pt x="156" y="389"/>
                  </a:cubicBezTo>
                  <a:cubicBezTo>
                    <a:pt x="99" y="389"/>
                    <a:pt x="53" y="333"/>
                    <a:pt x="20" y="299"/>
                  </a:cubicBezTo>
                  <a:cubicBezTo>
                    <a:pt x="17" y="296"/>
                    <a:pt x="14" y="295"/>
                    <a:pt x="11" y="295"/>
                  </a:cubicBezTo>
                  <a:cubicBezTo>
                    <a:pt x="4" y="295"/>
                    <a:pt x="0" y="305"/>
                    <a:pt x="8" y="322"/>
                  </a:cubicBezTo>
                  <a:cubicBezTo>
                    <a:pt x="43" y="392"/>
                    <a:pt x="113" y="483"/>
                    <a:pt x="200" y="483"/>
                  </a:cubicBezTo>
                  <a:cubicBezTo>
                    <a:pt x="225" y="483"/>
                    <a:pt x="252" y="475"/>
                    <a:pt x="280" y="457"/>
                  </a:cubicBezTo>
                  <a:cubicBezTo>
                    <a:pt x="438" y="379"/>
                    <a:pt x="483" y="186"/>
                    <a:pt x="495" y="28"/>
                  </a:cubicBezTo>
                  <a:cubicBezTo>
                    <a:pt x="495" y="9"/>
                    <a:pt x="485" y="1"/>
                    <a:pt x="47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77851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F8CDDC52-A827-1B9B-E412-19A78465D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sz="1500" b="1" dirty="0"/>
              <a:t>Experiência personalizada</a:t>
            </a:r>
          </a:p>
          <a:p>
            <a:pPr lvl="1"/>
            <a:r>
              <a:rPr lang="pt-PT" sz="1200" dirty="0"/>
              <a:t>Sistema adaptado às necessidades individuais.</a:t>
            </a:r>
          </a:p>
          <a:p>
            <a:pPr lvl="1"/>
            <a:r>
              <a:rPr lang="pt-PT" sz="1200" dirty="0"/>
              <a:t>Planos personalizados e definição de objetivos.</a:t>
            </a:r>
          </a:p>
          <a:p>
            <a:endParaRPr lang="pt-PT" sz="1500" b="1" dirty="0"/>
          </a:p>
          <a:p>
            <a:r>
              <a:rPr lang="pt-PT" sz="1500" b="1" dirty="0"/>
              <a:t>Análise de dados</a:t>
            </a:r>
            <a:r>
              <a:rPr lang="pt-PT" sz="1500" dirty="0"/>
              <a:t>:</a:t>
            </a:r>
            <a:endParaRPr lang="pt-PT" sz="1500" b="1" dirty="0"/>
          </a:p>
          <a:p>
            <a:pPr lvl="1"/>
            <a:r>
              <a:rPr lang="pt-PT" sz="1200" dirty="0"/>
              <a:t>Relatórios detalhados para universidades sobre marcações e serviços.</a:t>
            </a:r>
          </a:p>
          <a:p>
            <a:pPr lvl="1"/>
            <a:r>
              <a:rPr lang="pt-PT" sz="1200" dirty="0"/>
              <a:t>Conexão a dispositivos portáteis.</a:t>
            </a:r>
          </a:p>
          <a:p>
            <a:endParaRPr lang="pt-PT" sz="1500" b="1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84253FE-8B81-A587-D1E8-9A8807E4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Transformação Digital</a:t>
            </a:r>
          </a:p>
        </p:txBody>
      </p:sp>
      <p:sp>
        <p:nvSpPr>
          <p:cNvPr id="5" name="Marcador de Posição do Texto 1">
            <a:extLst>
              <a:ext uri="{FF2B5EF4-FFF2-40B4-BE49-F238E27FC236}">
                <a16:creationId xmlns:a16="http://schemas.microsoft.com/office/drawing/2014/main" id="{A6242841-943C-E21F-487F-94EBA89D3DB8}"/>
              </a:ext>
            </a:extLst>
          </p:cNvPr>
          <p:cNvSpPr txBox="1">
            <a:spLocks/>
          </p:cNvSpPr>
          <p:nvPr/>
        </p:nvSpPr>
        <p:spPr>
          <a:xfrm>
            <a:off x="4880837" y="1441388"/>
            <a:ext cx="41634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pt-PT" sz="1500" b="1" dirty="0"/>
              <a:t>Sistema de Recompensas</a:t>
            </a:r>
            <a:r>
              <a:rPr lang="pt-PT" sz="1500" dirty="0"/>
              <a:t>:</a:t>
            </a:r>
            <a:endParaRPr lang="pt-PT" sz="1500" b="1" dirty="0"/>
          </a:p>
          <a:p>
            <a:pPr lvl="1"/>
            <a:r>
              <a:rPr lang="pt-PT" sz="1200" dirty="0"/>
              <a:t>Pontos e recompensas para incentivar o uso da plataforma</a:t>
            </a:r>
          </a:p>
          <a:p>
            <a:endParaRPr lang="pt-PT" sz="1500" b="1" dirty="0"/>
          </a:p>
          <a:p>
            <a:r>
              <a:rPr lang="pt-PT" sz="1500" b="1" dirty="0"/>
              <a:t>Facilidade de acesso</a:t>
            </a:r>
            <a:r>
              <a:rPr lang="pt-PT" sz="1500" dirty="0"/>
              <a:t>:</a:t>
            </a:r>
            <a:endParaRPr lang="pt-PT" sz="1500" b="1" dirty="0"/>
          </a:p>
          <a:p>
            <a:pPr lvl="1"/>
            <a:r>
              <a:rPr lang="pt-PT" sz="1200" dirty="0"/>
              <a:t>Automatização de tarefas administrativas, como inscrição, cancelamento e gestão de recursos.</a:t>
            </a:r>
          </a:p>
          <a:p>
            <a:pPr lvl="1"/>
            <a:endParaRPr lang="pt-PT" sz="1200" b="1" dirty="0"/>
          </a:p>
        </p:txBody>
      </p:sp>
      <p:grpSp>
        <p:nvGrpSpPr>
          <p:cNvPr id="67" name="Google Shape;442;p36">
            <a:extLst>
              <a:ext uri="{FF2B5EF4-FFF2-40B4-BE49-F238E27FC236}">
                <a16:creationId xmlns:a16="http://schemas.microsoft.com/office/drawing/2014/main" id="{E77EAF77-250B-461F-FFDC-85F8534FACDC}"/>
              </a:ext>
            </a:extLst>
          </p:cNvPr>
          <p:cNvGrpSpPr/>
          <p:nvPr/>
        </p:nvGrpSpPr>
        <p:grpSpPr>
          <a:xfrm flipH="1">
            <a:off x="7569544" y="3671595"/>
            <a:ext cx="853525" cy="1205829"/>
            <a:chOff x="859237" y="4431205"/>
            <a:chExt cx="378427" cy="572683"/>
          </a:xfrm>
        </p:grpSpPr>
        <p:sp>
          <p:nvSpPr>
            <p:cNvPr id="11" name="Google Shape;443;p36">
              <a:extLst>
                <a:ext uri="{FF2B5EF4-FFF2-40B4-BE49-F238E27FC236}">
                  <a16:creationId xmlns:a16="http://schemas.microsoft.com/office/drawing/2014/main" id="{651F9343-CE0D-48E5-C64F-307853A39C47}"/>
                </a:ext>
              </a:extLst>
            </p:cNvPr>
            <p:cNvSpPr/>
            <p:nvPr/>
          </p:nvSpPr>
          <p:spPr>
            <a:xfrm>
              <a:off x="859237" y="4661287"/>
              <a:ext cx="148836" cy="113501"/>
            </a:xfrm>
            <a:custGeom>
              <a:avLst/>
              <a:gdLst/>
              <a:ahLst/>
              <a:cxnLst/>
              <a:rect l="l" t="t" r="r" b="b"/>
              <a:pathLst>
                <a:path w="3336" h="2544" extrusionOk="0">
                  <a:moveTo>
                    <a:pt x="2838" y="1"/>
                  </a:moveTo>
                  <a:cubicBezTo>
                    <a:pt x="2595" y="78"/>
                    <a:pt x="2071" y="1507"/>
                    <a:pt x="1857" y="1507"/>
                  </a:cubicBezTo>
                  <a:cubicBezTo>
                    <a:pt x="1852" y="1507"/>
                    <a:pt x="1848" y="1506"/>
                    <a:pt x="1843" y="1504"/>
                  </a:cubicBezTo>
                  <a:cubicBezTo>
                    <a:pt x="1662" y="1448"/>
                    <a:pt x="1109" y="1075"/>
                    <a:pt x="1109" y="1075"/>
                  </a:cubicBezTo>
                  <a:cubicBezTo>
                    <a:pt x="1109" y="1075"/>
                    <a:pt x="1425" y="396"/>
                    <a:pt x="973" y="363"/>
                  </a:cubicBezTo>
                  <a:cubicBezTo>
                    <a:pt x="973" y="363"/>
                    <a:pt x="789" y="153"/>
                    <a:pt x="661" y="153"/>
                  </a:cubicBezTo>
                  <a:cubicBezTo>
                    <a:pt x="599" y="153"/>
                    <a:pt x="551" y="203"/>
                    <a:pt x="543" y="351"/>
                  </a:cubicBezTo>
                  <a:cubicBezTo>
                    <a:pt x="543" y="351"/>
                    <a:pt x="0" y="894"/>
                    <a:pt x="792" y="1177"/>
                  </a:cubicBezTo>
                  <a:cubicBezTo>
                    <a:pt x="792" y="1177"/>
                    <a:pt x="1346" y="2409"/>
                    <a:pt x="1888" y="2534"/>
                  </a:cubicBezTo>
                  <a:cubicBezTo>
                    <a:pt x="1917" y="2541"/>
                    <a:pt x="1946" y="2544"/>
                    <a:pt x="1976" y="2544"/>
                  </a:cubicBezTo>
                  <a:cubicBezTo>
                    <a:pt x="2492" y="2544"/>
                    <a:pt x="3099" y="1572"/>
                    <a:pt x="3099" y="1572"/>
                  </a:cubicBezTo>
                  <a:cubicBezTo>
                    <a:pt x="3099" y="1572"/>
                    <a:pt x="3336" y="12"/>
                    <a:pt x="283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4;p36">
              <a:extLst>
                <a:ext uri="{FF2B5EF4-FFF2-40B4-BE49-F238E27FC236}">
                  <a16:creationId xmlns:a16="http://schemas.microsoft.com/office/drawing/2014/main" id="{DFB93BD1-C239-C125-278D-FC9A6940D3AD}"/>
                </a:ext>
              </a:extLst>
            </p:cNvPr>
            <p:cNvSpPr/>
            <p:nvPr/>
          </p:nvSpPr>
          <p:spPr>
            <a:xfrm>
              <a:off x="960603" y="4661287"/>
              <a:ext cx="47470" cy="109039"/>
            </a:xfrm>
            <a:custGeom>
              <a:avLst/>
              <a:gdLst/>
              <a:ahLst/>
              <a:cxnLst/>
              <a:rect l="l" t="t" r="r" b="b"/>
              <a:pathLst>
                <a:path w="1064" h="2444" extrusionOk="0">
                  <a:moveTo>
                    <a:pt x="566" y="1"/>
                  </a:moveTo>
                  <a:cubicBezTo>
                    <a:pt x="544" y="12"/>
                    <a:pt x="510" y="34"/>
                    <a:pt x="488" y="57"/>
                  </a:cubicBezTo>
                  <a:cubicBezTo>
                    <a:pt x="453" y="634"/>
                    <a:pt x="329" y="1188"/>
                    <a:pt x="204" y="1742"/>
                  </a:cubicBezTo>
                  <a:cubicBezTo>
                    <a:pt x="148" y="1979"/>
                    <a:pt x="91" y="2228"/>
                    <a:pt x="1" y="2444"/>
                  </a:cubicBezTo>
                  <a:cubicBezTo>
                    <a:pt x="431" y="2206"/>
                    <a:pt x="827" y="1572"/>
                    <a:pt x="827" y="1572"/>
                  </a:cubicBezTo>
                  <a:cubicBezTo>
                    <a:pt x="827" y="1572"/>
                    <a:pt x="1064" y="12"/>
                    <a:pt x="56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5;p36">
              <a:extLst>
                <a:ext uri="{FF2B5EF4-FFF2-40B4-BE49-F238E27FC236}">
                  <a16:creationId xmlns:a16="http://schemas.microsoft.com/office/drawing/2014/main" id="{3170191C-5D6B-995F-EAC6-7B77DE1F7916}"/>
                </a:ext>
              </a:extLst>
            </p:cNvPr>
            <p:cNvSpPr/>
            <p:nvPr/>
          </p:nvSpPr>
          <p:spPr>
            <a:xfrm>
              <a:off x="876860" y="4676411"/>
              <a:ext cx="28821" cy="26323"/>
            </a:xfrm>
            <a:custGeom>
              <a:avLst/>
              <a:gdLst/>
              <a:ahLst/>
              <a:cxnLst/>
              <a:rect l="l" t="t" r="r" b="b"/>
              <a:pathLst>
                <a:path w="646" h="590" extrusionOk="0">
                  <a:moveTo>
                    <a:pt x="521" y="295"/>
                  </a:moveTo>
                  <a:cubicBezTo>
                    <a:pt x="533" y="340"/>
                    <a:pt x="533" y="374"/>
                    <a:pt x="521" y="397"/>
                  </a:cubicBezTo>
                  <a:cubicBezTo>
                    <a:pt x="498" y="431"/>
                    <a:pt x="465" y="442"/>
                    <a:pt x="442" y="454"/>
                  </a:cubicBezTo>
                  <a:cubicBezTo>
                    <a:pt x="442" y="442"/>
                    <a:pt x="442" y="431"/>
                    <a:pt x="430" y="419"/>
                  </a:cubicBezTo>
                  <a:cubicBezTo>
                    <a:pt x="420" y="374"/>
                    <a:pt x="374" y="340"/>
                    <a:pt x="340" y="306"/>
                  </a:cubicBezTo>
                  <a:lnTo>
                    <a:pt x="340" y="306"/>
                  </a:lnTo>
                  <a:cubicBezTo>
                    <a:pt x="352" y="318"/>
                    <a:pt x="374" y="318"/>
                    <a:pt x="385" y="318"/>
                  </a:cubicBezTo>
                  <a:cubicBezTo>
                    <a:pt x="430" y="318"/>
                    <a:pt x="465" y="306"/>
                    <a:pt x="521" y="295"/>
                  </a:cubicBezTo>
                  <a:close/>
                  <a:moveTo>
                    <a:pt x="167" y="0"/>
                  </a:moveTo>
                  <a:cubicBezTo>
                    <a:pt x="155" y="0"/>
                    <a:pt x="148" y="1"/>
                    <a:pt x="148" y="1"/>
                  </a:cubicBezTo>
                  <a:cubicBezTo>
                    <a:pt x="136" y="1"/>
                    <a:pt x="136" y="1"/>
                    <a:pt x="136" y="12"/>
                  </a:cubicBezTo>
                  <a:cubicBezTo>
                    <a:pt x="136" y="24"/>
                    <a:pt x="136" y="24"/>
                    <a:pt x="148" y="24"/>
                  </a:cubicBezTo>
                  <a:cubicBezTo>
                    <a:pt x="148" y="24"/>
                    <a:pt x="156" y="23"/>
                    <a:pt x="169" y="23"/>
                  </a:cubicBezTo>
                  <a:cubicBezTo>
                    <a:pt x="200" y="23"/>
                    <a:pt x="262" y="29"/>
                    <a:pt x="317" y="69"/>
                  </a:cubicBezTo>
                  <a:cubicBezTo>
                    <a:pt x="284" y="92"/>
                    <a:pt x="239" y="114"/>
                    <a:pt x="227" y="148"/>
                  </a:cubicBezTo>
                  <a:cubicBezTo>
                    <a:pt x="204" y="170"/>
                    <a:pt x="204" y="193"/>
                    <a:pt x="204" y="216"/>
                  </a:cubicBezTo>
                  <a:cubicBezTo>
                    <a:pt x="216" y="227"/>
                    <a:pt x="216" y="238"/>
                    <a:pt x="227" y="250"/>
                  </a:cubicBezTo>
                  <a:cubicBezTo>
                    <a:pt x="153" y="222"/>
                    <a:pt x="87" y="202"/>
                    <a:pt x="40" y="202"/>
                  </a:cubicBezTo>
                  <a:cubicBezTo>
                    <a:pt x="30" y="202"/>
                    <a:pt x="21" y="203"/>
                    <a:pt x="12" y="205"/>
                  </a:cubicBezTo>
                  <a:cubicBezTo>
                    <a:pt x="1" y="205"/>
                    <a:pt x="1" y="205"/>
                    <a:pt x="1" y="216"/>
                  </a:cubicBezTo>
                  <a:cubicBezTo>
                    <a:pt x="1" y="227"/>
                    <a:pt x="1" y="227"/>
                    <a:pt x="12" y="227"/>
                  </a:cubicBezTo>
                  <a:cubicBezTo>
                    <a:pt x="18" y="227"/>
                    <a:pt x="23" y="226"/>
                    <a:pt x="30" y="226"/>
                  </a:cubicBezTo>
                  <a:cubicBezTo>
                    <a:pt x="123" y="226"/>
                    <a:pt x="344" y="304"/>
                    <a:pt x="408" y="431"/>
                  </a:cubicBezTo>
                  <a:cubicBezTo>
                    <a:pt x="430" y="464"/>
                    <a:pt x="442" y="510"/>
                    <a:pt x="408" y="532"/>
                  </a:cubicBezTo>
                  <a:cubicBezTo>
                    <a:pt x="390" y="557"/>
                    <a:pt x="355" y="568"/>
                    <a:pt x="313" y="568"/>
                  </a:cubicBezTo>
                  <a:cubicBezTo>
                    <a:pt x="277" y="568"/>
                    <a:pt x="235" y="559"/>
                    <a:pt x="193" y="544"/>
                  </a:cubicBezTo>
                  <a:cubicBezTo>
                    <a:pt x="193" y="544"/>
                    <a:pt x="182" y="544"/>
                    <a:pt x="182" y="555"/>
                  </a:cubicBezTo>
                  <a:lnTo>
                    <a:pt x="182" y="567"/>
                  </a:lnTo>
                  <a:cubicBezTo>
                    <a:pt x="227" y="589"/>
                    <a:pt x="272" y="589"/>
                    <a:pt x="317" y="589"/>
                  </a:cubicBezTo>
                  <a:cubicBezTo>
                    <a:pt x="363" y="589"/>
                    <a:pt x="408" y="577"/>
                    <a:pt x="430" y="555"/>
                  </a:cubicBezTo>
                  <a:cubicBezTo>
                    <a:pt x="442" y="544"/>
                    <a:pt x="453" y="510"/>
                    <a:pt x="453" y="476"/>
                  </a:cubicBezTo>
                  <a:cubicBezTo>
                    <a:pt x="465" y="464"/>
                    <a:pt x="521" y="454"/>
                    <a:pt x="544" y="408"/>
                  </a:cubicBezTo>
                  <a:cubicBezTo>
                    <a:pt x="555" y="374"/>
                    <a:pt x="555" y="340"/>
                    <a:pt x="544" y="295"/>
                  </a:cubicBezTo>
                  <a:cubicBezTo>
                    <a:pt x="566" y="283"/>
                    <a:pt x="601" y="273"/>
                    <a:pt x="634" y="261"/>
                  </a:cubicBezTo>
                  <a:cubicBezTo>
                    <a:pt x="646" y="261"/>
                    <a:pt x="646" y="261"/>
                    <a:pt x="646" y="250"/>
                  </a:cubicBezTo>
                  <a:cubicBezTo>
                    <a:pt x="634" y="238"/>
                    <a:pt x="634" y="238"/>
                    <a:pt x="623" y="238"/>
                  </a:cubicBezTo>
                  <a:cubicBezTo>
                    <a:pt x="531" y="274"/>
                    <a:pt x="448" y="291"/>
                    <a:pt x="382" y="291"/>
                  </a:cubicBezTo>
                  <a:cubicBezTo>
                    <a:pt x="343" y="291"/>
                    <a:pt x="309" y="285"/>
                    <a:pt x="284" y="273"/>
                  </a:cubicBezTo>
                  <a:cubicBezTo>
                    <a:pt x="261" y="250"/>
                    <a:pt x="239" y="238"/>
                    <a:pt x="227" y="205"/>
                  </a:cubicBezTo>
                  <a:cubicBezTo>
                    <a:pt x="227" y="193"/>
                    <a:pt x="227" y="170"/>
                    <a:pt x="239" y="160"/>
                  </a:cubicBezTo>
                  <a:cubicBezTo>
                    <a:pt x="295" y="92"/>
                    <a:pt x="476" y="35"/>
                    <a:pt x="578" y="35"/>
                  </a:cubicBezTo>
                  <a:cubicBezTo>
                    <a:pt x="589" y="35"/>
                    <a:pt x="589" y="35"/>
                    <a:pt x="589" y="24"/>
                  </a:cubicBezTo>
                  <a:cubicBezTo>
                    <a:pt x="589" y="24"/>
                    <a:pt x="589" y="12"/>
                    <a:pt x="578" y="12"/>
                  </a:cubicBezTo>
                  <a:cubicBezTo>
                    <a:pt x="521" y="12"/>
                    <a:pt x="430" y="35"/>
                    <a:pt x="352" y="57"/>
                  </a:cubicBezTo>
                  <a:cubicBezTo>
                    <a:pt x="276" y="7"/>
                    <a:pt x="200" y="0"/>
                    <a:pt x="167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6;p36">
              <a:extLst>
                <a:ext uri="{FF2B5EF4-FFF2-40B4-BE49-F238E27FC236}">
                  <a16:creationId xmlns:a16="http://schemas.microsoft.com/office/drawing/2014/main" id="{B1FD1F9A-2D6D-09A4-34EE-5E90890DDBB4}"/>
                </a:ext>
              </a:extLst>
            </p:cNvPr>
            <p:cNvSpPr/>
            <p:nvPr/>
          </p:nvSpPr>
          <p:spPr>
            <a:xfrm>
              <a:off x="935395" y="4820742"/>
              <a:ext cx="82805" cy="178192"/>
            </a:xfrm>
            <a:custGeom>
              <a:avLst/>
              <a:gdLst/>
              <a:ahLst/>
              <a:cxnLst/>
              <a:rect l="l" t="t" r="r" b="b"/>
              <a:pathLst>
                <a:path w="1856" h="3994" extrusionOk="0">
                  <a:moveTo>
                    <a:pt x="1109" y="0"/>
                  </a:moveTo>
                  <a:cubicBezTo>
                    <a:pt x="1109" y="0"/>
                    <a:pt x="0" y="611"/>
                    <a:pt x="0" y="1470"/>
                  </a:cubicBezTo>
                  <a:cubicBezTo>
                    <a:pt x="12" y="2341"/>
                    <a:pt x="475" y="3642"/>
                    <a:pt x="475" y="3642"/>
                  </a:cubicBezTo>
                  <a:cubicBezTo>
                    <a:pt x="475" y="3642"/>
                    <a:pt x="57" y="3913"/>
                    <a:pt x="114" y="3969"/>
                  </a:cubicBezTo>
                  <a:cubicBezTo>
                    <a:pt x="129" y="3985"/>
                    <a:pt x="202" y="3994"/>
                    <a:pt x="299" y="3994"/>
                  </a:cubicBezTo>
                  <a:cubicBezTo>
                    <a:pt x="548" y="3994"/>
                    <a:pt x="953" y="3935"/>
                    <a:pt x="928" y="3788"/>
                  </a:cubicBezTo>
                  <a:cubicBezTo>
                    <a:pt x="928" y="3788"/>
                    <a:pt x="1301" y="2375"/>
                    <a:pt x="1053" y="1640"/>
                  </a:cubicBezTo>
                  <a:lnTo>
                    <a:pt x="1855" y="1097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7;p36">
              <a:extLst>
                <a:ext uri="{FF2B5EF4-FFF2-40B4-BE49-F238E27FC236}">
                  <a16:creationId xmlns:a16="http://schemas.microsoft.com/office/drawing/2014/main" id="{D2CE2019-DC77-4CCB-3973-71DAE7B3E242}"/>
                </a:ext>
              </a:extLst>
            </p:cNvPr>
            <p:cNvSpPr/>
            <p:nvPr/>
          </p:nvSpPr>
          <p:spPr>
            <a:xfrm>
              <a:off x="922278" y="4970962"/>
              <a:ext cx="61123" cy="30294"/>
            </a:xfrm>
            <a:custGeom>
              <a:avLst/>
              <a:gdLst/>
              <a:ahLst/>
              <a:cxnLst/>
              <a:rect l="l" t="t" r="r" b="b"/>
              <a:pathLst>
                <a:path w="1370" h="679" extrusionOk="0">
                  <a:moveTo>
                    <a:pt x="742" y="1"/>
                  </a:moveTo>
                  <a:cubicBezTo>
                    <a:pt x="725" y="1"/>
                    <a:pt x="704" y="8"/>
                    <a:pt x="679" y="26"/>
                  </a:cubicBezTo>
                  <a:cubicBezTo>
                    <a:pt x="623" y="71"/>
                    <a:pt x="623" y="285"/>
                    <a:pt x="623" y="285"/>
                  </a:cubicBezTo>
                  <a:cubicBezTo>
                    <a:pt x="623" y="285"/>
                    <a:pt x="0" y="534"/>
                    <a:pt x="46" y="625"/>
                  </a:cubicBezTo>
                  <a:cubicBezTo>
                    <a:pt x="74" y="661"/>
                    <a:pt x="220" y="678"/>
                    <a:pt x="406" y="678"/>
                  </a:cubicBezTo>
                  <a:cubicBezTo>
                    <a:pt x="748" y="678"/>
                    <a:pt x="1221" y="618"/>
                    <a:pt x="1324" y="501"/>
                  </a:cubicBezTo>
                  <a:cubicBezTo>
                    <a:pt x="1369" y="456"/>
                    <a:pt x="1312" y="240"/>
                    <a:pt x="1312" y="240"/>
                  </a:cubicBezTo>
                  <a:cubicBezTo>
                    <a:pt x="1312" y="240"/>
                    <a:pt x="1220" y="326"/>
                    <a:pt x="1036" y="326"/>
                  </a:cubicBezTo>
                  <a:cubicBezTo>
                    <a:pt x="971" y="326"/>
                    <a:pt x="893" y="315"/>
                    <a:pt x="804" y="285"/>
                  </a:cubicBezTo>
                  <a:cubicBezTo>
                    <a:pt x="804" y="285"/>
                    <a:pt x="845" y="1"/>
                    <a:pt x="74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8;p36">
              <a:extLst>
                <a:ext uri="{FF2B5EF4-FFF2-40B4-BE49-F238E27FC236}">
                  <a16:creationId xmlns:a16="http://schemas.microsoft.com/office/drawing/2014/main" id="{6F437FCD-BB87-809D-F393-CF7C685C3E26}"/>
                </a:ext>
              </a:extLst>
            </p:cNvPr>
            <p:cNvSpPr/>
            <p:nvPr/>
          </p:nvSpPr>
          <p:spPr>
            <a:xfrm>
              <a:off x="921966" y="4988407"/>
              <a:ext cx="63576" cy="15481"/>
            </a:xfrm>
            <a:custGeom>
              <a:avLst/>
              <a:gdLst/>
              <a:ahLst/>
              <a:cxnLst/>
              <a:rect l="l" t="t" r="r" b="b"/>
              <a:pathLst>
                <a:path w="1425" h="347" extrusionOk="0">
                  <a:moveTo>
                    <a:pt x="871" y="0"/>
                  </a:moveTo>
                  <a:cubicBezTo>
                    <a:pt x="850" y="0"/>
                    <a:pt x="827" y="24"/>
                    <a:pt x="844" y="42"/>
                  </a:cubicBezTo>
                  <a:cubicBezTo>
                    <a:pt x="890" y="87"/>
                    <a:pt x="924" y="143"/>
                    <a:pt x="969" y="200"/>
                  </a:cubicBezTo>
                  <a:cubicBezTo>
                    <a:pt x="946" y="200"/>
                    <a:pt x="924" y="200"/>
                    <a:pt x="912" y="211"/>
                  </a:cubicBezTo>
                  <a:cubicBezTo>
                    <a:pt x="856" y="155"/>
                    <a:pt x="811" y="87"/>
                    <a:pt x="766" y="30"/>
                  </a:cubicBezTo>
                  <a:cubicBezTo>
                    <a:pt x="762" y="20"/>
                    <a:pt x="755" y="16"/>
                    <a:pt x="748" y="16"/>
                  </a:cubicBezTo>
                  <a:cubicBezTo>
                    <a:pt x="733" y="16"/>
                    <a:pt x="715" y="37"/>
                    <a:pt x="731" y="53"/>
                  </a:cubicBezTo>
                  <a:cubicBezTo>
                    <a:pt x="766" y="110"/>
                    <a:pt x="811" y="166"/>
                    <a:pt x="844" y="223"/>
                  </a:cubicBezTo>
                  <a:cubicBezTo>
                    <a:pt x="751" y="235"/>
                    <a:pt x="653" y="242"/>
                    <a:pt x="555" y="242"/>
                  </a:cubicBezTo>
                  <a:cubicBezTo>
                    <a:pt x="392" y="242"/>
                    <a:pt x="228" y="224"/>
                    <a:pt x="87" y="188"/>
                  </a:cubicBezTo>
                  <a:cubicBezTo>
                    <a:pt x="84" y="188"/>
                    <a:pt x="80" y="188"/>
                    <a:pt x="77" y="188"/>
                  </a:cubicBezTo>
                  <a:cubicBezTo>
                    <a:pt x="17" y="188"/>
                    <a:pt x="0" y="280"/>
                    <a:pt x="64" y="291"/>
                  </a:cubicBezTo>
                  <a:cubicBezTo>
                    <a:pt x="211" y="327"/>
                    <a:pt x="371" y="346"/>
                    <a:pt x="535" y="346"/>
                  </a:cubicBezTo>
                  <a:cubicBezTo>
                    <a:pt x="828" y="346"/>
                    <a:pt x="1130" y="285"/>
                    <a:pt x="1376" y="155"/>
                  </a:cubicBezTo>
                  <a:cubicBezTo>
                    <a:pt x="1424" y="136"/>
                    <a:pt x="1407" y="58"/>
                    <a:pt x="1358" y="58"/>
                  </a:cubicBezTo>
                  <a:cubicBezTo>
                    <a:pt x="1350" y="58"/>
                    <a:pt x="1341" y="60"/>
                    <a:pt x="1331" y="65"/>
                  </a:cubicBezTo>
                  <a:cubicBezTo>
                    <a:pt x="1241" y="110"/>
                    <a:pt x="1127" y="155"/>
                    <a:pt x="1025" y="188"/>
                  </a:cubicBezTo>
                  <a:lnTo>
                    <a:pt x="1025" y="178"/>
                  </a:lnTo>
                  <a:cubicBezTo>
                    <a:pt x="969" y="132"/>
                    <a:pt x="935" y="65"/>
                    <a:pt x="890" y="8"/>
                  </a:cubicBezTo>
                  <a:cubicBezTo>
                    <a:pt x="884" y="2"/>
                    <a:pt x="878" y="0"/>
                    <a:pt x="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9;p36">
              <a:extLst>
                <a:ext uri="{FF2B5EF4-FFF2-40B4-BE49-F238E27FC236}">
                  <a16:creationId xmlns:a16="http://schemas.microsoft.com/office/drawing/2014/main" id="{DF80259A-F91B-FD00-2389-DE0541C15FC4}"/>
                </a:ext>
              </a:extLst>
            </p:cNvPr>
            <p:cNvSpPr/>
            <p:nvPr/>
          </p:nvSpPr>
          <p:spPr>
            <a:xfrm>
              <a:off x="938964" y="4975959"/>
              <a:ext cx="20701" cy="11065"/>
            </a:xfrm>
            <a:custGeom>
              <a:avLst/>
              <a:gdLst/>
              <a:ahLst/>
              <a:cxnLst/>
              <a:rect l="l" t="t" r="r" b="b"/>
              <a:pathLst>
                <a:path w="464" h="248" extrusionOk="0">
                  <a:moveTo>
                    <a:pt x="362" y="49"/>
                  </a:moveTo>
                  <a:cubicBezTo>
                    <a:pt x="373" y="49"/>
                    <a:pt x="350" y="72"/>
                    <a:pt x="339" y="72"/>
                  </a:cubicBezTo>
                  <a:lnTo>
                    <a:pt x="305" y="106"/>
                  </a:lnTo>
                  <a:lnTo>
                    <a:pt x="294" y="106"/>
                  </a:lnTo>
                  <a:cubicBezTo>
                    <a:pt x="317" y="83"/>
                    <a:pt x="339" y="60"/>
                    <a:pt x="362" y="49"/>
                  </a:cubicBezTo>
                  <a:close/>
                  <a:moveTo>
                    <a:pt x="113" y="70"/>
                  </a:moveTo>
                  <a:cubicBezTo>
                    <a:pt x="116" y="70"/>
                    <a:pt x="119" y="70"/>
                    <a:pt x="124" y="72"/>
                  </a:cubicBezTo>
                  <a:cubicBezTo>
                    <a:pt x="147" y="83"/>
                    <a:pt x="169" y="106"/>
                    <a:pt x="192" y="128"/>
                  </a:cubicBezTo>
                  <a:lnTo>
                    <a:pt x="181" y="128"/>
                  </a:lnTo>
                  <a:cubicBezTo>
                    <a:pt x="158" y="117"/>
                    <a:pt x="147" y="106"/>
                    <a:pt x="124" y="95"/>
                  </a:cubicBezTo>
                  <a:cubicBezTo>
                    <a:pt x="124" y="95"/>
                    <a:pt x="100" y="70"/>
                    <a:pt x="113" y="70"/>
                  </a:cubicBezTo>
                  <a:close/>
                  <a:moveTo>
                    <a:pt x="366" y="0"/>
                  </a:moveTo>
                  <a:cubicBezTo>
                    <a:pt x="316" y="0"/>
                    <a:pt x="261" y="53"/>
                    <a:pt x="226" y="106"/>
                  </a:cubicBezTo>
                  <a:cubicBezTo>
                    <a:pt x="199" y="61"/>
                    <a:pt x="151" y="16"/>
                    <a:pt x="110" y="16"/>
                  </a:cubicBezTo>
                  <a:cubicBezTo>
                    <a:pt x="99" y="16"/>
                    <a:pt x="88" y="20"/>
                    <a:pt x="79" y="27"/>
                  </a:cubicBezTo>
                  <a:cubicBezTo>
                    <a:pt x="0" y="95"/>
                    <a:pt x="124" y="163"/>
                    <a:pt x="192" y="196"/>
                  </a:cubicBezTo>
                  <a:lnTo>
                    <a:pt x="204" y="208"/>
                  </a:lnTo>
                  <a:cubicBezTo>
                    <a:pt x="226" y="208"/>
                    <a:pt x="237" y="219"/>
                    <a:pt x="249" y="230"/>
                  </a:cubicBezTo>
                  <a:cubicBezTo>
                    <a:pt x="253" y="243"/>
                    <a:pt x="261" y="247"/>
                    <a:pt x="270" y="247"/>
                  </a:cubicBezTo>
                  <a:cubicBezTo>
                    <a:pt x="285" y="247"/>
                    <a:pt x="301" y="233"/>
                    <a:pt x="294" y="219"/>
                  </a:cubicBezTo>
                  <a:cubicBezTo>
                    <a:pt x="282" y="196"/>
                    <a:pt x="271" y="185"/>
                    <a:pt x="260" y="173"/>
                  </a:cubicBezTo>
                  <a:cubicBezTo>
                    <a:pt x="328" y="151"/>
                    <a:pt x="463" y="83"/>
                    <a:pt x="407" y="15"/>
                  </a:cubicBezTo>
                  <a:cubicBezTo>
                    <a:pt x="394" y="5"/>
                    <a:pt x="380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0;p36">
              <a:extLst>
                <a:ext uri="{FF2B5EF4-FFF2-40B4-BE49-F238E27FC236}">
                  <a16:creationId xmlns:a16="http://schemas.microsoft.com/office/drawing/2014/main" id="{88870410-C189-8AD5-CA25-CC1E89E4D059}"/>
                </a:ext>
              </a:extLst>
            </p:cNvPr>
            <p:cNvSpPr/>
            <p:nvPr/>
          </p:nvSpPr>
          <p:spPr>
            <a:xfrm>
              <a:off x="937537" y="4986132"/>
              <a:ext cx="7005" cy="6603"/>
            </a:xfrm>
            <a:custGeom>
              <a:avLst/>
              <a:gdLst/>
              <a:ahLst/>
              <a:cxnLst/>
              <a:rect l="l" t="t" r="r" b="b"/>
              <a:pathLst>
                <a:path w="157" h="148" extrusionOk="0">
                  <a:moveTo>
                    <a:pt x="45" y="0"/>
                  </a:moveTo>
                  <a:cubicBezTo>
                    <a:pt x="24" y="0"/>
                    <a:pt x="1" y="28"/>
                    <a:pt x="20" y="48"/>
                  </a:cubicBezTo>
                  <a:cubicBezTo>
                    <a:pt x="55" y="70"/>
                    <a:pt x="100" y="81"/>
                    <a:pt x="100" y="126"/>
                  </a:cubicBezTo>
                  <a:cubicBezTo>
                    <a:pt x="105" y="142"/>
                    <a:pt x="117" y="148"/>
                    <a:pt x="128" y="148"/>
                  </a:cubicBezTo>
                  <a:cubicBezTo>
                    <a:pt x="142" y="148"/>
                    <a:pt x="156" y="139"/>
                    <a:pt x="156" y="126"/>
                  </a:cubicBezTo>
                  <a:cubicBezTo>
                    <a:pt x="156" y="59"/>
                    <a:pt x="100" y="36"/>
                    <a:pt x="55" y="2"/>
                  </a:cubicBezTo>
                  <a:cubicBezTo>
                    <a:pt x="52" y="1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1;p36">
              <a:extLst>
                <a:ext uri="{FF2B5EF4-FFF2-40B4-BE49-F238E27FC236}">
                  <a16:creationId xmlns:a16="http://schemas.microsoft.com/office/drawing/2014/main" id="{A96F3614-E39A-E605-7C2E-BB4742BA150A}"/>
                </a:ext>
              </a:extLst>
            </p:cNvPr>
            <p:cNvSpPr/>
            <p:nvPr/>
          </p:nvSpPr>
          <p:spPr>
            <a:xfrm>
              <a:off x="941731" y="4984392"/>
              <a:ext cx="7138" cy="6826"/>
            </a:xfrm>
            <a:custGeom>
              <a:avLst/>
              <a:gdLst/>
              <a:ahLst/>
              <a:cxnLst/>
              <a:rect l="l" t="t" r="r" b="b"/>
              <a:pathLst>
                <a:path w="160" h="153" extrusionOk="0">
                  <a:moveTo>
                    <a:pt x="27" y="1"/>
                  </a:moveTo>
                  <a:cubicBezTo>
                    <a:pt x="10" y="1"/>
                    <a:pt x="1" y="34"/>
                    <a:pt x="29" y="52"/>
                  </a:cubicBezTo>
                  <a:cubicBezTo>
                    <a:pt x="62" y="75"/>
                    <a:pt x="96" y="87"/>
                    <a:pt x="107" y="132"/>
                  </a:cubicBezTo>
                  <a:cubicBezTo>
                    <a:pt x="112" y="146"/>
                    <a:pt x="123" y="152"/>
                    <a:pt x="133" y="152"/>
                  </a:cubicBezTo>
                  <a:cubicBezTo>
                    <a:pt x="147" y="152"/>
                    <a:pt x="159" y="140"/>
                    <a:pt x="152" y="120"/>
                  </a:cubicBezTo>
                  <a:cubicBezTo>
                    <a:pt x="142" y="64"/>
                    <a:pt x="96" y="30"/>
                    <a:pt x="39" y="7"/>
                  </a:cubicBezTo>
                  <a:cubicBezTo>
                    <a:pt x="35" y="3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2;p36">
              <a:extLst>
                <a:ext uri="{FF2B5EF4-FFF2-40B4-BE49-F238E27FC236}">
                  <a16:creationId xmlns:a16="http://schemas.microsoft.com/office/drawing/2014/main" id="{D423F436-5754-D20F-4162-F1A3089581BA}"/>
                </a:ext>
              </a:extLst>
            </p:cNvPr>
            <p:cNvSpPr/>
            <p:nvPr/>
          </p:nvSpPr>
          <p:spPr>
            <a:xfrm>
              <a:off x="956097" y="4820742"/>
              <a:ext cx="62104" cy="92888"/>
            </a:xfrm>
            <a:custGeom>
              <a:avLst/>
              <a:gdLst/>
              <a:ahLst/>
              <a:cxnLst/>
              <a:rect l="l" t="t" r="r" b="b"/>
              <a:pathLst>
                <a:path w="1392" h="2082" extrusionOk="0">
                  <a:moveTo>
                    <a:pt x="645" y="0"/>
                  </a:moveTo>
                  <a:cubicBezTo>
                    <a:pt x="645" y="0"/>
                    <a:pt x="305" y="181"/>
                    <a:pt x="1" y="486"/>
                  </a:cubicBezTo>
                  <a:cubicBezTo>
                    <a:pt x="147" y="747"/>
                    <a:pt x="272" y="1006"/>
                    <a:pt x="362" y="1278"/>
                  </a:cubicBezTo>
                  <a:cubicBezTo>
                    <a:pt x="453" y="1538"/>
                    <a:pt x="566" y="1810"/>
                    <a:pt x="667" y="2081"/>
                  </a:cubicBezTo>
                  <a:cubicBezTo>
                    <a:pt x="656" y="1923"/>
                    <a:pt x="622" y="1764"/>
                    <a:pt x="589" y="1640"/>
                  </a:cubicBezTo>
                  <a:lnTo>
                    <a:pt x="1391" y="1097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3;p36">
              <a:extLst>
                <a:ext uri="{FF2B5EF4-FFF2-40B4-BE49-F238E27FC236}">
                  <a16:creationId xmlns:a16="http://schemas.microsoft.com/office/drawing/2014/main" id="{DEE307AB-6540-61CF-6BE5-272FDFE6F158}"/>
                </a:ext>
              </a:extLst>
            </p:cNvPr>
            <p:cNvSpPr/>
            <p:nvPr/>
          </p:nvSpPr>
          <p:spPr>
            <a:xfrm>
              <a:off x="1045908" y="4830290"/>
              <a:ext cx="179575" cy="82805"/>
            </a:xfrm>
            <a:custGeom>
              <a:avLst/>
              <a:gdLst/>
              <a:ahLst/>
              <a:cxnLst/>
              <a:rect l="l" t="t" r="r" b="b"/>
              <a:pathLst>
                <a:path w="4025" h="1856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599" y="1855"/>
                    <a:pt x="1470" y="1855"/>
                  </a:cubicBezTo>
                  <a:cubicBezTo>
                    <a:pt x="2330" y="1844"/>
                    <a:pt x="3630" y="1403"/>
                    <a:pt x="3630" y="1403"/>
                  </a:cubicBezTo>
                  <a:cubicBezTo>
                    <a:pt x="3630" y="1403"/>
                    <a:pt x="3867" y="1759"/>
                    <a:pt x="3945" y="1759"/>
                  </a:cubicBezTo>
                  <a:cubicBezTo>
                    <a:pt x="3950" y="1759"/>
                    <a:pt x="3955" y="1758"/>
                    <a:pt x="3958" y="1754"/>
                  </a:cubicBezTo>
                  <a:cubicBezTo>
                    <a:pt x="4025" y="1698"/>
                    <a:pt x="3993" y="939"/>
                    <a:pt x="3801" y="939"/>
                  </a:cubicBezTo>
                  <a:cubicBezTo>
                    <a:pt x="3797" y="939"/>
                    <a:pt x="3793" y="939"/>
                    <a:pt x="3788" y="940"/>
                  </a:cubicBezTo>
                  <a:cubicBezTo>
                    <a:pt x="3788" y="940"/>
                    <a:pt x="2999" y="729"/>
                    <a:pt x="2290" y="729"/>
                  </a:cubicBezTo>
                  <a:cubicBezTo>
                    <a:pt x="2053" y="729"/>
                    <a:pt x="1826" y="753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4;p36">
              <a:extLst>
                <a:ext uri="{FF2B5EF4-FFF2-40B4-BE49-F238E27FC236}">
                  <a16:creationId xmlns:a16="http://schemas.microsoft.com/office/drawing/2014/main" id="{C56709EA-22D6-3EBA-2367-ACBF466B0F32}"/>
                </a:ext>
              </a:extLst>
            </p:cNvPr>
            <p:cNvSpPr/>
            <p:nvPr/>
          </p:nvSpPr>
          <p:spPr>
            <a:xfrm>
              <a:off x="1193585" y="4867098"/>
              <a:ext cx="34487" cy="58178"/>
            </a:xfrm>
            <a:custGeom>
              <a:avLst/>
              <a:gdLst/>
              <a:ahLst/>
              <a:cxnLst/>
              <a:rect l="l" t="t" r="r" b="b"/>
              <a:pathLst>
                <a:path w="773" h="1304" extrusionOk="0">
                  <a:moveTo>
                    <a:pt x="492" y="0"/>
                  </a:moveTo>
                  <a:cubicBezTo>
                    <a:pt x="412" y="0"/>
                    <a:pt x="297" y="24"/>
                    <a:pt x="297" y="24"/>
                  </a:cubicBezTo>
                  <a:cubicBezTo>
                    <a:pt x="297" y="24"/>
                    <a:pt x="456" y="193"/>
                    <a:pt x="343" y="544"/>
                  </a:cubicBezTo>
                  <a:cubicBezTo>
                    <a:pt x="343" y="544"/>
                    <a:pt x="270" y="532"/>
                    <a:pt x="197" y="532"/>
                  </a:cubicBezTo>
                  <a:cubicBezTo>
                    <a:pt x="99" y="532"/>
                    <a:pt x="0" y="554"/>
                    <a:pt x="71" y="658"/>
                  </a:cubicBezTo>
                  <a:cubicBezTo>
                    <a:pt x="116" y="714"/>
                    <a:pt x="343" y="714"/>
                    <a:pt x="343" y="714"/>
                  </a:cubicBezTo>
                  <a:cubicBezTo>
                    <a:pt x="343" y="714"/>
                    <a:pt x="574" y="1304"/>
                    <a:pt x="662" y="1304"/>
                  </a:cubicBezTo>
                  <a:cubicBezTo>
                    <a:pt x="665" y="1304"/>
                    <a:pt x="668" y="1303"/>
                    <a:pt x="671" y="1302"/>
                  </a:cubicBezTo>
                  <a:cubicBezTo>
                    <a:pt x="772" y="1211"/>
                    <a:pt x="739" y="183"/>
                    <a:pt x="558" y="13"/>
                  </a:cubicBezTo>
                  <a:cubicBezTo>
                    <a:pt x="546" y="4"/>
                    <a:pt x="521" y="0"/>
                    <a:pt x="49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5;p36">
              <a:extLst>
                <a:ext uri="{FF2B5EF4-FFF2-40B4-BE49-F238E27FC236}">
                  <a16:creationId xmlns:a16="http://schemas.microsoft.com/office/drawing/2014/main" id="{B1C0E361-85F9-66BE-7545-31B6B36C79B7}"/>
                </a:ext>
              </a:extLst>
            </p:cNvPr>
            <p:cNvSpPr/>
            <p:nvPr/>
          </p:nvSpPr>
          <p:spPr>
            <a:xfrm>
              <a:off x="1213082" y="4864822"/>
              <a:ext cx="18024" cy="61390"/>
            </a:xfrm>
            <a:custGeom>
              <a:avLst/>
              <a:gdLst/>
              <a:ahLst/>
              <a:cxnLst/>
              <a:rect l="l" t="t" r="r" b="b"/>
              <a:pathLst>
                <a:path w="404" h="1376" extrusionOk="0">
                  <a:moveTo>
                    <a:pt x="120" y="1"/>
                  </a:moveTo>
                  <a:cubicBezTo>
                    <a:pt x="87" y="1"/>
                    <a:pt x="54" y="28"/>
                    <a:pt x="76" y="64"/>
                  </a:cubicBezTo>
                  <a:cubicBezTo>
                    <a:pt x="121" y="166"/>
                    <a:pt x="166" y="267"/>
                    <a:pt x="189" y="380"/>
                  </a:cubicBezTo>
                  <a:cubicBezTo>
                    <a:pt x="132" y="425"/>
                    <a:pt x="76" y="460"/>
                    <a:pt x="19" y="516"/>
                  </a:cubicBezTo>
                  <a:cubicBezTo>
                    <a:pt x="0" y="525"/>
                    <a:pt x="11" y="556"/>
                    <a:pt x="34" y="556"/>
                  </a:cubicBezTo>
                  <a:cubicBezTo>
                    <a:pt x="40" y="556"/>
                    <a:pt x="46" y="555"/>
                    <a:pt x="53" y="550"/>
                  </a:cubicBezTo>
                  <a:cubicBezTo>
                    <a:pt x="98" y="516"/>
                    <a:pt x="154" y="471"/>
                    <a:pt x="211" y="437"/>
                  </a:cubicBezTo>
                  <a:cubicBezTo>
                    <a:pt x="211" y="448"/>
                    <a:pt x="211" y="471"/>
                    <a:pt x="222" y="493"/>
                  </a:cubicBezTo>
                  <a:cubicBezTo>
                    <a:pt x="154" y="538"/>
                    <a:pt x="98" y="584"/>
                    <a:pt x="30" y="629"/>
                  </a:cubicBezTo>
                  <a:cubicBezTo>
                    <a:pt x="11" y="648"/>
                    <a:pt x="25" y="677"/>
                    <a:pt x="51" y="677"/>
                  </a:cubicBezTo>
                  <a:cubicBezTo>
                    <a:pt x="55" y="677"/>
                    <a:pt x="59" y="676"/>
                    <a:pt x="64" y="674"/>
                  </a:cubicBezTo>
                  <a:cubicBezTo>
                    <a:pt x="121" y="629"/>
                    <a:pt x="177" y="595"/>
                    <a:pt x="222" y="550"/>
                  </a:cubicBezTo>
                  <a:lnTo>
                    <a:pt x="222" y="550"/>
                  </a:lnTo>
                  <a:cubicBezTo>
                    <a:pt x="267" y="810"/>
                    <a:pt x="257" y="1081"/>
                    <a:pt x="189" y="1319"/>
                  </a:cubicBezTo>
                  <a:cubicBezTo>
                    <a:pt x="182" y="1356"/>
                    <a:pt x="209" y="1376"/>
                    <a:pt x="237" y="1376"/>
                  </a:cubicBezTo>
                  <a:cubicBezTo>
                    <a:pt x="261" y="1376"/>
                    <a:pt x="285" y="1361"/>
                    <a:pt x="290" y="1330"/>
                  </a:cubicBezTo>
                  <a:cubicBezTo>
                    <a:pt x="403" y="923"/>
                    <a:pt x="370" y="403"/>
                    <a:pt x="166" y="30"/>
                  </a:cubicBezTo>
                  <a:cubicBezTo>
                    <a:pt x="158" y="9"/>
                    <a:pt x="139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6;p36">
              <a:extLst>
                <a:ext uri="{FF2B5EF4-FFF2-40B4-BE49-F238E27FC236}">
                  <a16:creationId xmlns:a16="http://schemas.microsoft.com/office/drawing/2014/main" id="{8A6FC462-33AA-45E3-FC8F-503C2162B048}"/>
                </a:ext>
              </a:extLst>
            </p:cNvPr>
            <p:cNvSpPr/>
            <p:nvPr/>
          </p:nvSpPr>
          <p:spPr>
            <a:xfrm>
              <a:off x="1199742" y="4891547"/>
              <a:ext cx="12581" cy="16151"/>
            </a:xfrm>
            <a:custGeom>
              <a:avLst/>
              <a:gdLst/>
              <a:ahLst/>
              <a:cxnLst/>
              <a:rect l="l" t="t" r="r" b="b"/>
              <a:pathLst>
                <a:path w="282" h="362" extrusionOk="0">
                  <a:moveTo>
                    <a:pt x="83" y="50"/>
                  </a:moveTo>
                  <a:cubicBezTo>
                    <a:pt x="88" y="50"/>
                    <a:pt x="103" y="66"/>
                    <a:pt x="103" y="75"/>
                  </a:cubicBezTo>
                  <a:cubicBezTo>
                    <a:pt x="113" y="86"/>
                    <a:pt x="114" y="96"/>
                    <a:pt x="123" y="114"/>
                  </a:cubicBezTo>
                  <a:lnTo>
                    <a:pt x="123" y="114"/>
                  </a:lnTo>
                  <a:cubicBezTo>
                    <a:pt x="97" y="100"/>
                    <a:pt x="81" y="72"/>
                    <a:pt x="81" y="53"/>
                  </a:cubicBezTo>
                  <a:cubicBezTo>
                    <a:pt x="81" y="51"/>
                    <a:pt x="81" y="50"/>
                    <a:pt x="83" y="50"/>
                  </a:cubicBezTo>
                  <a:close/>
                  <a:moveTo>
                    <a:pt x="159" y="234"/>
                  </a:moveTo>
                  <a:lnTo>
                    <a:pt x="159" y="245"/>
                  </a:lnTo>
                  <a:cubicBezTo>
                    <a:pt x="148" y="256"/>
                    <a:pt x="137" y="268"/>
                    <a:pt x="126" y="290"/>
                  </a:cubicBezTo>
                  <a:cubicBezTo>
                    <a:pt x="126" y="290"/>
                    <a:pt x="107" y="309"/>
                    <a:pt x="102" y="309"/>
                  </a:cubicBezTo>
                  <a:cubicBezTo>
                    <a:pt x="100" y="309"/>
                    <a:pt x="100" y="307"/>
                    <a:pt x="103" y="301"/>
                  </a:cubicBezTo>
                  <a:cubicBezTo>
                    <a:pt x="103" y="279"/>
                    <a:pt x="137" y="245"/>
                    <a:pt x="159" y="234"/>
                  </a:cubicBezTo>
                  <a:close/>
                  <a:moveTo>
                    <a:pt x="84" y="1"/>
                  </a:moveTo>
                  <a:cubicBezTo>
                    <a:pt x="72" y="1"/>
                    <a:pt x="59" y="6"/>
                    <a:pt x="46" y="19"/>
                  </a:cubicBezTo>
                  <a:cubicBezTo>
                    <a:pt x="1" y="64"/>
                    <a:pt x="69" y="143"/>
                    <a:pt x="137" y="188"/>
                  </a:cubicBezTo>
                  <a:cubicBezTo>
                    <a:pt x="81" y="223"/>
                    <a:pt x="13" y="290"/>
                    <a:pt x="58" y="336"/>
                  </a:cubicBezTo>
                  <a:cubicBezTo>
                    <a:pt x="73" y="354"/>
                    <a:pt x="89" y="361"/>
                    <a:pt x="104" y="361"/>
                  </a:cubicBezTo>
                  <a:cubicBezTo>
                    <a:pt x="154" y="361"/>
                    <a:pt x="199" y="275"/>
                    <a:pt x="216" y="223"/>
                  </a:cubicBezTo>
                  <a:cubicBezTo>
                    <a:pt x="227" y="223"/>
                    <a:pt x="227" y="223"/>
                    <a:pt x="227" y="211"/>
                  </a:cubicBezTo>
                  <a:cubicBezTo>
                    <a:pt x="239" y="200"/>
                    <a:pt x="239" y="177"/>
                    <a:pt x="262" y="177"/>
                  </a:cubicBezTo>
                  <a:cubicBezTo>
                    <a:pt x="282" y="157"/>
                    <a:pt x="274" y="119"/>
                    <a:pt x="249" y="119"/>
                  </a:cubicBezTo>
                  <a:cubicBezTo>
                    <a:pt x="246" y="119"/>
                    <a:pt x="242" y="119"/>
                    <a:pt x="239" y="120"/>
                  </a:cubicBezTo>
                  <a:lnTo>
                    <a:pt x="205" y="155"/>
                  </a:lnTo>
                  <a:lnTo>
                    <a:pt x="194" y="155"/>
                  </a:lnTo>
                  <a:cubicBezTo>
                    <a:pt x="175" y="100"/>
                    <a:pt x="135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7;p36">
              <a:extLst>
                <a:ext uri="{FF2B5EF4-FFF2-40B4-BE49-F238E27FC236}">
                  <a16:creationId xmlns:a16="http://schemas.microsoft.com/office/drawing/2014/main" id="{AFDDD495-43AA-0251-41ED-964F01EFC0B4}"/>
                </a:ext>
              </a:extLst>
            </p:cNvPr>
            <p:cNvSpPr/>
            <p:nvPr/>
          </p:nvSpPr>
          <p:spPr>
            <a:xfrm>
              <a:off x="1210628" y="4904485"/>
              <a:ext cx="7852" cy="6425"/>
            </a:xfrm>
            <a:custGeom>
              <a:avLst/>
              <a:gdLst/>
              <a:ahLst/>
              <a:cxnLst/>
              <a:rect l="l" t="t" r="r" b="b"/>
              <a:pathLst>
                <a:path w="176" h="144" extrusionOk="0">
                  <a:moveTo>
                    <a:pt x="131" y="0"/>
                  </a:moveTo>
                  <a:cubicBezTo>
                    <a:pt x="74" y="11"/>
                    <a:pt x="40" y="57"/>
                    <a:pt x="18" y="102"/>
                  </a:cubicBezTo>
                  <a:cubicBezTo>
                    <a:pt x="0" y="119"/>
                    <a:pt x="23" y="144"/>
                    <a:pt x="39" y="144"/>
                  </a:cubicBezTo>
                  <a:cubicBezTo>
                    <a:pt x="44" y="144"/>
                    <a:pt x="48" y="141"/>
                    <a:pt x="51" y="136"/>
                  </a:cubicBezTo>
                  <a:cubicBezTo>
                    <a:pt x="74" y="102"/>
                    <a:pt x="96" y="57"/>
                    <a:pt x="141" y="57"/>
                  </a:cubicBezTo>
                  <a:cubicBezTo>
                    <a:pt x="176" y="57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8;p36">
              <a:extLst>
                <a:ext uri="{FF2B5EF4-FFF2-40B4-BE49-F238E27FC236}">
                  <a16:creationId xmlns:a16="http://schemas.microsoft.com/office/drawing/2014/main" id="{6E7088AE-3471-7D94-99BF-85537CF61763}"/>
                </a:ext>
              </a:extLst>
            </p:cNvPr>
            <p:cNvSpPr/>
            <p:nvPr/>
          </p:nvSpPr>
          <p:spPr>
            <a:xfrm>
              <a:off x="1208977" y="4900381"/>
              <a:ext cx="7495" cy="6603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142" y="0"/>
                  </a:moveTo>
                  <a:cubicBezTo>
                    <a:pt x="139" y="0"/>
                    <a:pt x="136" y="1"/>
                    <a:pt x="133" y="2"/>
                  </a:cubicBezTo>
                  <a:cubicBezTo>
                    <a:pt x="65" y="13"/>
                    <a:pt x="43" y="58"/>
                    <a:pt x="9" y="115"/>
                  </a:cubicBezTo>
                  <a:cubicBezTo>
                    <a:pt x="1" y="131"/>
                    <a:pt x="21" y="147"/>
                    <a:pt x="38" y="147"/>
                  </a:cubicBezTo>
                  <a:cubicBezTo>
                    <a:pt x="45" y="147"/>
                    <a:pt x="51" y="144"/>
                    <a:pt x="55" y="138"/>
                  </a:cubicBezTo>
                  <a:cubicBezTo>
                    <a:pt x="77" y="103"/>
                    <a:pt x="100" y="58"/>
                    <a:pt x="133" y="58"/>
                  </a:cubicBezTo>
                  <a:cubicBezTo>
                    <a:pt x="164" y="48"/>
                    <a:pt x="167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9;p36">
              <a:extLst>
                <a:ext uri="{FF2B5EF4-FFF2-40B4-BE49-F238E27FC236}">
                  <a16:creationId xmlns:a16="http://schemas.microsoft.com/office/drawing/2014/main" id="{47B5E55A-C9CE-3FF9-62FF-BC54A9A7B3D4}"/>
                </a:ext>
              </a:extLst>
            </p:cNvPr>
            <p:cNvSpPr/>
            <p:nvPr/>
          </p:nvSpPr>
          <p:spPr>
            <a:xfrm>
              <a:off x="1045908" y="4830290"/>
              <a:ext cx="92888" cy="61613"/>
            </a:xfrm>
            <a:custGeom>
              <a:avLst/>
              <a:gdLst/>
              <a:ahLst/>
              <a:cxnLst/>
              <a:rect l="l" t="t" r="r" b="b"/>
              <a:pathLst>
                <a:path w="2082" h="1381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181" y="1075"/>
                    <a:pt x="486" y="1380"/>
                  </a:cubicBezTo>
                  <a:cubicBezTo>
                    <a:pt x="735" y="1245"/>
                    <a:pt x="996" y="1121"/>
                    <a:pt x="1278" y="1030"/>
                  </a:cubicBezTo>
                  <a:cubicBezTo>
                    <a:pt x="1538" y="940"/>
                    <a:pt x="1810" y="827"/>
                    <a:pt x="2081" y="736"/>
                  </a:cubicBezTo>
                  <a:lnTo>
                    <a:pt x="2081" y="736"/>
                  </a:lnTo>
                  <a:cubicBezTo>
                    <a:pt x="1923" y="747"/>
                    <a:pt x="1764" y="770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60;p36">
              <a:extLst>
                <a:ext uri="{FF2B5EF4-FFF2-40B4-BE49-F238E27FC236}">
                  <a16:creationId xmlns:a16="http://schemas.microsoft.com/office/drawing/2014/main" id="{BF1E17D4-6F08-5330-902C-A4AD546649E0}"/>
                </a:ext>
              </a:extLst>
            </p:cNvPr>
            <p:cNvSpPr/>
            <p:nvPr/>
          </p:nvSpPr>
          <p:spPr>
            <a:xfrm>
              <a:off x="949538" y="4772781"/>
              <a:ext cx="171099" cy="117114"/>
            </a:xfrm>
            <a:custGeom>
              <a:avLst/>
              <a:gdLst/>
              <a:ahLst/>
              <a:cxnLst/>
              <a:rect l="l" t="t" r="r" b="b"/>
              <a:pathLst>
                <a:path w="3835" h="2625" extrusionOk="0">
                  <a:moveTo>
                    <a:pt x="2872" y="1"/>
                  </a:moveTo>
                  <a:lnTo>
                    <a:pt x="758" y="340"/>
                  </a:lnTo>
                  <a:lnTo>
                    <a:pt x="814" y="702"/>
                  </a:lnTo>
                  <a:lnTo>
                    <a:pt x="0" y="1143"/>
                  </a:lnTo>
                  <a:cubicBezTo>
                    <a:pt x="0" y="1143"/>
                    <a:pt x="656" y="2116"/>
                    <a:pt x="1040" y="2511"/>
                  </a:cubicBezTo>
                  <a:lnTo>
                    <a:pt x="1979" y="1867"/>
                  </a:lnTo>
                  <a:lnTo>
                    <a:pt x="2397" y="2624"/>
                  </a:lnTo>
                  <a:lnTo>
                    <a:pt x="3834" y="1787"/>
                  </a:lnTo>
                  <a:cubicBezTo>
                    <a:pt x="3834" y="1787"/>
                    <a:pt x="3676" y="419"/>
                    <a:pt x="287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1;p36">
              <a:extLst>
                <a:ext uri="{FF2B5EF4-FFF2-40B4-BE49-F238E27FC236}">
                  <a16:creationId xmlns:a16="http://schemas.microsoft.com/office/drawing/2014/main" id="{7E1E957C-89BF-6348-A82E-6932AD6CFE20}"/>
                </a:ext>
              </a:extLst>
            </p:cNvPr>
            <p:cNvSpPr/>
            <p:nvPr/>
          </p:nvSpPr>
          <p:spPr>
            <a:xfrm>
              <a:off x="970240" y="4772781"/>
              <a:ext cx="114036" cy="39930"/>
            </a:xfrm>
            <a:custGeom>
              <a:avLst/>
              <a:gdLst/>
              <a:ahLst/>
              <a:cxnLst/>
              <a:rect l="l" t="t" r="r" b="b"/>
              <a:pathLst>
                <a:path w="2556" h="895" extrusionOk="0">
                  <a:moveTo>
                    <a:pt x="2408" y="1"/>
                  </a:moveTo>
                  <a:lnTo>
                    <a:pt x="294" y="340"/>
                  </a:lnTo>
                  <a:lnTo>
                    <a:pt x="350" y="702"/>
                  </a:lnTo>
                  <a:lnTo>
                    <a:pt x="0" y="894"/>
                  </a:lnTo>
                  <a:lnTo>
                    <a:pt x="430" y="770"/>
                  </a:lnTo>
                  <a:cubicBezTo>
                    <a:pt x="430" y="770"/>
                    <a:pt x="608" y="805"/>
                    <a:pt x="872" y="805"/>
                  </a:cubicBezTo>
                  <a:cubicBezTo>
                    <a:pt x="1334" y="805"/>
                    <a:pt x="2059" y="696"/>
                    <a:pt x="2556" y="91"/>
                  </a:cubicBezTo>
                  <a:cubicBezTo>
                    <a:pt x="2511" y="58"/>
                    <a:pt x="2454" y="23"/>
                    <a:pt x="2408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62;p36">
              <a:extLst>
                <a:ext uri="{FF2B5EF4-FFF2-40B4-BE49-F238E27FC236}">
                  <a16:creationId xmlns:a16="http://schemas.microsoft.com/office/drawing/2014/main" id="{045798BD-777B-093E-1703-C887D0FCB38A}"/>
                </a:ext>
              </a:extLst>
            </p:cNvPr>
            <p:cNvSpPr/>
            <p:nvPr/>
          </p:nvSpPr>
          <p:spPr>
            <a:xfrm>
              <a:off x="977780" y="4844968"/>
              <a:ext cx="60096" cy="39886"/>
            </a:xfrm>
            <a:custGeom>
              <a:avLst/>
              <a:gdLst/>
              <a:ahLst/>
              <a:cxnLst/>
              <a:rect l="l" t="t" r="r" b="b"/>
              <a:pathLst>
                <a:path w="1347" h="894" extrusionOk="0">
                  <a:moveTo>
                    <a:pt x="1301" y="0"/>
                  </a:moveTo>
                  <a:lnTo>
                    <a:pt x="0" y="407"/>
                  </a:lnTo>
                  <a:cubicBezTo>
                    <a:pt x="148" y="599"/>
                    <a:pt x="284" y="769"/>
                    <a:pt x="407" y="893"/>
                  </a:cubicBezTo>
                  <a:lnTo>
                    <a:pt x="1346" y="249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63;p36">
              <a:extLst>
                <a:ext uri="{FF2B5EF4-FFF2-40B4-BE49-F238E27FC236}">
                  <a16:creationId xmlns:a16="http://schemas.microsoft.com/office/drawing/2014/main" id="{32F04A7A-726D-8A52-BA99-4E29384096D8}"/>
                </a:ext>
              </a:extLst>
            </p:cNvPr>
            <p:cNvSpPr/>
            <p:nvPr/>
          </p:nvSpPr>
          <p:spPr>
            <a:xfrm>
              <a:off x="970731" y="4650222"/>
              <a:ext cx="112564" cy="154413"/>
            </a:xfrm>
            <a:custGeom>
              <a:avLst/>
              <a:gdLst/>
              <a:ahLst/>
              <a:cxnLst/>
              <a:rect l="l" t="t" r="r" b="b"/>
              <a:pathLst>
                <a:path w="2523" h="3461" extrusionOk="0">
                  <a:moveTo>
                    <a:pt x="1900" y="0"/>
                  </a:moveTo>
                  <a:cubicBezTo>
                    <a:pt x="1900" y="0"/>
                    <a:pt x="927" y="91"/>
                    <a:pt x="328" y="249"/>
                  </a:cubicBezTo>
                  <a:cubicBezTo>
                    <a:pt x="328" y="249"/>
                    <a:pt x="0" y="2420"/>
                    <a:pt x="125" y="3393"/>
                  </a:cubicBezTo>
                  <a:cubicBezTo>
                    <a:pt x="125" y="3393"/>
                    <a:pt x="339" y="3461"/>
                    <a:pt x="666" y="3461"/>
                  </a:cubicBezTo>
                  <a:cubicBezTo>
                    <a:pt x="1148" y="3461"/>
                    <a:pt x="1875" y="3313"/>
                    <a:pt x="2522" y="2578"/>
                  </a:cubicBezTo>
                  <a:cubicBezTo>
                    <a:pt x="2522" y="2578"/>
                    <a:pt x="1968" y="973"/>
                    <a:pt x="190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64;p36">
              <a:extLst>
                <a:ext uri="{FF2B5EF4-FFF2-40B4-BE49-F238E27FC236}">
                  <a16:creationId xmlns:a16="http://schemas.microsoft.com/office/drawing/2014/main" id="{4A9B251A-6A3B-C1F8-24D8-2615F77CBDEC}"/>
                </a:ext>
              </a:extLst>
            </p:cNvPr>
            <p:cNvSpPr/>
            <p:nvPr/>
          </p:nvSpPr>
          <p:spPr>
            <a:xfrm>
              <a:off x="975281" y="4650222"/>
              <a:ext cx="108013" cy="154413"/>
            </a:xfrm>
            <a:custGeom>
              <a:avLst/>
              <a:gdLst/>
              <a:ahLst/>
              <a:cxnLst/>
              <a:rect l="l" t="t" r="r" b="b"/>
              <a:pathLst>
                <a:path w="2421" h="3461" extrusionOk="0">
                  <a:moveTo>
                    <a:pt x="1798" y="0"/>
                  </a:moveTo>
                  <a:cubicBezTo>
                    <a:pt x="1798" y="0"/>
                    <a:pt x="1742" y="0"/>
                    <a:pt x="1651" y="11"/>
                  </a:cubicBezTo>
                  <a:cubicBezTo>
                    <a:pt x="1629" y="169"/>
                    <a:pt x="1549" y="362"/>
                    <a:pt x="1526" y="475"/>
                  </a:cubicBezTo>
                  <a:cubicBezTo>
                    <a:pt x="1402" y="927"/>
                    <a:pt x="1267" y="1391"/>
                    <a:pt x="1063" y="1820"/>
                  </a:cubicBezTo>
                  <a:cubicBezTo>
                    <a:pt x="803" y="2330"/>
                    <a:pt x="441" y="2759"/>
                    <a:pt x="0" y="3087"/>
                  </a:cubicBezTo>
                  <a:cubicBezTo>
                    <a:pt x="0" y="3200"/>
                    <a:pt x="11" y="3302"/>
                    <a:pt x="23" y="3393"/>
                  </a:cubicBezTo>
                  <a:cubicBezTo>
                    <a:pt x="23" y="3393"/>
                    <a:pt x="237" y="3461"/>
                    <a:pt x="564" y="3461"/>
                  </a:cubicBezTo>
                  <a:cubicBezTo>
                    <a:pt x="1046" y="3461"/>
                    <a:pt x="1773" y="3313"/>
                    <a:pt x="2420" y="2578"/>
                  </a:cubicBezTo>
                  <a:cubicBezTo>
                    <a:pt x="2420" y="2578"/>
                    <a:pt x="1866" y="973"/>
                    <a:pt x="1798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65;p36">
              <a:extLst>
                <a:ext uri="{FF2B5EF4-FFF2-40B4-BE49-F238E27FC236}">
                  <a16:creationId xmlns:a16="http://schemas.microsoft.com/office/drawing/2014/main" id="{BED732A4-611E-D286-4A73-A908B4902C1C}"/>
                </a:ext>
              </a:extLst>
            </p:cNvPr>
            <p:cNvSpPr/>
            <p:nvPr/>
          </p:nvSpPr>
          <p:spPr>
            <a:xfrm>
              <a:off x="1039305" y="4650713"/>
              <a:ext cx="22263" cy="135763"/>
            </a:xfrm>
            <a:custGeom>
              <a:avLst/>
              <a:gdLst/>
              <a:ahLst/>
              <a:cxnLst/>
              <a:rect l="l" t="t" r="r" b="b"/>
              <a:pathLst>
                <a:path w="499" h="3043" extrusionOk="0">
                  <a:moveTo>
                    <a:pt x="171" y="0"/>
                  </a:moveTo>
                  <a:cubicBezTo>
                    <a:pt x="159" y="12"/>
                    <a:pt x="137" y="12"/>
                    <a:pt x="114" y="12"/>
                  </a:cubicBezTo>
                  <a:cubicBezTo>
                    <a:pt x="1" y="543"/>
                    <a:pt x="46" y="1108"/>
                    <a:pt x="114" y="1651"/>
                  </a:cubicBezTo>
                  <a:cubicBezTo>
                    <a:pt x="171" y="2138"/>
                    <a:pt x="272" y="2601"/>
                    <a:pt x="453" y="3042"/>
                  </a:cubicBezTo>
                  <a:cubicBezTo>
                    <a:pt x="476" y="3031"/>
                    <a:pt x="488" y="3020"/>
                    <a:pt x="499" y="3008"/>
                  </a:cubicBezTo>
                  <a:cubicBezTo>
                    <a:pt x="318" y="2578"/>
                    <a:pt x="216" y="2126"/>
                    <a:pt x="159" y="1651"/>
                  </a:cubicBezTo>
                  <a:cubicBezTo>
                    <a:pt x="91" y="1108"/>
                    <a:pt x="58" y="543"/>
                    <a:pt x="17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66;p36">
              <a:extLst>
                <a:ext uri="{FF2B5EF4-FFF2-40B4-BE49-F238E27FC236}">
                  <a16:creationId xmlns:a16="http://schemas.microsoft.com/office/drawing/2014/main" id="{E9CEE573-631E-BB23-1C77-AEB318EF3F6B}"/>
                </a:ext>
              </a:extLst>
            </p:cNvPr>
            <p:cNvSpPr/>
            <p:nvPr/>
          </p:nvSpPr>
          <p:spPr>
            <a:xfrm>
              <a:off x="1046398" y="4650713"/>
              <a:ext cx="23244" cy="129696"/>
            </a:xfrm>
            <a:custGeom>
              <a:avLst/>
              <a:gdLst/>
              <a:ahLst/>
              <a:cxnLst/>
              <a:rect l="l" t="t" r="r" b="b"/>
              <a:pathLst>
                <a:path w="521" h="2907" extrusionOk="0">
                  <a:moveTo>
                    <a:pt x="35" y="0"/>
                  </a:moveTo>
                  <a:cubicBezTo>
                    <a:pt x="0" y="226"/>
                    <a:pt x="12" y="464"/>
                    <a:pt x="12" y="690"/>
                  </a:cubicBezTo>
                  <a:cubicBezTo>
                    <a:pt x="23" y="1018"/>
                    <a:pt x="46" y="1346"/>
                    <a:pt x="103" y="1663"/>
                  </a:cubicBezTo>
                  <a:cubicBezTo>
                    <a:pt x="170" y="2092"/>
                    <a:pt x="317" y="2500"/>
                    <a:pt x="487" y="2907"/>
                  </a:cubicBezTo>
                  <a:lnTo>
                    <a:pt x="520" y="2872"/>
                  </a:lnTo>
                  <a:cubicBezTo>
                    <a:pt x="362" y="2488"/>
                    <a:pt x="226" y="2103"/>
                    <a:pt x="159" y="1696"/>
                  </a:cubicBezTo>
                  <a:cubicBezTo>
                    <a:pt x="103" y="1380"/>
                    <a:pt x="68" y="1063"/>
                    <a:pt x="68" y="736"/>
                  </a:cubicBezTo>
                  <a:cubicBezTo>
                    <a:pt x="57" y="487"/>
                    <a:pt x="46" y="238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67;p36">
              <a:extLst>
                <a:ext uri="{FF2B5EF4-FFF2-40B4-BE49-F238E27FC236}">
                  <a16:creationId xmlns:a16="http://schemas.microsoft.com/office/drawing/2014/main" id="{45F6F383-5752-75F1-5737-363936C75FE5}"/>
                </a:ext>
              </a:extLst>
            </p:cNvPr>
            <p:cNvSpPr/>
            <p:nvPr/>
          </p:nvSpPr>
          <p:spPr>
            <a:xfrm>
              <a:off x="1046934" y="4650222"/>
              <a:ext cx="29267" cy="124119"/>
            </a:xfrm>
            <a:custGeom>
              <a:avLst/>
              <a:gdLst/>
              <a:ahLst/>
              <a:cxnLst/>
              <a:rect l="l" t="t" r="r" b="b"/>
              <a:pathLst>
                <a:path w="656" h="2782" extrusionOk="0">
                  <a:moveTo>
                    <a:pt x="136" y="0"/>
                  </a:moveTo>
                  <a:cubicBezTo>
                    <a:pt x="0" y="961"/>
                    <a:pt x="192" y="1923"/>
                    <a:pt x="611" y="2782"/>
                  </a:cubicBezTo>
                  <a:cubicBezTo>
                    <a:pt x="633" y="2770"/>
                    <a:pt x="644" y="2759"/>
                    <a:pt x="656" y="2748"/>
                  </a:cubicBezTo>
                  <a:cubicBezTo>
                    <a:pt x="237" y="1888"/>
                    <a:pt x="45" y="938"/>
                    <a:pt x="18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68;p36">
              <a:extLst>
                <a:ext uri="{FF2B5EF4-FFF2-40B4-BE49-F238E27FC236}">
                  <a16:creationId xmlns:a16="http://schemas.microsoft.com/office/drawing/2014/main" id="{D8CE1B74-3248-212B-DB03-06CD2313C21E}"/>
                </a:ext>
              </a:extLst>
            </p:cNvPr>
            <p:cNvSpPr/>
            <p:nvPr/>
          </p:nvSpPr>
          <p:spPr>
            <a:xfrm>
              <a:off x="1002497" y="4636570"/>
              <a:ext cx="41447" cy="40243"/>
            </a:xfrm>
            <a:custGeom>
              <a:avLst/>
              <a:gdLst/>
              <a:ahLst/>
              <a:cxnLst/>
              <a:rect l="l" t="t" r="r" b="b"/>
              <a:pathLst>
                <a:path w="929" h="902" extrusionOk="0">
                  <a:moveTo>
                    <a:pt x="928" y="0"/>
                  </a:moveTo>
                  <a:lnTo>
                    <a:pt x="1" y="238"/>
                  </a:lnTo>
                  <a:cubicBezTo>
                    <a:pt x="1" y="238"/>
                    <a:pt x="80" y="849"/>
                    <a:pt x="227" y="894"/>
                  </a:cubicBezTo>
                  <a:cubicBezTo>
                    <a:pt x="240" y="899"/>
                    <a:pt x="255" y="902"/>
                    <a:pt x="272" y="902"/>
                  </a:cubicBezTo>
                  <a:cubicBezTo>
                    <a:pt x="450" y="902"/>
                    <a:pt x="835" y="630"/>
                    <a:pt x="92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69;p36">
              <a:extLst>
                <a:ext uri="{FF2B5EF4-FFF2-40B4-BE49-F238E27FC236}">
                  <a16:creationId xmlns:a16="http://schemas.microsoft.com/office/drawing/2014/main" id="{6D0CFE41-0816-BA71-90B3-986CE79BE6D4}"/>
                </a:ext>
              </a:extLst>
            </p:cNvPr>
            <p:cNvSpPr/>
            <p:nvPr/>
          </p:nvSpPr>
          <p:spPr>
            <a:xfrm>
              <a:off x="1106942" y="4461811"/>
              <a:ext cx="130722" cy="156732"/>
            </a:xfrm>
            <a:custGeom>
              <a:avLst/>
              <a:gdLst/>
              <a:ahLst/>
              <a:cxnLst/>
              <a:rect l="l" t="t" r="r" b="b"/>
              <a:pathLst>
                <a:path w="2930" h="3513" extrusionOk="0">
                  <a:moveTo>
                    <a:pt x="1117" y="0"/>
                  </a:moveTo>
                  <a:cubicBezTo>
                    <a:pt x="529" y="0"/>
                    <a:pt x="12" y="627"/>
                    <a:pt x="12" y="627"/>
                  </a:cubicBezTo>
                  <a:lnTo>
                    <a:pt x="102" y="1125"/>
                  </a:lnTo>
                  <a:cubicBezTo>
                    <a:pt x="102" y="1125"/>
                    <a:pt x="495" y="838"/>
                    <a:pt x="652" y="838"/>
                  </a:cubicBezTo>
                  <a:cubicBezTo>
                    <a:pt x="731" y="838"/>
                    <a:pt x="751" y="910"/>
                    <a:pt x="634" y="1125"/>
                  </a:cubicBezTo>
                  <a:cubicBezTo>
                    <a:pt x="0" y="2256"/>
                    <a:pt x="566" y="3397"/>
                    <a:pt x="1448" y="3499"/>
                  </a:cubicBezTo>
                  <a:cubicBezTo>
                    <a:pt x="1521" y="3508"/>
                    <a:pt x="1590" y="3512"/>
                    <a:pt x="1657" y="3512"/>
                  </a:cubicBezTo>
                  <a:cubicBezTo>
                    <a:pt x="2522" y="3512"/>
                    <a:pt x="2873" y="2821"/>
                    <a:pt x="2873" y="2821"/>
                  </a:cubicBezTo>
                  <a:lnTo>
                    <a:pt x="2873" y="2821"/>
                  </a:lnTo>
                  <a:cubicBezTo>
                    <a:pt x="2813" y="2834"/>
                    <a:pt x="2758" y="2839"/>
                    <a:pt x="2707" y="2839"/>
                  </a:cubicBezTo>
                  <a:cubicBezTo>
                    <a:pt x="2487" y="2839"/>
                    <a:pt x="2352" y="2741"/>
                    <a:pt x="2352" y="2741"/>
                  </a:cubicBezTo>
                  <a:cubicBezTo>
                    <a:pt x="2930" y="2402"/>
                    <a:pt x="2839" y="1487"/>
                    <a:pt x="2839" y="1487"/>
                  </a:cubicBezTo>
                  <a:lnTo>
                    <a:pt x="2839" y="1487"/>
                  </a:lnTo>
                  <a:cubicBezTo>
                    <a:pt x="2839" y="1487"/>
                    <a:pt x="2314" y="2022"/>
                    <a:pt x="1971" y="2022"/>
                  </a:cubicBezTo>
                  <a:cubicBezTo>
                    <a:pt x="1955" y="2022"/>
                    <a:pt x="1938" y="2020"/>
                    <a:pt x="1923" y="2018"/>
                  </a:cubicBezTo>
                  <a:cubicBezTo>
                    <a:pt x="1595" y="1972"/>
                    <a:pt x="2239" y="288"/>
                    <a:pt x="1324" y="27"/>
                  </a:cubicBezTo>
                  <a:cubicBezTo>
                    <a:pt x="1254" y="9"/>
                    <a:pt x="1185" y="0"/>
                    <a:pt x="111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70;p36">
              <a:extLst>
                <a:ext uri="{FF2B5EF4-FFF2-40B4-BE49-F238E27FC236}">
                  <a16:creationId xmlns:a16="http://schemas.microsoft.com/office/drawing/2014/main" id="{63E456EB-9D4B-905D-2715-8DCA164830AE}"/>
                </a:ext>
              </a:extLst>
            </p:cNvPr>
            <p:cNvSpPr/>
            <p:nvPr/>
          </p:nvSpPr>
          <p:spPr>
            <a:xfrm>
              <a:off x="916746" y="4431205"/>
              <a:ext cx="247256" cy="209244"/>
            </a:xfrm>
            <a:custGeom>
              <a:avLst/>
              <a:gdLst/>
              <a:ahLst/>
              <a:cxnLst/>
              <a:rect l="l" t="t" r="r" b="b"/>
              <a:pathLst>
                <a:path w="5542" h="4690" extrusionOk="0">
                  <a:moveTo>
                    <a:pt x="3581" y="466"/>
                  </a:moveTo>
                  <a:cubicBezTo>
                    <a:pt x="4696" y="466"/>
                    <a:pt x="4489" y="906"/>
                    <a:pt x="4489" y="906"/>
                  </a:cubicBezTo>
                  <a:cubicBezTo>
                    <a:pt x="3924" y="555"/>
                    <a:pt x="3110" y="487"/>
                    <a:pt x="3110" y="487"/>
                  </a:cubicBezTo>
                  <a:cubicBezTo>
                    <a:pt x="3289" y="472"/>
                    <a:pt x="3445" y="466"/>
                    <a:pt x="3581" y="466"/>
                  </a:cubicBezTo>
                  <a:close/>
                  <a:moveTo>
                    <a:pt x="2259" y="0"/>
                  </a:moveTo>
                  <a:cubicBezTo>
                    <a:pt x="2130" y="0"/>
                    <a:pt x="2016" y="8"/>
                    <a:pt x="1923" y="24"/>
                  </a:cubicBezTo>
                  <a:cubicBezTo>
                    <a:pt x="1142" y="160"/>
                    <a:pt x="893" y="804"/>
                    <a:pt x="893" y="804"/>
                  </a:cubicBezTo>
                  <a:cubicBezTo>
                    <a:pt x="893" y="804"/>
                    <a:pt x="249" y="1517"/>
                    <a:pt x="124" y="2025"/>
                  </a:cubicBezTo>
                  <a:cubicBezTo>
                    <a:pt x="1" y="2534"/>
                    <a:pt x="486" y="3201"/>
                    <a:pt x="486" y="3201"/>
                  </a:cubicBezTo>
                  <a:cubicBezTo>
                    <a:pt x="486" y="3201"/>
                    <a:pt x="407" y="4690"/>
                    <a:pt x="2161" y="4690"/>
                  </a:cubicBezTo>
                  <a:cubicBezTo>
                    <a:pt x="2394" y="4690"/>
                    <a:pt x="2660" y="4663"/>
                    <a:pt x="2963" y="4603"/>
                  </a:cubicBezTo>
                  <a:cubicBezTo>
                    <a:pt x="5542" y="4083"/>
                    <a:pt x="4524" y="940"/>
                    <a:pt x="4524" y="940"/>
                  </a:cubicBezTo>
                  <a:cubicBezTo>
                    <a:pt x="4972" y="421"/>
                    <a:pt x="3217" y="0"/>
                    <a:pt x="2259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71;p36">
              <a:extLst>
                <a:ext uri="{FF2B5EF4-FFF2-40B4-BE49-F238E27FC236}">
                  <a16:creationId xmlns:a16="http://schemas.microsoft.com/office/drawing/2014/main" id="{FDA457C3-2186-9644-FCF5-56FE37DB16CA}"/>
                </a:ext>
              </a:extLst>
            </p:cNvPr>
            <p:cNvSpPr/>
            <p:nvPr/>
          </p:nvSpPr>
          <p:spPr>
            <a:xfrm>
              <a:off x="975906" y="4439816"/>
              <a:ext cx="107388" cy="27661"/>
            </a:xfrm>
            <a:custGeom>
              <a:avLst/>
              <a:gdLst/>
              <a:ahLst/>
              <a:cxnLst/>
              <a:rect l="l" t="t" r="r" b="b"/>
              <a:pathLst>
                <a:path w="2407" h="620" extrusionOk="0">
                  <a:moveTo>
                    <a:pt x="1513" y="0"/>
                  </a:moveTo>
                  <a:cubicBezTo>
                    <a:pt x="1312" y="0"/>
                    <a:pt x="1110" y="20"/>
                    <a:pt x="902" y="57"/>
                  </a:cubicBezTo>
                  <a:cubicBezTo>
                    <a:pt x="563" y="113"/>
                    <a:pt x="167" y="238"/>
                    <a:pt x="9" y="577"/>
                  </a:cubicBezTo>
                  <a:cubicBezTo>
                    <a:pt x="0" y="601"/>
                    <a:pt x="16" y="620"/>
                    <a:pt x="34" y="620"/>
                  </a:cubicBezTo>
                  <a:cubicBezTo>
                    <a:pt x="41" y="620"/>
                    <a:pt x="48" y="617"/>
                    <a:pt x="54" y="611"/>
                  </a:cubicBezTo>
                  <a:cubicBezTo>
                    <a:pt x="356" y="187"/>
                    <a:pt x="927" y="46"/>
                    <a:pt x="1486" y="46"/>
                  </a:cubicBezTo>
                  <a:cubicBezTo>
                    <a:pt x="1807" y="46"/>
                    <a:pt x="2124" y="93"/>
                    <a:pt x="2384" y="159"/>
                  </a:cubicBezTo>
                  <a:cubicBezTo>
                    <a:pt x="2394" y="159"/>
                    <a:pt x="2406" y="136"/>
                    <a:pt x="2384" y="136"/>
                  </a:cubicBezTo>
                  <a:cubicBezTo>
                    <a:pt x="2089" y="42"/>
                    <a:pt x="1803" y="0"/>
                    <a:pt x="151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72;p36">
              <a:extLst>
                <a:ext uri="{FF2B5EF4-FFF2-40B4-BE49-F238E27FC236}">
                  <a16:creationId xmlns:a16="http://schemas.microsoft.com/office/drawing/2014/main" id="{16BCF1D8-6248-4349-FEBE-5415CAF7D10C}"/>
                </a:ext>
              </a:extLst>
            </p:cNvPr>
            <p:cNvSpPr/>
            <p:nvPr/>
          </p:nvSpPr>
          <p:spPr>
            <a:xfrm>
              <a:off x="967697" y="4459357"/>
              <a:ext cx="137771" cy="16820"/>
            </a:xfrm>
            <a:custGeom>
              <a:avLst/>
              <a:gdLst/>
              <a:ahLst/>
              <a:cxnLst/>
              <a:rect l="l" t="t" r="r" b="b"/>
              <a:pathLst>
                <a:path w="3088" h="377" extrusionOk="0">
                  <a:moveTo>
                    <a:pt x="1422" y="1"/>
                  </a:moveTo>
                  <a:cubicBezTo>
                    <a:pt x="946" y="1"/>
                    <a:pt x="474" y="98"/>
                    <a:pt x="35" y="320"/>
                  </a:cubicBezTo>
                  <a:cubicBezTo>
                    <a:pt x="0" y="331"/>
                    <a:pt x="23" y="366"/>
                    <a:pt x="45" y="366"/>
                  </a:cubicBezTo>
                  <a:cubicBezTo>
                    <a:pt x="543" y="218"/>
                    <a:pt x="984" y="72"/>
                    <a:pt x="1505" y="72"/>
                  </a:cubicBezTo>
                  <a:cubicBezTo>
                    <a:pt x="2047" y="82"/>
                    <a:pt x="2578" y="185"/>
                    <a:pt x="3076" y="376"/>
                  </a:cubicBezTo>
                  <a:cubicBezTo>
                    <a:pt x="3088" y="376"/>
                    <a:pt x="3088" y="366"/>
                    <a:pt x="3088" y="366"/>
                  </a:cubicBezTo>
                  <a:cubicBezTo>
                    <a:pt x="2560" y="138"/>
                    <a:pt x="1988" y="1"/>
                    <a:pt x="142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73;p36">
              <a:extLst>
                <a:ext uri="{FF2B5EF4-FFF2-40B4-BE49-F238E27FC236}">
                  <a16:creationId xmlns:a16="http://schemas.microsoft.com/office/drawing/2014/main" id="{D7DB5558-8A89-A14F-A571-223FE6B5E7B5}"/>
                </a:ext>
              </a:extLst>
            </p:cNvPr>
            <p:cNvSpPr/>
            <p:nvPr/>
          </p:nvSpPr>
          <p:spPr>
            <a:xfrm>
              <a:off x="1066208" y="4488759"/>
              <a:ext cx="48363" cy="46533"/>
            </a:xfrm>
            <a:custGeom>
              <a:avLst/>
              <a:gdLst/>
              <a:ahLst/>
              <a:cxnLst/>
              <a:rect l="l" t="t" r="r" b="b"/>
              <a:pathLst>
                <a:path w="1084" h="1043" extrusionOk="0">
                  <a:moveTo>
                    <a:pt x="1072" y="1"/>
                  </a:moveTo>
                  <a:cubicBezTo>
                    <a:pt x="835" y="430"/>
                    <a:pt x="495" y="826"/>
                    <a:pt x="31" y="984"/>
                  </a:cubicBezTo>
                  <a:cubicBezTo>
                    <a:pt x="1" y="995"/>
                    <a:pt x="7" y="1042"/>
                    <a:pt x="35" y="1042"/>
                  </a:cubicBezTo>
                  <a:cubicBezTo>
                    <a:pt x="37" y="1042"/>
                    <a:pt x="40" y="1042"/>
                    <a:pt x="43" y="1041"/>
                  </a:cubicBezTo>
                  <a:cubicBezTo>
                    <a:pt x="541" y="939"/>
                    <a:pt x="868" y="430"/>
                    <a:pt x="1083" y="11"/>
                  </a:cubicBezTo>
                  <a:cubicBezTo>
                    <a:pt x="1083" y="1"/>
                    <a:pt x="1072" y="1"/>
                    <a:pt x="107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74;p36">
              <a:extLst>
                <a:ext uri="{FF2B5EF4-FFF2-40B4-BE49-F238E27FC236}">
                  <a16:creationId xmlns:a16="http://schemas.microsoft.com/office/drawing/2014/main" id="{EF807185-EB71-3C32-0D39-AB5677D9DA64}"/>
                </a:ext>
              </a:extLst>
            </p:cNvPr>
            <p:cNvSpPr/>
            <p:nvPr/>
          </p:nvSpPr>
          <p:spPr>
            <a:xfrm>
              <a:off x="1072766" y="4496433"/>
              <a:ext cx="44303" cy="63086"/>
            </a:xfrm>
            <a:custGeom>
              <a:avLst/>
              <a:gdLst/>
              <a:ahLst/>
              <a:cxnLst/>
              <a:rect l="l" t="t" r="r" b="b"/>
              <a:pathLst>
                <a:path w="993" h="1414" extrusionOk="0">
                  <a:moveTo>
                    <a:pt x="987" y="1"/>
                  </a:moveTo>
                  <a:cubicBezTo>
                    <a:pt x="984" y="1"/>
                    <a:pt x="982" y="4"/>
                    <a:pt x="982" y="9"/>
                  </a:cubicBezTo>
                  <a:cubicBezTo>
                    <a:pt x="902" y="631"/>
                    <a:pt x="517" y="1038"/>
                    <a:pt x="20" y="1377"/>
                  </a:cubicBezTo>
                  <a:cubicBezTo>
                    <a:pt x="0" y="1387"/>
                    <a:pt x="15" y="1414"/>
                    <a:pt x="33" y="1414"/>
                  </a:cubicBezTo>
                  <a:cubicBezTo>
                    <a:pt x="36" y="1414"/>
                    <a:pt x="39" y="1413"/>
                    <a:pt x="43" y="1412"/>
                  </a:cubicBezTo>
                  <a:cubicBezTo>
                    <a:pt x="585" y="1174"/>
                    <a:pt x="947" y="586"/>
                    <a:pt x="992" y="9"/>
                  </a:cubicBezTo>
                  <a:cubicBezTo>
                    <a:pt x="992" y="4"/>
                    <a:pt x="990" y="1"/>
                    <a:pt x="98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75;p36">
              <a:extLst>
                <a:ext uri="{FF2B5EF4-FFF2-40B4-BE49-F238E27FC236}">
                  <a16:creationId xmlns:a16="http://schemas.microsoft.com/office/drawing/2014/main" id="{195CD834-0457-715E-9E49-54B78946D32D}"/>
                </a:ext>
              </a:extLst>
            </p:cNvPr>
            <p:cNvSpPr/>
            <p:nvPr/>
          </p:nvSpPr>
          <p:spPr>
            <a:xfrm>
              <a:off x="1049611" y="4509951"/>
              <a:ext cx="69466" cy="111805"/>
            </a:xfrm>
            <a:custGeom>
              <a:avLst/>
              <a:gdLst/>
              <a:ahLst/>
              <a:cxnLst/>
              <a:rect l="l" t="t" r="r" b="b"/>
              <a:pathLst>
                <a:path w="1557" h="2506" extrusionOk="0">
                  <a:moveTo>
                    <a:pt x="1546" y="0"/>
                  </a:moveTo>
                  <a:cubicBezTo>
                    <a:pt x="1489" y="521"/>
                    <a:pt x="1320" y="1052"/>
                    <a:pt x="1048" y="1493"/>
                  </a:cubicBezTo>
                  <a:cubicBezTo>
                    <a:pt x="799" y="1900"/>
                    <a:pt x="403" y="2172"/>
                    <a:pt x="19" y="2443"/>
                  </a:cubicBezTo>
                  <a:cubicBezTo>
                    <a:pt x="0" y="2470"/>
                    <a:pt x="12" y="2505"/>
                    <a:pt x="35" y="2505"/>
                  </a:cubicBezTo>
                  <a:cubicBezTo>
                    <a:pt x="41" y="2505"/>
                    <a:pt x="47" y="2503"/>
                    <a:pt x="53" y="2499"/>
                  </a:cubicBezTo>
                  <a:cubicBezTo>
                    <a:pt x="958" y="1956"/>
                    <a:pt x="1523" y="1074"/>
                    <a:pt x="15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76;p36">
              <a:extLst>
                <a:ext uri="{FF2B5EF4-FFF2-40B4-BE49-F238E27FC236}">
                  <a16:creationId xmlns:a16="http://schemas.microsoft.com/office/drawing/2014/main" id="{E44BEB6E-2C7D-D3C7-0F7D-CD776B36DF00}"/>
                </a:ext>
              </a:extLst>
            </p:cNvPr>
            <p:cNvSpPr/>
            <p:nvPr/>
          </p:nvSpPr>
          <p:spPr>
            <a:xfrm>
              <a:off x="1068349" y="4542877"/>
              <a:ext cx="53270" cy="88427"/>
            </a:xfrm>
            <a:custGeom>
              <a:avLst/>
              <a:gdLst/>
              <a:ahLst/>
              <a:cxnLst/>
              <a:rect l="l" t="t" r="r" b="b"/>
              <a:pathLst>
                <a:path w="1194" h="1982" extrusionOk="0">
                  <a:moveTo>
                    <a:pt x="1188" y="0"/>
                  </a:moveTo>
                  <a:cubicBezTo>
                    <a:pt x="1185" y="0"/>
                    <a:pt x="1182" y="3"/>
                    <a:pt x="1182" y="9"/>
                  </a:cubicBezTo>
                  <a:cubicBezTo>
                    <a:pt x="1114" y="789"/>
                    <a:pt x="651" y="1456"/>
                    <a:pt x="28" y="1909"/>
                  </a:cubicBezTo>
                  <a:cubicBezTo>
                    <a:pt x="0" y="1937"/>
                    <a:pt x="20" y="1982"/>
                    <a:pt x="47" y="1982"/>
                  </a:cubicBezTo>
                  <a:cubicBezTo>
                    <a:pt x="52" y="1982"/>
                    <a:pt x="57" y="1980"/>
                    <a:pt x="63" y="1976"/>
                  </a:cubicBezTo>
                  <a:cubicBezTo>
                    <a:pt x="730" y="1535"/>
                    <a:pt x="1159" y="823"/>
                    <a:pt x="1194" y="9"/>
                  </a:cubicBezTo>
                  <a:cubicBezTo>
                    <a:pt x="1194" y="3"/>
                    <a:pt x="1191" y="0"/>
                    <a:pt x="1188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77;p36">
              <a:extLst>
                <a:ext uri="{FF2B5EF4-FFF2-40B4-BE49-F238E27FC236}">
                  <a16:creationId xmlns:a16="http://schemas.microsoft.com/office/drawing/2014/main" id="{757E806F-DCB3-FC36-6AEE-DF7829674E62}"/>
                </a:ext>
              </a:extLst>
            </p:cNvPr>
            <p:cNvSpPr/>
            <p:nvPr/>
          </p:nvSpPr>
          <p:spPr>
            <a:xfrm>
              <a:off x="1060185" y="4485725"/>
              <a:ext cx="45284" cy="20835"/>
            </a:xfrm>
            <a:custGeom>
              <a:avLst/>
              <a:gdLst/>
              <a:ahLst/>
              <a:cxnLst/>
              <a:rect l="l" t="t" r="r" b="b"/>
              <a:pathLst>
                <a:path w="1015" h="467" extrusionOk="0">
                  <a:moveTo>
                    <a:pt x="992" y="1"/>
                  </a:moveTo>
                  <a:cubicBezTo>
                    <a:pt x="641" y="69"/>
                    <a:pt x="336" y="260"/>
                    <a:pt x="20" y="430"/>
                  </a:cubicBezTo>
                  <a:cubicBezTo>
                    <a:pt x="0" y="440"/>
                    <a:pt x="14" y="466"/>
                    <a:pt x="33" y="466"/>
                  </a:cubicBezTo>
                  <a:cubicBezTo>
                    <a:pt x="36" y="466"/>
                    <a:pt x="39" y="466"/>
                    <a:pt x="42" y="464"/>
                  </a:cubicBezTo>
                  <a:cubicBezTo>
                    <a:pt x="370" y="328"/>
                    <a:pt x="664" y="125"/>
                    <a:pt x="1003" y="23"/>
                  </a:cubicBezTo>
                  <a:cubicBezTo>
                    <a:pt x="1015" y="23"/>
                    <a:pt x="1003" y="1"/>
                    <a:pt x="99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78;p36">
              <a:extLst>
                <a:ext uri="{FF2B5EF4-FFF2-40B4-BE49-F238E27FC236}">
                  <a16:creationId xmlns:a16="http://schemas.microsoft.com/office/drawing/2014/main" id="{40174B95-0FBE-4B62-0F56-348227262B5B}"/>
                </a:ext>
              </a:extLst>
            </p:cNvPr>
            <p:cNvSpPr/>
            <p:nvPr/>
          </p:nvSpPr>
          <p:spPr>
            <a:xfrm>
              <a:off x="975861" y="4475463"/>
              <a:ext cx="122557" cy="22486"/>
            </a:xfrm>
            <a:custGeom>
              <a:avLst/>
              <a:gdLst/>
              <a:ahLst/>
              <a:cxnLst/>
              <a:rect l="l" t="t" r="r" b="b"/>
              <a:pathLst>
                <a:path w="2747" h="504" extrusionOk="0">
                  <a:moveTo>
                    <a:pt x="1932" y="0"/>
                  </a:moveTo>
                  <a:cubicBezTo>
                    <a:pt x="1271" y="0"/>
                    <a:pt x="597" y="160"/>
                    <a:pt x="21" y="457"/>
                  </a:cubicBezTo>
                  <a:cubicBezTo>
                    <a:pt x="1" y="467"/>
                    <a:pt x="8" y="504"/>
                    <a:pt x="33" y="504"/>
                  </a:cubicBezTo>
                  <a:cubicBezTo>
                    <a:pt x="37" y="504"/>
                    <a:pt x="40" y="503"/>
                    <a:pt x="43" y="502"/>
                  </a:cubicBezTo>
                  <a:cubicBezTo>
                    <a:pt x="440" y="344"/>
                    <a:pt x="847" y="196"/>
                    <a:pt x="1276" y="128"/>
                  </a:cubicBezTo>
                  <a:cubicBezTo>
                    <a:pt x="1514" y="83"/>
                    <a:pt x="1757" y="66"/>
                    <a:pt x="2001" y="66"/>
                  </a:cubicBezTo>
                  <a:cubicBezTo>
                    <a:pt x="2246" y="66"/>
                    <a:pt x="2492" y="83"/>
                    <a:pt x="2735" y="106"/>
                  </a:cubicBezTo>
                  <a:cubicBezTo>
                    <a:pt x="2746" y="106"/>
                    <a:pt x="2746" y="83"/>
                    <a:pt x="2735" y="83"/>
                  </a:cubicBezTo>
                  <a:cubicBezTo>
                    <a:pt x="2474" y="27"/>
                    <a:pt x="2204" y="0"/>
                    <a:pt x="193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9;p36">
              <a:extLst>
                <a:ext uri="{FF2B5EF4-FFF2-40B4-BE49-F238E27FC236}">
                  <a16:creationId xmlns:a16="http://schemas.microsoft.com/office/drawing/2014/main" id="{D393BABA-77B8-6EC5-9DC8-CA65C2A0E0B6}"/>
                </a:ext>
              </a:extLst>
            </p:cNvPr>
            <p:cNvSpPr/>
            <p:nvPr/>
          </p:nvSpPr>
          <p:spPr>
            <a:xfrm>
              <a:off x="921787" y="4491034"/>
              <a:ext cx="28107" cy="66655"/>
            </a:xfrm>
            <a:custGeom>
              <a:avLst/>
              <a:gdLst/>
              <a:ahLst/>
              <a:cxnLst/>
              <a:rect l="l" t="t" r="r" b="b"/>
              <a:pathLst>
                <a:path w="630" h="1494" extrusionOk="0">
                  <a:moveTo>
                    <a:pt x="625" y="1"/>
                  </a:moveTo>
                  <a:cubicBezTo>
                    <a:pt x="623" y="1"/>
                    <a:pt x="622" y="2"/>
                    <a:pt x="622" y="6"/>
                  </a:cubicBezTo>
                  <a:cubicBezTo>
                    <a:pt x="630" y="6"/>
                    <a:pt x="627" y="1"/>
                    <a:pt x="625" y="1"/>
                  </a:cubicBezTo>
                  <a:close/>
                  <a:moveTo>
                    <a:pt x="622" y="6"/>
                  </a:moveTo>
                  <a:lnTo>
                    <a:pt x="622" y="6"/>
                  </a:lnTo>
                  <a:cubicBezTo>
                    <a:pt x="192" y="379"/>
                    <a:pt x="1" y="945"/>
                    <a:pt x="260" y="1476"/>
                  </a:cubicBezTo>
                  <a:cubicBezTo>
                    <a:pt x="265" y="1488"/>
                    <a:pt x="272" y="1493"/>
                    <a:pt x="279" y="1493"/>
                  </a:cubicBezTo>
                  <a:cubicBezTo>
                    <a:pt x="292" y="1493"/>
                    <a:pt x="305" y="1479"/>
                    <a:pt x="305" y="1465"/>
                  </a:cubicBezTo>
                  <a:cubicBezTo>
                    <a:pt x="182" y="910"/>
                    <a:pt x="238" y="435"/>
                    <a:pt x="622" y="6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0;p36">
              <a:extLst>
                <a:ext uri="{FF2B5EF4-FFF2-40B4-BE49-F238E27FC236}">
                  <a16:creationId xmlns:a16="http://schemas.microsoft.com/office/drawing/2014/main" id="{A5A04CBC-8B9E-B148-EED5-D8B14E91D397}"/>
                </a:ext>
              </a:extLst>
            </p:cNvPr>
            <p:cNvSpPr/>
            <p:nvPr/>
          </p:nvSpPr>
          <p:spPr>
            <a:xfrm>
              <a:off x="935931" y="4508747"/>
              <a:ext cx="12849" cy="46757"/>
            </a:xfrm>
            <a:custGeom>
              <a:avLst/>
              <a:gdLst/>
              <a:ahLst/>
              <a:cxnLst/>
              <a:rect l="l" t="t" r="r" b="b"/>
              <a:pathLst>
                <a:path w="288" h="1048" extrusionOk="0">
                  <a:moveTo>
                    <a:pt x="216" y="0"/>
                  </a:moveTo>
                  <a:cubicBezTo>
                    <a:pt x="211" y="0"/>
                    <a:pt x="207" y="2"/>
                    <a:pt x="204" y="5"/>
                  </a:cubicBezTo>
                  <a:cubicBezTo>
                    <a:pt x="0" y="310"/>
                    <a:pt x="0" y="739"/>
                    <a:pt x="226" y="1033"/>
                  </a:cubicBezTo>
                  <a:cubicBezTo>
                    <a:pt x="233" y="1044"/>
                    <a:pt x="242" y="1048"/>
                    <a:pt x="250" y="1048"/>
                  </a:cubicBezTo>
                  <a:cubicBezTo>
                    <a:pt x="270" y="1048"/>
                    <a:pt x="288" y="1024"/>
                    <a:pt x="272" y="1000"/>
                  </a:cubicBezTo>
                  <a:cubicBezTo>
                    <a:pt x="124" y="683"/>
                    <a:pt x="45" y="355"/>
                    <a:pt x="237" y="27"/>
                  </a:cubicBezTo>
                  <a:cubicBezTo>
                    <a:pt x="246" y="11"/>
                    <a:pt x="230" y="0"/>
                    <a:pt x="21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81;p36">
              <a:extLst>
                <a:ext uri="{FF2B5EF4-FFF2-40B4-BE49-F238E27FC236}">
                  <a16:creationId xmlns:a16="http://schemas.microsoft.com/office/drawing/2014/main" id="{6F29C17A-87BD-5F1B-C9C8-87412801F6C4}"/>
                </a:ext>
              </a:extLst>
            </p:cNvPr>
            <p:cNvSpPr/>
            <p:nvPr/>
          </p:nvSpPr>
          <p:spPr>
            <a:xfrm>
              <a:off x="1125100" y="4468994"/>
              <a:ext cx="89141" cy="101722"/>
            </a:xfrm>
            <a:custGeom>
              <a:avLst/>
              <a:gdLst/>
              <a:ahLst/>
              <a:cxnLst/>
              <a:rect l="l" t="t" r="r" b="b"/>
              <a:pathLst>
                <a:path w="1998" h="2280" extrusionOk="0">
                  <a:moveTo>
                    <a:pt x="617" y="1"/>
                  </a:moveTo>
                  <a:cubicBezTo>
                    <a:pt x="406" y="1"/>
                    <a:pt x="212" y="111"/>
                    <a:pt x="12" y="228"/>
                  </a:cubicBezTo>
                  <a:cubicBezTo>
                    <a:pt x="0" y="240"/>
                    <a:pt x="12" y="251"/>
                    <a:pt x="23" y="251"/>
                  </a:cubicBezTo>
                  <a:cubicBezTo>
                    <a:pt x="211" y="153"/>
                    <a:pt x="399" y="61"/>
                    <a:pt x="604" y="61"/>
                  </a:cubicBezTo>
                  <a:cubicBezTo>
                    <a:pt x="658" y="61"/>
                    <a:pt x="713" y="68"/>
                    <a:pt x="769" y="82"/>
                  </a:cubicBezTo>
                  <a:cubicBezTo>
                    <a:pt x="1041" y="150"/>
                    <a:pt x="1131" y="454"/>
                    <a:pt x="1154" y="692"/>
                  </a:cubicBezTo>
                  <a:cubicBezTo>
                    <a:pt x="1188" y="1065"/>
                    <a:pt x="1007" y="1427"/>
                    <a:pt x="1018" y="1811"/>
                  </a:cubicBezTo>
                  <a:cubicBezTo>
                    <a:pt x="1018" y="1970"/>
                    <a:pt x="1086" y="2196"/>
                    <a:pt x="1267" y="2253"/>
                  </a:cubicBezTo>
                  <a:cubicBezTo>
                    <a:pt x="1322" y="2271"/>
                    <a:pt x="1375" y="2279"/>
                    <a:pt x="1427" y="2279"/>
                  </a:cubicBezTo>
                  <a:cubicBezTo>
                    <a:pt x="1630" y="2279"/>
                    <a:pt x="1808" y="2155"/>
                    <a:pt x="1980" y="2038"/>
                  </a:cubicBezTo>
                  <a:cubicBezTo>
                    <a:pt x="1997" y="2020"/>
                    <a:pt x="1988" y="1997"/>
                    <a:pt x="1972" y="1997"/>
                  </a:cubicBezTo>
                  <a:cubicBezTo>
                    <a:pt x="1968" y="1997"/>
                    <a:pt x="1962" y="1999"/>
                    <a:pt x="1957" y="2004"/>
                  </a:cubicBezTo>
                  <a:cubicBezTo>
                    <a:pt x="1796" y="2105"/>
                    <a:pt x="1625" y="2224"/>
                    <a:pt x="1429" y="2224"/>
                  </a:cubicBezTo>
                  <a:cubicBezTo>
                    <a:pt x="1406" y="2224"/>
                    <a:pt x="1382" y="2222"/>
                    <a:pt x="1357" y="2218"/>
                  </a:cubicBezTo>
                  <a:cubicBezTo>
                    <a:pt x="1075" y="2173"/>
                    <a:pt x="1086" y="1823"/>
                    <a:pt x="1109" y="1620"/>
                  </a:cubicBezTo>
                  <a:cubicBezTo>
                    <a:pt x="1131" y="1258"/>
                    <a:pt x="1267" y="918"/>
                    <a:pt x="1211" y="545"/>
                  </a:cubicBezTo>
                  <a:cubicBezTo>
                    <a:pt x="1176" y="353"/>
                    <a:pt x="1052" y="115"/>
                    <a:pt x="849" y="47"/>
                  </a:cubicBezTo>
                  <a:cubicBezTo>
                    <a:pt x="769" y="15"/>
                    <a:pt x="692" y="1"/>
                    <a:pt x="6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82;p36">
              <a:extLst>
                <a:ext uri="{FF2B5EF4-FFF2-40B4-BE49-F238E27FC236}">
                  <a16:creationId xmlns:a16="http://schemas.microsoft.com/office/drawing/2014/main" id="{D33A9528-8B0C-9C9B-F15F-FC560F0B6578}"/>
                </a:ext>
              </a:extLst>
            </p:cNvPr>
            <p:cNvSpPr/>
            <p:nvPr/>
          </p:nvSpPr>
          <p:spPr>
            <a:xfrm>
              <a:off x="1135272" y="4487108"/>
              <a:ext cx="64513" cy="128357"/>
            </a:xfrm>
            <a:custGeom>
              <a:avLst/>
              <a:gdLst/>
              <a:ahLst/>
              <a:cxnLst/>
              <a:rect l="l" t="t" r="r" b="b"/>
              <a:pathLst>
                <a:path w="1446" h="2877" extrusionOk="0">
                  <a:moveTo>
                    <a:pt x="15" y="0"/>
                  </a:moveTo>
                  <a:cubicBezTo>
                    <a:pt x="7" y="0"/>
                    <a:pt x="1" y="17"/>
                    <a:pt x="10" y="26"/>
                  </a:cubicBezTo>
                  <a:cubicBezTo>
                    <a:pt x="372" y="365"/>
                    <a:pt x="406" y="727"/>
                    <a:pt x="259" y="1179"/>
                  </a:cubicBezTo>
                  <a:cubicBezTo>
                    <a:pt x="157" y="1508"/>
                    <a:pt x="21" y="1802"/>
                    <a:pt x="101" y="2152"/>
                  </a:cubicBezTo>
                  <a:cubicBezTo>
                    <a:pt x="157" y="2423"/>
                    <a:pt x="350" y="2706"/>
                    <a:pt x="598" y="2830"/>
                  </a:cubicBezTo>
                  <a:cubicBezTo>
                    <a:pt x="666" y="2863"/>
                    <a:pt x="739" y="2876"/>
                    <a:pt x="815" y="2876"/>
                  </a:cubicBezTo>
                  <a:cubicBezTo>
                    <a:pt x="1028" y="2876"/>
                    <a:pt x="1259" y="2770"/>
                    <a:pt x="1435" y="2695"/>
                  </a:cubicBezTo>
                  <a:cubicBezTo>
                    <a:pt x="1446" y="2684"/>
                    <a:pt x="1435" y="2672"/>
                    <a:pt x="1423" y="2672"/>
                  </a:cubicBezTo>
                  <a:cubicBezTo>
                    <a:pt x="1230" y="2743"/>
                    <a:pt x="1045" y="2799"/>
                    <a:pt x="874" y="2799"/>
                  </a:cubicBezTo>
                  <a:cubicBezTo>
                    <a:pt x="666" y="2799"/>
                    <a:pt x="477" y="2716"/>
                    <a:pt x="315" y="2480"/>
                  </a:cubicBezTo>
                  <a:cubicBezTo>
                    <a:pt x="66" y="2118"/>
                    <a:pt x="134" y="1734"/>
                    <a:pt x="259" y="1360"/>
                  </a:cubicBezTo>
                  <a:cubicBezTo>
                    <a:pt x="350" y="1123"/>
                    <a:pt x="463" y="840"/>
                    <a:pt x="406" y="580"/>
                  </a:cubicBezTo>
                  <a:cubicBezTo>
                    <a:pt x="350" y="342"/>
                    <a:pt x="214" y="161"/>
                    <a:pt x="21" y="3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83;p36">
              <a:extLst>
                <a:ext uri="{FF2B5EF4-FFF2-40B4-BE49-F238E27FC236}">
                  <a16:creationId xmlns:a16="http://schemas.microsoft.com/office/drawing/2014/main" id="{B38AE717-5ED7-08DE-503A-A4F522DCB3F3}"/>
                </a:ext>
              </a:extLst>
            </p:cNvPr>
            <p:cNvSpPr/>
            <p:nvPr/>
          </p:nvSpPr>
          <p:spPr>
            <a:xfrm>
              <a:off x="1135183" y="4481710"/>
              <a:ext cx="70536" cy="120327"/>
            </a:xfrm>
            <a:custGeom>
              <a:avLst/>
              <a:gdLst/>
              <a:ahLst/>
              <a:cxnLst/>
              <a:rect l="l" t="t" r="r" b="b"/>
              <a:pathLst>
                <a:path w="1581" h="2697" extrusionOk="0">
                  <a:moveTo>
                    <a:pt x="131" y="0"/>
                  </a:moveTo>
                  <a:cubicBezTo>
                    <a:pt x="94" y="0"/>
                    <a:pt x="55" y="4"/>
                    <a:pt x="12" y="11"/>
                  </a:cubicBezTo>
                  <a:cubicBezTo>
                    <a:pt x="1" y="11"/>
                    <a:pt x="12" y="34"/>
                    <a:pt x="23" y="34"/>
                  </a:cubicBezTo>
                  <a:cubicBezTo>
                    <a:pt x="59" y="28"/>
                    <a:pt x="92" y="26"/>
                    <a:pt x="124" y="26"/>
                  </a:cubicBezTo>
                  <a:cubicBezTo>
                    <a:pt x="825" y="26"/>
                    <a:pt x="564" y="1296"/>
                    <a:pt x="521" y="1707"/>
                  </a:cubicBezTo>
                  <a:cubicBezTo>
                    <a:pt x="487" y="2024"/>
                    <a:pt x="510" y="2318"/>
                    <a:pt x="736" y="2556"/>
                  </a:cubicBezTo>
                  <a:cubicBezTo>
                    <a:pt x="833" y="2658"/>
                    <a:pt x="947" y="2697"/>
                    <a:pt x="1065" y="2697"/>
                  </a:cubicBezTo>
                  <a:cubicBezTo>
                    <a:pt x="1235" y="2697"/>
                    <a:pt x="1414" y="2615"/>
                    <a:pt x="1561" y="2522"/>
                  </a:cubicBezTo>
                  <a:cubicBezTo>
                    <a:pt x="1580" y="2512"/>
                    <a:pt x="1567" y="2486"/>
                    <a:pt x="1548" y="2486"/>
                  </a:cubicBezTo>
                  <a:cubicBezTo>
                    <a:pt x="1545" y="2486"/>
                    <a:pt x="1542" y="2486"/>
                    <a:pt x="1538" y="2488"/>
                  </a:cubicBezTo>
                  <a:cubicBezTo>
                    <a:pt x="1396" y="2549"/>
                    <a:pt x="1249" y="2594"/>
                    <a:pt x="1110" y="2594"/>
                  </a:cubicBezTo>
                  <a:cubicBezTo>
                    <a:pt x="942" y="2594"/>
                    <a:pt x="786" y="2527"/>
                    <a:pt x="668" y="2341"/>
                  </a:cubicBezTo>
                  <a:cubicBezTo>
                    <a:pt x="555" y="2160"/>
                    <a:pt x="566" y="1923"/>
                    <a:pt x="589" y="1707"/>
                  </a:cubicBezTo>
                  <a:cubicBezTo>
                    <a:pt x="623" y="1357"/>
                    <a:pt x="679" y="1029"/>
                    <a:pt x="646" y="679"/>
                  </a:cubicBezTo>
                  <a:cubicBezTo>
                    <a:pt x="614" y="330"/>
                    <a:pt x="491" y="0"/>
                    <a:pt x="13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84;p36">
              <a:extLst>
                <a:ext uri="{FF2B5EF4-FFF2-40B4-BE49-F238E27FC236}">
                  <a16:creationId xmlns:a16="http://schemas.microsoft.com/office/drawing/2014/main" id="{50E87487-CF14-604C-9B55-08EC313CD952}"/>
                </a:ext>
              </a:extLst>
            </p:cNvPr>
            <p:cNvSpPr/>
            <p:nvPr/>
          </p:nvSpPr>
          <p:spPr>
            <a:xfrm>
              <a:off x="913712" y="4504508"/>
              <a:ext cx="167529" cy="149817"/>
            </a:xfrm>
            <a:custGeom>
              <a:avLst/>
              <a:gdLst/>
              <a:ahLst/>
              <a:cxnLst/>
              <a:rect l="l" t="t" r="r" b="b"/>
              <a:pathLst>
                <a:path w="3755" h="3358" extrusionOk="0">
                  <a:moveTo>
                    <a:pt x="1961" y="0"/>
                  </a:moveTo>
                  <a:cubicBezTo>
                    <a:pt x="1597" y="0"/>
                    <a:pt x="1203" y="50"/>
                    <a:pt x="837" y="201"/>
                  </a:cubicBezTo>
                  <a:cubicBezTo>
                    <a:pt x="498" y="462"/>
                    <a:pt x="1" y="2588"/>
                    <a:pt x="1245" y="3187"/>
                  </a:cubicBezTo>
                  <a:cubicBezTo>
                    <a:pt x="1492" y="3306"/>
                    <a:pt x="1737" y="3358"/>
                    <a:pt x="1971" y="3358"/>
                  </a:cubicBezTo>
                  <a:cubicBezTo>
                    <a:pt x="2913" y="3358"/>
                    <a:pt x="3683" y="2518"/>
                    <a:pt x="3755" y="1875"/>
                  </a:cubicBezTo>
                  <a:cubicBezTo>
                    <a:pt x="3755" y="1875"/>
                    <a:pt x="3303" y="959"/>
                    <a:pt x="3291" y="201"/>
                  </a:cubicBezTo>
                  <a:cubicBezTo>
                    <a:pt x="3291" y="201"/>
                    <a:pt x="2688" y="0"/>
                    <a:pt x="1961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85;p36">
              <a:extLst>
                <a:ext uri="{FF2B5EF4-FFF2-40B4-BE49-F238E27FC236}">
                  <a16:creationId xmlns:a16="http://schemas.microsoft.com/office/drawing/2014/main" id="{8CAF5EBD-6C76-8D1C-3DE4-49F0E215BB02}"/>
                </a:ext>
              </a:extLst>
            </p:cNvPr>
            <p:cNvSpPr/>
            <p:nvPr/>
          </p:nvSpPr>
          <p:spPr>
            <a:xfrm>
              <a:off x="946504" y="4504508"/>
              <a:ext cx="132194" cy="77630"/>
            </a:xfrm>
            <a:custGeom>
              <a:avLst/>
              <a:gdLst/>
              <a:ahLst/>
              <a:cxnLst/>
              <a:rect l="l" t="t" r="r" b="b"/>
              <a:pathLst>
                <a:path w="2963" h="1740" extrusionOk="0">
                  <a:moveTo>
                    <a:pt x="1226" y="0"/>
                  </a:moveTo>
                  <a:cubicBezTo>
                    <a:pt x="862" y="0"/>
                    <a:pt x="468" y="50"/>
                    <a:pt x="102" y="201"/>
                  </a:cubicBezTo>
                  <a:cubicBezTo>
                    <a:pt x="68" y="224"/>
                    <a:pt x="35" y="269"/>
                    <a:pt x="0" y="314"/>
                  </a:cubicBezTo>
                  <a:cubicBezTo>
                    <a:pt x="232" y="252"/>
                    <a:pt x="471" y="220"/>
                    <a:pt x="710" y="220"/>
                  </a:cubicBezTo>
                  <a:cubicBezTo>
                    <a:pt x="901" y="220"/>
                    <a:pt x="1092" y="240"/>
                    <a:pt x="1279" y="281"/>
                  </a:cubicBezTo>
                  <a:cubicBezTo>
                    <a:pt x="1618" y="360"/>
                    <a:pt x="1912" y="540"/>
                    <a:pt x="2126" y="812"/>
                  </a:cubicBezTo>
                  <a:cubicBezTo>
                    <a:pt x="2296" y="1050"/>
                    <a:pt x="2409" y="1332"/>
                    <a:pt x="2636" y="1536"/>
                  </a:cubicBezTo>
                  <a:cubicBezTo>
                    <a:pt x="2737" y="1626"/>
                    <a:pt x="2839" y="1694"/>
                    <a:pt x="2963" y="1739"/>
                  </a:cubicBezTo>
                  <a:cubicBezTo>
                    <a:pt x="2839" y="1468"/>
                    <a:pt x="2568" y="789"/>
                    <a:pt x="2556" y="201"/>
                  </a:cubicBezTo>
                  <a:cubicBezTo>
                    <a:pt x="2556" y="201"/>
                    <a:pt x="1953" y="0"/>
                    <a:pt x="1226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86;p36">
              <a:extLst>
                <a:ext uri="{FF2B5EF4-FFF2-40B4-BE49-F238E27FC236}">
                  <a16:creationId xmlns:a16="http://schemas.microsoft.com/office/drawing/2014/main" id="{A7B34956-EDC1-53C5-0F74-61DB354688CA}"/>
                </a:ext>
              </a:extLst>
            </p:cNvPr>
            <p:cNvSpPr/>
            <p:nvPr/>
          </p:nvSpPr>
          <p:spPr>
            <a:xfrm>
              <a:off x="965644" y="4607837"/>
              <a:ext cx="28687" cy="9949"/>
            </a:xfrm>
            <a:custGeom>
              <a:avLst/>
              <a:gdLst/>
              <a:ahLst/>
              <a:cxnLst/>
              <a:rect l="l" t="t" r="r" b="b"/>
              <a:pathLst>
                <a:path w="643" h="223" extrusionOk="0">
                  <a:moveTo>
                    <a:pt x="81" y="0"/>
                  </a:moveTo>
                  <a:cubicBezTo>
                    <a:pt x="69" y="0"/>
                    <a:pt x="69" y="0"/>
                    <a:pt x="58" y="11"/>
                  </a:cubicBezTo>
                  <a:cubicBezTo>
                    <a:pt x="1" y="91"/>
                    <a:pt x="137" y="169"/>
                    <a:pt x="205" y="192"/>
                  </a:cubicBezTo>
                  <a:cubicBezTo>
                    <a:pt x="253" y="212"/>
                    <a:pt x="305" y="223"/>
                    <a:pt x="356" y="223"/>
                  </a:cubicBezTo>
                  <a:cubicBezTo>
                    <a:pt x="448" y="223"/>
                    <a:pt x="539" y="190"/>
                    <a:pt x="612" y="124"/>
                  </a:cubicBezTo>
                  <a:cubicBezTo>
                    <a:pt x="642" y="104"/>
                    <a:pt x="618" y="66"/>
                    <a:pt x="589" y="66"/>
                  </a:cubicBezTo>
                  <a:cubicBezTo>
                    <a:pt x="586" y="66"/>
                    <a:pt x="582" y="67"/>
                    <a:pt x="578" y="68"/>
                  </a:cubicBezTo>
                  <a:cubicBezTo>
                    <a:pt x="548" y="71"/>
                    <a:pt x="518" y="73"/>
                    <a:pt x="487" y="73"/>
                  </a:cubicBezTo>
                  <a:cubicBezTo>
                    <a:pt x="411" y="73"/>
                    <a:pt x="333" y="65"/>
                    <a:pt x="262" y="56"/>
                  </a:cubicBezTo>
                  <a:cubicBezTo>
                    <a:pt x="205" y="46"/>
                    <a:pt x="148" y="11"/>
                    <a:pt x="8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87;p36">
              <a:extLst>
                <a:ext uri="{FF2B5EF4-FFF2-40B4-BE49-F238E27FC236}">
                  <a16:creationId xmlns:a16="http://schemas.microsoft.com/office/drawing/2014/main" id="{928912B4-36F1-2508-4C51-EACFA35DD245}"/>
                </a:ext>
              </a:extLst>
            </p:cNvPr>
            <p:cNvSpPr/>
            <p:nvPr/>
          </p:nvSpPr>
          <p:spPr>
            <a:xfrm>
              <a:off x="1033817" y="4590750"/>
              <a:ext cx="22709" cy="18828"/>
            </a:xfrm>
            <a:custGeom>
              <a:avLst/>
              <a:gdLst/>
              <a:ahLst/>
              <a:cxnLst/>
              <a:rect l="l" t="t" r="r" b="b"/>
              <a:pathLst>
                <a:path w="509" h="422" extrusionOk="0">
                  <a:moveTo>
                    <a:pt x="275" y="1"/>
                  </a:moveTo>
                  <a:cubicBezTo>
                    <a:pt x="229" y="1"/>
                    <a:pt x="181" y="12"/>
                    <a:pt x="136" y="32"/>
                  </a:cubicBezTo>
                  <a:cubicBezTo>
                    <a:pt x="56" y="67"/>
                    <a:pt x="0" y="191"/>
                    <a:pt x="33" y="281"/>
                  </a:cubicBezTo>
                  <a:cubicBezTo>
                    <a:pt x="45" y="315"/>
                    <a:pt x="56" y="338"/>
                    <a:pt x="79" y="361"/>
                  </a:cubicBezTo>
                  <a:cubicBezTo>
                    <a:pt x="113" y="394"/>
                    <a:pt x="136" y="406"/>
                    <a:pt x="169" y="417"/>
                  </a:cubicBezTo>
                  <a:cubicBezTo>
                    <a:pt x="179" y="420"/>
                    <a:pt x="191" y="422"/>
                    <a:pt x="204" y="422"/>
                  </a:cubicBezTo>
                  <a:cubicBezTo>
                    <a:pt x="236" y="422"/>
                    <a:pt x="273" y="414"/>
                    <a:pt x="305" y="406"/>
                  </a:cubicBezTo>
                  <a:cubicBezTo>
                    <a:pt x="350" y="394"/>
                    <a:pt x="385" y="383"/>
                    <a:pt x="418" y="349"/>
                  </a:cubicBezTo>
                  <a:cubicBezTo>
                    <a:pt x="508" y="281"/>
                    <a:pt x="508" y="134"/>
                    <a:pt x="430" y="55"/>
                  </a:cubicBezTo>
                  <a:cubicBezTo>
                    <a:pt x="386" y="18"/>
                    <a:pt x="332" y="1"/>
                    <a:pt x="27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88;p36">
              <a:extLst>
                <a:ext uri="{FF2B5EF4-FFF2-40B4-BE49-F238E27FC236}">
                  <a16:creationId xmlns:a16="http://schemas.microsoft.com/office/drawing/2014/main" id="{51792493-C594-9B8E-1AF7-15EE9D7588F0}"/>
                </a:ext>
              </a:extLst>
            </p:cNvPr>
            <p:cNvSpPr/>
            <p:nvPr/>
          </p:nvSpPr>
          <p:spPr>
            <a:xfrm>
              <a:off x="932361" y="4599494"/>
              <a:ext cx="19229" cy="16775"/>
            </a:xfrm>
            <a:custGeom>
              <a:avLst/>
              <a:gdLst/>
              <a:ahLst/>
              <a:cxnLst/>
              <a:rect l="l" t="t" r="r" b="b"/>
              <a:pathLst>
                <a:path w="431" h="376" extrusionOk="0">
                  <a:moveTo>
                    <a:pt x="217" y="1"/>
                  </a:moveTo>
                  <a:cubicBezTo>
                    <a:pt x="182" y="1"/>
                    <a:pt x="147" y="10"/>
                    <a:pt x="114" y="29"/>
                  </a:cubicBezTo>
                  <a:cubicBezTo>
                    <a:pt x="12" y="74"/>
                    <a:pt x="1" y="198"/>
                    <a:pt x="46" y="278"/>
                  </a:cubicBezTo>
                  <a:cubicBezTo>
                    <a:pt x="80" y="323"/>
                    <a:pt x="114" y="356"/>
                    <a:pt x="171" y="368"/>
                  </a:cubicBezTo>
                  <a:cubicBezTo>
                    <a:pt x="184" y="373"/>
                    <a:pt x="200" y="375"/>
                    <a:pt x="217" y="375"/>
                  </a:cubicBezTo>
                  <a:cubicBezTo>
                    <a:pt x="241" y="375"/>
                    <a:pt x="268" y="370"/>
                    <a:pt x="295" y="356"/>
                  </a:cubicBezTo>
                  <a:cubicBezTo>
                    <a:pt x="317" y="346"/>
                    <a:pt x="340" y="334"/>
                    <a:pt x="362" y="311"/>
                  </a:cubicBezTo>
                  <a:cubicBezTo>
                    <a:pt x="430" y="243"/>
                    <a:pt x="430" y="119"/>
                    <a:pt x="352" y="52"/>
                  </a:cubicBezTo>
                  <a:cubicBezTo>
                    <a:pt x="312" y="18"/>
                    <a:pt x="265" y="1"/>
                    <a:pt x="2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89;p36">
              <a:extLst>
                <a:ext uri="{FF2B5EF4-FFF2-40B4-BE49-F238E27FC236}">
                  <a16:creationId xmlns:a16="http://schemas.microsoft.com/office/drawing/2014/main" id="{9E8690A5-CCBA-6308-CD1D-79C5498C8E4B}"/>
                </a:ext>
              </a:extLst>
            </p:cNvPr>
            <p:cNvSpPr/>
            <p:nvPr/>
          </p:nvSpPr>
          <p:spPr>
            <a:xfrm>
              <a:off x="1026723" y="4535516"/>
              <a:ext cx="18694" cy="10931"/>
            </a:xfrm>
            <a:custGeom>
              <a:avLst/>
              <a:gdLst/>
              <a:ahLst/>
              <a:cxnLst/>
              <a:rect l="l" t="t" r="r" b="b"/>
              <a:pathLst>
                <a:path w="419" h="245" extrusionOk="0">
                  <a:moveTo>
                    <a:pt x="90" y="1"/>
                  </a:moveTo>
                  <a:cubicBezTo>
                    <a:pt x="76" y="1"/>
                    <a:pt x="61" y="2"/>
                    <a:pt x="46" y="4"/>
                  </a:cubicBezTo>
                  <a:cubicBezTo>
                    <a:pt x="12" y="4"/>
                    <a:pt x="1" y="61"/>
                    <a:pt x="34" y="72"/>
                  </a:cubicBezTo>
                  <a:cubicBezTo>
                    <a:pt x="170" y="106"/>
                    <a:pt x="295" y="129"/>
                    <a:pt x="396" y="242"/>
                  </a:cubicBezTo>
                  <a:cubicBezTo>
                    <a:pt x="398" y="244"/>
                    <a:pt x="400" y="245"/>
                    <a:pt x="402" y="245"/>
                  </a:cubicBezTo>
                  <a:cubicBezTo>
                    <a:pt x="411" y="245"/>
                    <a:pt x="419" y="228"/>
                    <a:pt x="419" y="219"/>
                  </a:cubicBezTo>
                  <a:cubicBezTo>
                    <a:pt x="357" y="96"/>
                    <a:pt x="231" y="1"/>
                    <a:pt x="9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90;p36">
              <a:extLst>
                <a:ext uri="{FF2B5EF4-FFF2-40B4-BE49-F238E27FC236}">
                  <a16:creationId xmlns:a16="http://schemas.microsoft.com/office/drawing/2014/main" id="{D1E30ADF-A2D9-4EEC-BB10-50E3F8AE17C1}"/>
                </a:ext>
              </a:extLst>
            </p:cNvPr>
            <p:cNvSpPr/>
            <p:nvPr/>
          </p:nvSpPr>
          <p:spPr>
            <a:xfrm>
              <a:off x="938429" y="4541673"/>
              <a:ext cx="13161" cy="9369"/>
            </a:xfrm>
            <a:custGeom>
              <a:avLst/>
              <a:gdLst/>
              <a:ahLst/>
              <a:cxnLst/>
              <a:rect l="l" t="t" r="r" b="b"/>
              <a:pathLst>
                <a:path w="295" h="210" extrusionOk="0">
                  <a:moveTo>
                    <a:pt x="242" y="1"/>
                  </a:moveTo>
                  <a:cubicBezTo>
                    <a:pt x="134" y="1"/>
                    <a:pt x="22" y="87"/>
                    <a:pt x="0" y="194"/>
                  </a:cubicBezTo>
                  <a:cubicBezTo>
                    <a:pt x="0" y="202"/>
                    <a:pt x="12" y="210"/>
                    <a:pt x="22" y="210"/>
                  </a:cubicBezTo>
                  <a:cubicBezTo>
                    <a:pt x="27" y="210"/>
                    <a:pt x="31" y="208"/>
                    <a:pt x="35" y="205"/>
                  </a:cubicBezTo>
                  <a:cubicBezTo>
                    <a:pt x="57" y="149"/>
                    <a:pt x="91" y="126"/>
                    <a:pt x="136" y="104"/>
                  </a:cubicBezTo>
                  <a:cubicBezTo>
                    <a:pt x="181" y="81"/>
                    <a:pt x="238" y="69"/>
                    <a:pt x="272" y="47"/>
                  </a:cubicBezTo>
                  <a:cubicBezTo>
                    <a:pt x="294" y="36"/>
                    <a:pt x="283" y="1"/>
                    <a:pt x="261" y="1"/>
                  </a:cubicBezTo>
                  <a:cubicBezTo>
                    <a:pt x="255" y="1"/>
                    <a:pt x="248" y="1"/>
                    <a:pt x="24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91;p36">
              <a:extLst>
                <a:ext uri="{FF2B5EF4-FFF2-40B4-BE49-F238E27FC236}">
                  <a16:creationId xmlns:a16="http://schemas.microsoft.com/office/drawing/2014/main" id="{93CE514F-6AB5-53B0-AF12-30D5392C5FEA}"/>
                </a:ext>
              </a:extLst>
            </p:cNvPr>
            <p:cNvSpPr/>
            <p:nvPr/>
          </p:nvSpPr>
          <p:spPr>
            <a:xfrm>
              <a:off x="994421" y="4610961"/>
              <a:ext cx="29312" cy="32703"/>
            </a:xfrm>
            <a:custGeom>
              <a:avLst/>
              <a:gdLst/>
              <a:ahLst/>
              <a:cxnLst/>
              <a:rect l="l" t="t" r="r" b="b"/>
              <a:pathLst>
                <a:path w="657" h="733" extrusionOk="0">
                  <a:moveTo>
                    <a:pt x="538" y="1"/>
                  </a:moveTo>
                  <a:cubicBezTo>
                    <a:pt x="535" y="1"/>
                    <a:pt x="532" y="4"/>
                    <a:pt x="532" y="9"/>
                  </a:cubicBezTo>
                  <a:cubicBezTo>
                    <a:pt x="509" y="145"/>
                    <a:pt x="487" y="303"/>
                    <a:pt x="408" y="428"/>
                  </a:cubicBezTo>
                  <a:cubicBezTo>
                    <a:pt x="328" y="529"/>
                    <a:pt x="261" y="574"/>
                    <a:pt x="57" y="642"/>
                  </a:cubicBezTo>
                  <a:cubicBezTo>
                    <a:pt x="1" y="654"/>
                    <a:pt x="46" y="733"/>
                    <a:pt x="91" y="733"/>
                  </a:cubicBezTo>
                  <a:cubicBezTo>
                    <a:pt x="442" y="677"/>
                    <a:pt x="657" y="337"/>
                    <a:pt x="544" y="9"/>
                  </a:cubicBezTo>
                  <a:cubicBezTo>
                    <a:pt x="544" y="4"/>
                    <a:pt x="541" y="1"/>
                    <a:pt x="53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92;p36">
              <a:extLst>
                <a:ext uri="{FF2B5EF4-FFF2-40B4-BE49-F238E27FC236}">
                  <a16:creationId xmlns:a16="http://schemas.microsoft.com/office/drawing/2014/main" id="{8FE5FFA3-002D-7604-E960-13F1BAF75D86}"/>
                </a:ext>
              </a:extLst>
            </p:cNvPr>
            <p:cNvSpPr/>
            <p:nvPr/>
          </p:nvSpPr>
          <p:spPr>
            <a:xfrm>
              <a:off x="1002988" y="4570539"/>
              <a:ext cx="35246" cy="25564"/>
            </a:xfrm>
            <a:custGeom>
              <a:avLst/>
              <a:gdLst/>
              <a:ahLst/>
              <a:cxnLst/>
              <a:rect l="l" t="t" r="r" b="b"/>
              <a:pathLst>
                <a:path w="790" h="573" extrusionOk="0">
                  <a:moveTo>
                    <a:pt x="770" y="1"/>
                  </a:moveTo>
                  <a:cubicBezTo>
                    <a:pt x="766" y="1"/>
                    <a:pt x="762" y="4"/>
                    <a:pt x="759" y="10"/>
                  </a:cubicBezTo>
                  <a:cubicBezTo>
                    <a:pt x="668" y="113"/>
                    <a:pt x="589" y="226"/>
                    <a:pt x="487" y="327"/>
                  </a:cubicBezTo>
                  <a:cubicBezTo>
                    <a:pt x="442" y="372"/>
                    <a:pt x="374" y="417"/>
                    <a:pt x="317" y="452"/>
                  </a:cubicBezTo>
                  <a:cubicBezTo>
                    <a:pt x="282" y="474"/>
                    <a:pt x="250" y="483"/>
                    <a:pt x="221" y="483"/>
                  </a:cubicBezTo>
                  <a:cubicBezTo>
                    <a:pt x="129" y="483"/>
                    <a:pt x="64" y="390"/>
                    <a:pt x="13" y="304"/>
                  </a:cubicBezTo>
                  <a:cubicBezTo>
                    <a:pt x="13" y="301"/>
                    <a:pt x="12" y="300"/>
                    <a:pt x="10" y="300"/>
                  </a:cubicBezTo>
                  <a:cubicBezTo>
                    <a:pt x="7" y="300"/>
                    <a:pt x="1" y="308"/>
                    <a:pt x="1" y="316"/>
                  </a:cubicBezTo>
                  <a:cubicBezTo>
                    <a:pt x="37" y="470"/>
                    <a:pt x="110" y="573"/>
                    <a:pt x="248" y="573"/>
                  </a:cubicBezTo>
                  <a:cubicBezTo>
                    <a:pt x="282" y="573"/>
                    <a:pt x="320" y="567"/>
                    <a:pt x="363" y="553"/>
                  </a:cubicBezTo>
                  <a:cubicBezTo>
                    <a:pt x="589" y="485"/>
                    <a:pt x="691" y="226"/>
                    <a:pt x="781" y="33"/>
                  </a:cubicBezTo>
                  <a:cubicBezTo>
                    <a:pt x="789" y="17"/>
                    <a:pt x="780" y="1"/>
                    <a:pt x="77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93;p36">
              <a:extLst>
                <a:ext uri="{FF2B5EF4-FFF2-40B4-BE49-F238E27FC236}">
                  <a16:creationId xmlns:a16="http://schemas.microsoft.com/office/drawing/2014/main" id="{E3DA3D1B-6ADC-7A0E-CA9A-B665D7B097F3}"/>
                </a:ext>
              </a:extLst>
            </p:cNvPr>
            <p:cNvSpPr/>
            <p:nvPr/>
          </p:nvSpPr>
          <p:spPr>
            <a:xfrm>
              <a:off x="939946" y="4579507"/>
              <a:ext cx="27081" cy="18961"/>
            </a:xfrm>
            <a:custGeom>
              <a:avLst/>
              <a:gdLst/>
              <a:ahLst/>
              <a:cxnLst/>
              <a:rect l="l" t="t" r="r" b="b"/>
              <a:pathLst>
                <a:path w="607" h="425" extrusionOk="0">
                  <a:moveTo>
                    <a:pt x="585" y="1"/>
                  </a:moveTo>
                  <a:cubicBezTo>
                    <a:pt x="578" y="1"/>
                    <a:pt x="570" y="4"/>
                    <a:pt x="566" y="13"/>
                  </a:cubicBezTo>
                  <a:cubicBezTo>
                    <a:pt x="487" y="115"/>
                    <a:pt x="430" y="206"/>
                    <a:pt x="317" y="262"/>
                  </a:cubicBezTo>
                  <a:cubicBezTo>
                    <a:pt x="277" y="294"/>
                    <a:pt x="236" y="321"/>
                    <a:pt x="187" y="321"/>
                  </a:cubicBezTo>
                  <a:cubicBezTo>
                    <a:pt x="168" y="321"/>
                    <a:pt x="147" y="317"/>
                    <a:pt x="125" y="307"/>
                  </a:cubicBezTo>
                  <a:cubicBezTo>
                    <a:pt x="79" y="273"/>
                    <a:pt x="46" y="206"/>
                    <a:pt x="23" y="160"/>
                  </a:cubicBezTo>
                  <a:cubicBezTo>
                    <a:pt x="23" y="157"/>
                    <a:pt x="21" y="155"/>
                    <a:pt x="19" y="155"/>
                  </a:cubicBezTo>
                  <a:cubicBezTo>
                    <a:pt x="12" y="155"/>
                    <a:pt x="1" y="164"/>
                    <a:pt x="1" y="171"/>
                  </a:cubicBezTo>
                  <a:cubicBezTo>
                    <a:pt x="21" y="284"/>
                    <a:pt x="79" y="425"/>
                    <a:pt x="198" y="425"/>
                  </a:cubicBezTo>
                  <a:cubicBezTo>
                    <a:pt x="211" y="425"/>
                    <a:pt x="224" y="423"/>
                    <a:pt x="238" y="420"/>
                  </a:cubicBezTo>
                  <a:cubicBezTo>
                    <a:pt x="430" y="375"/>
                    <a:pt x="532" y="194"/>
                    <a:pt x="600" y="25"/>
                  </a:cubicBezTo>
                  <a:cubicBezTo>
                    <a:pt x="607" y="11"/>
                    <a:pt x="596" y="1"/>
                    <a:pt x="58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94;p36">
              <a:extLst>
                <a:ext uri="{FF2B5EF4-FFF2-40B4-BE49-F238E27FC236}">
                  <a16:creationId xmlns:a16="http://schemas.microsoft.com/office/drawing/2014/main" id="{5174BB2D-C3FF-80A3-980A-A685F1B18CE0}"/>
                </a:ext>
              </a:extLst>
            </p:cNvPr>
            <p:cNvSpPr/>
            <p:nvPr/>
          </p:nvSpPr>
          <p:spPr>
            <a:xfrm>
              <a:off x="1062058" y="4568397"/>
              <a:ext cx="57955" cy="51753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52" y="1"/>
                  </a:moveTo>
                  <a:cubicBezTo>
                    <a:pt x="369" y="1"/>
                    <a:pt x="136" y="217"/>
                    <a:pt x="136" y="217"/>
                  </a:cubicBezTo>
                  <a:lnTo>
                    <a:pt x="0" y="1099"/>
                  </a:lnTo>
                  <a:cubicBezTo>
                    <a:pt x="103" y="1141"/>
                    <a:pt x="202" y="1160"/>
                    <a:pt x="296" y="1160"/>
                  </a:cubicBezTo>
                  <a:cubicBezTo>
                    <a:pt x="907" y="1160"/>
                    <a:pt x="1299" y="372"/>
                    <a:pt x="995" y="126"/>
                  </a:cubicBezTo>
                  <a:cubicBezTo>
                    <a:pt x="881" y="34"/>
                    <a:pt x="763" y="1"/>
                    <a:pt x="652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95;p36">
              <a:extLst>
                <a:ext uri="{FF2B5EF4-FFF2-40B4-BE49-F238E27FC236}">
                  <a16:creationId xmlns:a16="http://schemas.microsoft.com/office/drawing/2014/main" id="{1B71121A-53C9-1250-8337-3029792CD7AA}"/>
                </a:ext>
              </a:extLst>
            </p:cNvPr>
            <p:cNvSpPr/>
            <p:nvPr/>
          </p:nvSpPr>
          <p:spPr>
            <a:xfrm>
              <a:off x="1072632" y="4582317"/>
              <a:ext cx="28286" cy="28286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42" y="290"/>
                  </a:moveTo>
                  <a:cubicBezTo>
                    <a:pt x="371" y="290"/>
                    <a:pt x="397" y="302"/>
                    <a:pt x="407" y="334"/>
                  </a:cubicBezTo>
                  <a:cubicBezTo>
                    <a:pt x="430" y="391"/>
                    <a:pt x="362" y="437"/>
                    <a:pt x="329" y="470"/>
                  </a:cubicBezTo>
                  <a:cubicBezTo>
                    <a:pt x="292" y="489"/>
                    <a:pt x="246" y="507"/>
                    <a:pt x="200" y="507"/>
                  </a:cubicBezTo>
                  <a:cubicBezTo>
                    <a:pt x="190" y="507"/>
                    <a:pt x="180" y="506"/>
                    <a:pt x="170" y="504"/>
                  </a:cubicBezTo>
                  <a:cubicBezTo>
                    <a:pt x="181" y="459"/>
                    <a:pt x="193" y="402"/>
                    <a:pt x="204" y="357"/>
                  </a:cubicBezTo>
                  <a:cubicBezTo>
                    <a:pt x="216" y="346"/>
                    <a:pt x="238" y="334"/>
                    <a:pt x="249" y="323"/>
                  </a:cubicBezTo>
                  <a:cubicBezTo>
                    <a:pt x="273" y="305"/>
                    <a:pt x="309" y="290"/>
                    <a:pt x="342" y="290"/>
                  </a:cubicBezTo>
                  <a:close/>
                  <a:moveTo>
                    <a:pt x="525" y="0"/>
                  </a:moveTo>
                  <a:cubicBezTo>
                    <a:pt x="402" y="0"/>
                    <a:pt x="275" y="41"/>
                    <a:pt x="193" y="143"/>
                  </a:cubicBezTo>
                  <a:cubicBezTo>
                    <a:pt x="113" y="256"/>
                    <a:pt x="0" y="482"/>
                    <a:pt x="80" y="618"/>
                  </a:cubicBezTo>
                  <a:cubicBezTo>
                    <a:pt x="90" y="628"/>
                    <a:pt x="105" y="633"/>
                    <a:pt x="119" y="633"/>
                  </a:cubicBezTo>
                  <a:cubicBezTo>
                    <a:pt x="136" y="633"/>
                    <a:pt x="153" y="625"/>
                    <a:pt x="159" y="606"/>
                  </a:cubicBezTo>
                  <a:lnTo>
                    <a:pt x="159" y="583"/>
                  </a:lnTo>
                  <a:cubicBezTo>
                    <a:pt x="170" y="585"/>
                    <a:pt x="182" y="586"/>
                    <a:pt x="195" y="586"/>
                  </a:cubicBezTo>
                  <a:cubicBezTo>
                    <a:pt x="337" y="586"/>
                    <a:pt x="507" y="469"/>
                    <a:pt x="475" y="323"/>
                  </a:cubicBezTo>
                  <a:cubicBezTo>
                    <a:pt x="467" y="254"/>
                    <a:pt x="399" y="225"/>
                    <a:pt x="337" y="225"/>
                  </a:cubicBezTo>
                  <a:cubicBezTo>
                    <a:pt x="318" y="225"/>
                    <a:pt x="299" y="228"/>
                    <a:pt x="283" y="233"/>
                  </a:cubicBezTo>
                  <a:cubicBezTo>
                    <a:pt x="277" y="233"/>
                    <a:pt x="270" y="233"/>
                    <a:pt x="266" y="235"/>
                  </a:cubicBezTo>
                  <a:lnTo>
                    <a:pt x="266" y="235"/>
                  </a:lnTo>
                  <a:cubicBezTo>
                    <a:pt x="345" y="105"/>
                    <a:pt x="468" y="40"/>
                    <a:pt x="611" y="29"/>
                  </a:cubicBezTo>
                  <a:cubicBezTo>
                    <a:pt x="634" y="29"/>
                    <a:pt x="634" y="7"/>
                    <a:pt x="611" y="7"/>
                  </a:cubicBezTo>
                  <a:cubicBezTo>
                    <a:pt x="583" y="3"/>
                    <a:pt x="554" y="0"/>
                    <a:pt x="52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96;p36">
              <a:extLst>
                <a:ext uri="{FF2B5EF4-FFF2-40B4-BE49-F238E27FC236}">
                  <a16:creationId xmlns:a16="http://schemas.microsoft.com/office/drawing/2014/main" id="{48170973-07B7-7E80-7929-B26C387D8D5A}"/>
                </a:ext>
              </a:extLst>
            </p:cNvPr>
            <p:cNvSpPr/>
            <p:nvPr/>
          </p:nvSpPr>
          <p:spPr>
            <a:xfrm>
              <a:off x="1032657" y="4646965"/>
              <a:ext cx="112162" cy="171946"/>
            </a:xfrm>
            <a:custGeom>
              <a:avLst/>
              <a:gdLst/>
              <a:ahLst/>
              <a:cxnLst/>
              <a:rect l="l" t="t" r="r" b="b"/>
              <a:pathLst>
                <a:path w="2514" h="3854" extrusionOk="0">
                  <a:moveTo>
                    <a:pt x="808" y="0"/>
                  </a:moveTo>
                  <a:cubicBezTo>
                    <a:pt x="0" y="0"/>
                    <a:pt x="91" y="597"/>
                    <a:pt x="467" y="887"/>
                  </a:cubicBezTo>
                  <a:cubicBezTo>
                    <a:pt x="874" y="1192"/>
                    <a:pt x="1428" y="1317"/>
                    <a:pt x="1552" y="1521"/>
                  </a:cubicBezTo>
                  <a:cubicBezTo>
                    <a:pt x="1677" y="1724"/>
                    <a:pt x="1247" y="2956"/>
                    <a:pt x="1247" y="2956"/>
                  </a:cubicBezTo>
                  <a:cubicBezTo>
                    <a:pt x="1247" y="2956"/>
                    <a:pt x="637" y="3149"/>
                    <a:pt x="931" y="3420"/>
                  </a:cubicBezTo>
                  <a:cubicBezTo>
                    <a:pt x="931" y="3420"/>
                    <a:pt x="750" y="3635"/>
                    <a:pt x="874" y="3748"/>
                  </a:cubicBezTo>
                  <a:cubicBezTo>
                    <a:pt x="950" y="3824"/>
                    <a:pt x="1051" y="3853"/>
                    <a:pt x="1155" y="3853"/>
                  </a:cubicBezTo>
                  <a:cubicBezTo>
                    <a:pt x="1392" y="3853"/>
                    <a:pt x="1646" y="3700"/>
                    <a:pt x="1654" y="3590"/>
                  </a:cubicBezTo>
                  <a:cubicBezTo>
                    <a:pt x="1665" y="3431"/>
                    <a:pt x="1597" y="3137"/>
                    <a:pt x="1597" y="3137"/>
                  </a:cubicBezTo>
                  <a:cubicBezTo>
                    <a:pt x="1597" y="3137"/>
                    <a:pt x="2423" y="2255"/>
                    <a:pt x="2479" y="1667"/>
                  </a:cubicBezTo>
                  <a:cubicBezTo>
                    <a:pt x="2514" y="1227"/>
                    <a:pt x="1903" y="73"/>
                    <a:pt x="942" y="5"/>
                  </a:cubicBezTo>
                  <a:cubicBezTo>
                    <a:pt x="895" y="2"/>
                    <a:pt x="850" y="0"/>
                    <a:pt x="808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97;p36">
              <a:extLst>
                <a:ext uri="{FF2B5EF4-FFF2-40B4-BE49-F238E27FC236}">
                  <a16:creationId xmlns:a16="http://schemas.microsoft.com/office/drawing/2014/main" id="{5131C48E-2265-62D3-C3D8-26008C888D0F}"/>
                </a:ext>
              </a:extLst>
            </p:cNvPr>
            <p:cNvSpPr/>
            <p:nvPr/>
          </p:nvSpPr>
          <p:spPr>
            <a:xfrm>
              <a:off x="1074640" y="4806064"/>
              <a:ext cx="9637" cy="11689"/>
            </a:xfrm>
            <a:custGeom>
              <a:avLst/>
              <a:gdLst/>
              <a:ahLst/>
              <a:cxnLst/>
              <a:rect l="l" t="t" r="r" b="b"/>
              <a:pathLst>
                <a:path w="216" h="262" extrusionOk="0">
                  <a:moveTo>
                    <a:pt x="204" y="1"/>
                  </a:moveTo>
                  <a:cubicBezTo>
                    <a:pt x="204" y="1"/>
                    <a:pt x="193" y="1"/>
                    <a:pt x="193" y="13"/>
                  </a:cubicBezTo>
                  <a:cubicBezTo>
                    <a:pt x="193" y="13"/>
                    <a:pt x="181" y="182"/>
                    <a:pt x="12" y="227"/>
                  </a:cubicBezTo>
                  <a:cubicBezTo>
                    <a:pt x="12" y="239"/>
                    <a:pt x="1" y="239"/>
                    <a:pt x="1" y="250"/>
                  </a:cubicBezTo>
                  <a:cubicBezTo>
                    <a:pt x="12" y="261"/>
                    <a:pt x="12" y="261"/>
                    <a:pt x="23" y="261"/>
                  </a:cubicBezTo>
                  <a:cubicBezTo>
                    <a:pt x="204" y="204"/>
                    <a:pt x="216" y="13"/>
                    <a:pt x="216" y="13"/>
                  </a:cubicBezTo>
                  <a:cubicBezTo>
                    <a:pt x="216" y="13"/>
                    <a:pt x="216" y="1"/>
                    <a:pt x="204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98;p36">
              <a:extLst>
                <a:ext uri="{FF2B5EF4-FFF2-40B4-BE49-F238E27FC236}">
                  <a16:creationId xmlns:a16="http://schemas.microsoft.com/office/drawing/2014/main" id="{BA7C174B-35C2-4098-1E86-F7EF565DCE52}"/>
                </a:ext>
              </a:extLst>
            </p:cNvPr>
            <p:cNvSpPr/>
            <p:nvPr/>
          </p:nvSpPr>
          <p:spPr>
            <a:xfrm>
              <a:off x="1089765" y="4807090"/>
              <a:ext cx="7629" cy="11689"/>
            </a:xfrm>
            <a:custGeom>
              <a:avLst/>
              <a:gdLst/>
              <a:ahLst/>
              <a:cxnLst/>
              <a:rect l="l" t="t" r="r" b="b"/>
              <a:pathLst>
                <a:path w="171" h="262" extrusionOk="0">
                  <a:moveTo>
                    <a:pt x="126" y="1"/>
                  </a:moveTo>
                  <a:lnTo>
                    <a:pt x="114" y="12"/>
                  </a:lnTo>
                  <a:cubicBezTo>
                    <a:pt x="114" y="12"/>
                    <a:pt x="136" y="114"/>
                    <a:pt x="1" y="238"/>
                  </a:cubicBezTo>
                  <a:lnTo>
                    <a:pt x="1" y="249"/>
                  </a:lnTo>
                  <a:cubicBezTo>
                    <a:pt x="13" y="261"/>
                    <a:pt x="13" y="261"/>
                    <a:pt x="23" y="261"/>
                  </a:cubicBezTo>
                  <a:cubicBezTo>
                    <a:pt x="171" y="125"/>
                    <a:pt x="148" y="12"/>
                    <a:pt x="148" y="12"/>
                  </a:cubicBezTo>
                  <a:cubicBezTo>
                    <a:pt x="136" y="1"/>
                    <a:pt x="136" y="1"/>
                    <a:pt x="12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12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59"/>
          <p:cNvSpPr txBox="1">
            <a:spLocks noGrp="1"/>
          </p:cNvSpPr>
          <p:nvPr>
            <p:ph type="title"/>
          </p:nvPr>
        </p:nvSpPr>
        <p:spPr>
          <a:xfrm flipH="1">
            <a:off x="384232" y="2570956"/>
            <a:ext cx="3342085" cy="621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algn="just"/>
            <a:r>
              <a:rPr lang="en"/>
              <a:t>CONCEITO DO PRODUTO</a:t>
            </a:r>
            <a:endParaRPr lang="en" b="0">
              <a:solidFill>
                <a:srgbClr val="000000"/>
              </a:solidFill>
            </a:endParaRPr>
          </a:p>
        </p:txBody>
      </p:sp>
      <p:sp>
        <p:nvSpPr>
          <p:cNvPr id="1503" name="Google Shape;1503;p59"/>
          <p:cNvSpPr txBox="1">
            <a:spLocks noGrp="1"/>
          </p:cNvSpPr>
          <p:nvPr>
            <p:ph type="title" idx="2"/>
          </p:nvPr>
        </p:nvSpPr>
        <p:spPr>
          <a:xfrm flipH="1">
            <a:off x="720000" y="844325"/>
            <a:ext cx="4565700" cy="1518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04" name="Google Shape;1504;p59"/>
          <p:cNvSpPr/>
          <p:nvPr/>
        </p:nvSpPr>
        <p:spPr>
          <a:xfrm>
            <a:off x="5136925" y="4326400"/>
            <a:ext cx="864000" cy="1860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5" name="Google Shape;1505;p59"/>
          <p:cNvGrpSpPr/>
          <p:nvPr/>
        </p:nvGrpSpPr>
        <p:grpSpPr>
          <a:xfrm>
            <a:off x="4574349" y="883459"/>
            <a:ext cx="2243784" cy="3579044"/>
            <a:chOff x="1338183" y="1849087"/>
            <a:chExt cx="427192" cy="681411"/>
          </a:xfrm>
        </p:grpSpPr>
        <p:sp>
          <p:nvSpPr>
            <p:cNvPr id="1506" name="Google Shape;1506;p59"/>
            <p:cNvSpPr/>
            <p:nvPr/>
          </p:nvSpPr>
          <p:spPr>
            <a:xfrm>
              <a:off x="1430359" y="1849087"/>
              <a:ext cx="239672" cy="223253"/>
            </a:xfrm>
            <a:custGeom>
              <a:avLst/>
              <a:gdLst/>
              <a:ahLst/>
              <a:cxnLst/>
              <a:rect l="l" t="t" r="r" b="b"/>
              <a:pathLst>
                <a:path w="5372" h="5004" extrusionOk="0">
                  <a:moveTo>
                    <a:pt x="1894" y="0"/>
                  </a:moveTo>
                  <a:cubicBezTo>
                    <a:pt x="1161" y="0"/>
                    <a:pt x="485" y="329"/>
                    <a:pt x="305" y="623"/>
                  </a:cubicBezTo>
                  <a:cubicBezTo>
                    <a:pt x="0" y="1120"/>
                    <a:pt x="531" y="1562"/>
                    <a:pt x="531" y="1562"/>
                  </a:cubicBezTo>
                  <a:cubicBezTo>
                    <a:pt x="91" y="2217"/>
                    <a:pt x="611" y="2545"/>
                    <a:pt x="611" y="2545"/>
                  </a:cubicBezTo>
                  <a:lnTo>
                    <a:pt x="2273" y="4592"/>
                  </a:lnTo>
                  <a:cubicBezTo>
                    <a:pt x="2273" y="4592"/>
                    <a:pt x="2786" y="5004"/>
                    <a:pt x="3292" y="5004"/>
                  </a:cubicBezTo>
                  <a:cubicBezTo>
                    <a:pt x="3349" y="5004"/>
                    <a:pt x="3405" y="4999"/>
                    <a:pt x="3461" y="4988"/>
                  </a:cubicBezTo>
                  <a:cubicBezTo>
                    <a:pt x="4003" y="4874"/>
                    <a:pt x="4037" y="4208"/>
                    <a:pt x="4037" y="4208"/>
                  </a:cubicBezTo>
                  <a:cubicBezTo>
                    <a:pt x="4037" y="4208"/>
                    <a:pt x="5371" y="3620"/>
                    <a:pt x="5292" y="3042"/>
                  </a:cubicBezTo>
                  <a:cubicBezTo>
                    <a:pt x="5202" y="2466"/>
                    <a:pt x="4806" y="2432"/>
                    <a:pt x="4806" y="2432"/>
                  </a:cubicBezTo>
                  <a:cubicBezTo>
                    <a:pt x="4806" y="2432"/>
                    <a:pt x="5044" y="1154"/>
                    <a:pt x="4524" y="589"/>
                  </a:cubicBezTo>
                  <a:cubicBezTo>
                    <a:pt x="4352" y="399"/>
                    <a:pt x="4168" y="335"/>
                    <a:pt x="3997" y="335"/>
                  </a:cubicBezTo>
                  <a:cubicBezTo>
                    <a:pt x="3649" y="335"/>
                    <a:pt x="3358" y="600"/>
                    <a:pt x="3358" y="600"/>
                  </a:cubicBezTo>
                  <a:cubicBezTo>
                    <a:pt x="2941" y="159"/>
                    <a:pt x="2404" y="0"/>
                    <a:pt x="1894" y="0"/>
                  </a:cubicBezTo>
                  <a:close/>
                </a:path>
              </a:pathLst>
            </a:custGeom>
            <a:solidFill>
              <a:srgbClr val="4A1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9"/>
            <p:cNvSpPr/>
            <p:nvPr/>
          </p:nvSpPr>
          <p:spPr>
            <a:xfrm>
              <a:off x="1462616" y="1857341"/>
              <a:ext cx="175649" cy="103507"/>
            </a:xfrm>
            <a:custGeom>
              <a:avLst/>
              <a:gdLst/>
              <a:ahLst/>
              <a:cxnLst/>
              <a:rect l="l" t="t" r="r" b="b"/>
              <a:pathLst>
                <a:path w="3937" h="2320" extrusionOk="0">
                  <a:moveTo>
                    <a:pt x="1119" y="0"/>
                  </a:moveTo>
                  <a:cubicBezTo>
                    <a:pt x="734" y="0"/>
                    <a:pt x="354" y="149"/>
                    <a:pt x="1" y="314"/>
                  </a:cubicBezTo>
                  <a:cubicBezTo>
                    <a:pt x="1" y="324"/>
                    <a:pt x="1" y="324"/>
                    <a:pt x="12" y="324"/>
                  </a:cubicBezTo>
                  <a:cubicBezTo>
                    <a:pt x="367" y="181"/>
                    <a:pt x="716" y="69"/>
                    <a:pt x="1088" y="69"/>
                  </a:cubicBezTo>
                  <a:cubicBezTo>
                    <a:pt x="1213" y="69"/>
                    <a:pt x="1340" y="82"/>
                    <a:pt x="1471" y="110"/>
                  </a:cubicBezTo>
                  <a:cubicBezTo>
                    <a:pt x="1912" y="223"/>
                    <a:pt x="2217" y="562"/>
                    <a:pt x="2466" y="912"/>
                  </a:cubicBezTo>
                  <a:cubicBezTo>
                    <a:pt x="2473" y="926"/>
                    <a:pt x="2487" y="931"/>
                    <a:pt x="2503" y="931"/>
                  </a:cubicBezTo>
                  <a:cubicBezTo>
                    <a:pt x="2514" y="931"/>
                    <a:pt x="2525" y="929"/>
                    <a:pt x="2534" y="924"/>
                  </a:cubicBezTo>
                  <a:cubicBezTo>
                    <a:pt x="2692" y="766"/>
                    <a:pt x="2839" y="664"/>
                    <a:pt x="3054" y="618"/>
                  </a:cubicBezTo>
                  <a:cubicBezTo>
                    <a:pt x="3081" y="613"/>
                    <a:pt x="3107" y="611"/>
                    <a:pt x="3133" y="611"/>
                  </a:cubicBezTo>
                  <a:cubicBezTo>
                    <a:pt x="3438" y="611"/>
                    <a:pt x="3639" y="967"/>
                    <a:pt x="3744" y="1206"/>
                  </a:cubicBezTo>
                  <a:cubicBezTo>
                    <a:pt x="3879" y="1546"/>
                    <a:pt x="3801" y="1953"/>
                    <a:pt x="3721" y="2292"/>
                  </a:cubicBezTo>
                  <a:cubicBezTo>
                    <a:pt x="3715" y="2311"/>
                    <a:pt x="3729" y="2320"/>
                    <a:pt x="3743" y="2320"/>
                  </a:cubicBezTo>
                  <a:cubicBezTo>
                    <a:pt x="3755" y="2320"/>
                    <a:pt x="3766" y="2314"/>
                    <a:pt x="3766" y="2304"/>
                  </a:cubicBezTo>
                  <a:cubicBezTo>
                    <a:pt x="3924" y="1784"/>
                    <a:pt x="3936" y="1297"/>
                    <a:pt x="3620" y="845"/>
                  </a:cubicBezTo>
                  <a:cubicBezTo>
                    <a:pt x="3491" y="659"/>
                    <a:pt x="3300" y="564"/>
                    <a:pt x="3103" y="564"/>
                  </a:cubicBezTo>
                  <a:cubicBezTo>
                    <a:pt x="2987" y="564"/>
                    <a:pt x="2869" y="597"/>
                    <a:pt x="2760" y="664"/>
                  </a:cubicBezTo>
                  <a:cubicBezTo>
                    <a:pt x="2724" y="691"/>
                    <a:pt x="2600" y="799"/>
                    <a:pt x="2523" y="799"/>
                  </a:cubicBezTo>
                  <a:cubicBezTo>
                    <a:pt x="2504" y="799"/>
                    <a:pt x="2488" y="792"/>
                    <a:pt x="2477" y="777"/>
                  </a:cubicBezTo>
                  <a:cubicBezTo>
                    <a:pt x="2421" y="675"/>
                    <a:pt x="2341" y="596"/>
                    <a:pt x="2263" y="517"/>
                  </a:cubicBezTo>
                  <a:cubicBezTo>
                    <a:pt x="2093" y="324"/>
                    <a:pt x="1866" y="189"/>
                    <a:pt x="1629" y="98"/>
                  </a:cubicBezTo>
                  <a:cubicBezTo>
                    <a:pt x="1459" y="29"/>
                    <a:pt x="1289" y="0"/>
                    <a:pt x="111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9"/>
            <p:cNvSpPr/>
            <p:nvPr/>
          </p:nvSpPr>
          <p:spPr>
            <a:xfrm>
              <a:off x="1583702" y="1908024"/>
              <a:ext cx="61613" cy="111671"/>
            </a:xfrm>
            <a:custGeom>
              <a:avLst/>
              <a:gdLst/>
              <a:ahLst/>
              <a:cxnLst/>
              <a:rect l="l" t="t" r="r" b="b"/>
              <a:pathLst>
                <a:path w="1381" h="2503" extrusionOk="0">
                  <a:moveTo>
                    <a:pt x="239" y="0"/>
                  </a:moveTo>
                  <a:cubicBezTo>
                    <a:pt x="164" y="0"/>
                    <a:pt x="86" y="11"/>
                    <a:pt x="12" y="25"/>
                  </a:cubicBezTo>
                  <a:cubicBezTo>
                    <a:pt x="1" y="37"/>
                    <a:pt x="12" y="48"/>
                    <a:pt x="24" y="48"/>
                  </a:cubicBezTo>
                  <a:cubicBezTo>
                    <a:pt x="77" y="38"/>
                    <a:pt x="126" y="34"/>
                    <a:pt x="171" y="34"/>
                  </a:cubicBezTo>
                  <a:cubicBezTo>
                    <a:pt x="808" y="34"/>
                    <a:pt x="684" y="953"/>
                    <a:pt x="600" y="1427"/>
                  </a:cubicBezTo>
                  <a:cubicBezTo>
                    <a:pt x="600" y="1439"/>
                    <a:pt x="622" y="1462"/>
                    <a:pt x="634" y="1462"/>
                  </a:cubicBezTo>
                  <a:cubicBezTo>
                    <a:pt x="644" y="1462"/>
                    <a:pt x="655" y="1461"/>
                    <a:pt x="664" y="1461"/>
                  </a:cubicBezTo>
                  <a:cubicBezTo>
                    <a:pt x="1316" y="1461"/>
                    <a:pt x="1070" y="2190"/>
                    <a:pt x="770" y="2480"/>
                  </a:cubicBezTo>
                  <a:cubicBezTo>
                    <a:pt x="758" y="2490"/>
                    <a:pt x="770" y="2502"/>
                    <a:pt x="781" y="2502"/>
                  </a:cubicBezTo>
                  <a:cubicBezTo>
                    <a:pt x="1154" y="2264"/>
                    <a:pt x="1381" y="1530"/>
                    <a:pt x="815" y="1394"/>
                  </a:cubicBezTo>
                  <a:cubicBezTo>
                    <a:pt x="612" y="1349"/>
                    <a:pt x="713" y="1088"/>
                    <a:pt x="725" y="907"/>
                  </a:cubicBezTo>
                  <a:cubicBezTo>
                    <a:pt x="747" y="681"/>
                    <a:pt x="725" y="455"/>
                    <a:pt x="634" y="241"/>
                  </a:cubicBezTo>
                  <a:cubicBezTo>
                    <a:pt x="564" y="53"/>
                    <a:pt x="408" y="0"/>
                    <a:pt x="23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9"/>
            <p:cNvSpPr/>
            <p:nvPr/>
          </p:nvSpPr>
          <p:spPr>
            <a:xfrm>
              <a:off x="1636661" y="1966158"/>
              <a:ext cx="27840" cy="45061"/>
            </a:xfrm>
            <a:custGeom>
              <a:avLst/>
              <a:gdLst/>
              <a:ahLst/>
              <a:cxnLst/>
              <a:rect l="l" t="t" r="r" b="b"/>
              <a:pathLst>
                <a:path w="624" h="1010" extrusionOk="0">
                  <a:moveTo>
                    <a:pt x="23" y="1"/>
                  </a:moveTo>
                  <a:cubicBezTo>
                    <a:pt x="1" y="1"/>
                    <a:pt x="1" y="34"/>
                    <a:pt x="23" y="34"/>
                  </a:cubicBezTo>
                  <a:cubicBezTo>
                    <a:pt x="623" y="68"/>
                    <a:pt x="295" y="702"/>
                    <a:pt x="69" y="973"/>
                  </a:cubicBezTo>
                  <a:cubicBezTo>
                    <a:pt x="60" y="991"/>
                    <a:pt x="73" y="1010"/>
                    <a:pt x="90" y="1010"/>
                  </a:cubicBezTo>
                  <a:cubicBezTo>
                    <a:pt x="95" y="1010"/>
                    <a:pt x="99" y="1009"/>
                    <a:pt x="103" y="1007"/>
                  </a:cubicBezTo>
                  <a:cubicBezTo>
                    <a:pt x="295" y="893"/>
                    <a:pt x="431" y="611"/>
                    <a:pt x="442" y="385"/>
                  </a:cubicBezTo>
                  <a:cubicBezTo>
                    <a:pt x="453" y="124"/>
                    <a:pt x="261" y="1"/>
                    <a:pt x="2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9"/>
            <p:cNvSpPr/>
            <p:nvPr/>
          </p:nvSpPr>
          <p:spPr>
            <a:xfrm>
              <a:off x="1563536" y="1904588"/>
              <a:ext cx="42920" cy="33863"/>
            </a:xfrm>
            <a:custGeom>
              <a:avLst/>
              <a:gdLst/>
              <a:ahLst/>
              <a:cxnLst/>
              <a:rect l="l" t="t" r="r" b="b"/>
              <a:pathLst>
                <a:path w="962" h="759" extrusionOk="0">
                  <a:moveTo>
                    <a:pt x="1" y="1"/>
                  </a:moveTo>
                  <a:cubicBezTo>
                    <a:pt x="147" y="374"/>
                    <a:pt x="521" y="668"/>
                    <a:pt x="916" y="758"/>
                  </a:cubicBezTo>
                  <a:cubicBezTo>
                    <a:pt x="951" y="758"/>
                    <a:pt x="961" y="702"/>
                    <a:pt x="928" y="702"/>
                  </a:cubicBezTo>
                  <a:cubicBezTo>
                    <a:pt x="554" y="622"/>
                    <a:pt x="170" y="340"/>
                    <a:pt x="1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9"/>
            <p:cNvSpPr/>
            <p:nvPr/>
          </p:nvSpPr>
          <p:spPr>
            <a:xfrm>
              <a:off x="1601905" y="1950141"/>
              <a:ext cx="14768" cy="49924"/>
            </a:xfrm>
            <a:custGeom>
              <a:avLst/>
              <a:gdLst/>
              <a:ahLst/>
              <a:cxnLst/>
              <a:rect l="l" t="t" r="r" b="b"/>
              <a:pathLst>
                <a:path w="331" h="1119" extrusionOk="0">
                  <a:moveTo>
                    <a:pt x="28" y="0"/>
                  </a:moveTo>
                  <a:cubicBezTo>
                    <a:pt x="25" y="0"/>
                    <a:pt x="23" y="3"/>
                    <a:pt x="23" y="9"/>
                  </a:cubicBezTo>
                  <a:cubicBezTo>
                    <a:pt x="0" y="393"/>
                    <a:pt x="79" y="755"/>
                    <a:pt x="249" y="1094"/>
                  </a:cubicBezTo>
                  <a:cubicBezTo>
                    <a:pt x="257" y="1111"/>
                    <a:pt x="273" y="1119"/>
                    <a:pt x="287" y="1119"/>
                  </a:cubicBezTo>
                  <a:cubicBezTo>
                    <a:pt x="310" y="1119"/>
                    <a:pt x="331" y="1099"/>
                    <a:pt x="317" y="1072"/>
                  </a:cubicBezTo>
                  <a:cubicBezTo>
                    <a:pt x="192" y="721"/>
                    <a:pt x="45" y="393"/>
                    <a:pt x="34" y="9"/>
                  </a:cubicBezTo>
                  <a:cubicBezTo>
                    <a:pt x="34" y="3"/>
                    <a:pt x="31" y="0"/>
                    <a:pt x="28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9"/>
            <p:cNvSpPr/>
            <p:nvPr/>
          </p:nvSpPr>
          <p:spPr>
            <a:xfrm>
              <a:off x="1456771" y="1873893"/>
              <a:ext cx="98733" cy="20657"/>
            </a:xfrm>
            <a:custGeom>
              <a:avLst/>
              <a:gdLst/>
              <a:ahLst/>
              <a:cxnLst/>
              <a:rect l="l" t="t" r="r" b="b"/>
              <a:pathLst>
                <a:path w="2213" h="463" extrusionOk="0">
                  <a:moveTo>
                    <a:pt x="1125" y="0"/>
                  </a:moveTo>
                  <a:cubicBezTo>
                    <a:pt x="701" y="0"/>
                    <a:pt x="272" y="142"/>
                    <a:pt x="19" y="406"/>
                  </a:cubicBezTo>
                  <a:cubicBezTo>
                    <a:pt x="0" y="424"/>
                    <a:pt x="20" y="443"/>
                    <a:pt x="34" y="443"/>
                  </a:cubicBezTo>
                  <a:cubicBezTo>
                    <a:pt x="37" y="443"/>
                    <a:pt x="39" y="442"/>
                    <a:pt x="42" y="440"/>
                  </a:cubicBezTo>
                  <a:cubicBezTo>
                    <a:pt x="394" y="236"/>
                    <a:pt x="828" y="79"/>
                    <a:pt x="1245" y="79"/>
                  </a:cubicBezTo>
                  <a:cubicBezTo>
                    <a:pt x="1590" y="79"/>
                    <a:pt x="1924" y="186"/>
                    <a:pt x="2190" y="463"/>
                  </a:cubicBezTo>
                  <a:cubicBezTo>
                    <a:pt x="2201" y="463"/>
                    <a:pt x="2213" y="451"/>
                    <a:pt x="2201" y="451"/>
                  </a:cubicBezTo>
                  <a:cubicBezTo>
                    <a:pt x="1974" y="144"/>
                    <a:pt x="1552" y="0"/>
                    <a:pt x="112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9"/>
            <p:cNvSpPr/>
            <p:nvPr/>
          </p:nvSpPr>
          <p:spPr>
            <a:xfrm>
              <a:off x="1459225" y="1889687"/>
              <a:ext cx="87535" cy="18694"/>
            </a:xfrm>
            <a:custGeom>
              <a:avLst/>
              <a:gdLst/>
              <a:ahLst/>
              <a:cxnLst/>
              <a:rect l="l" t="t" r="r" b="b"/>
              <a:pathLst>
                <a:path w="1962" h="419" extrusionOk="0">
                  <a:moveTo>
                    <a:pt x="935" y="0"/>
                  </a:moveTo>
                  <a:cubicBezTo>
                    <a:pt x="610" y="0"/>
                    <a:pt x="287" y="117"/>
                    <a:pt x="20" y="368"/>
                  </a:cubicBezTo>
                  <a:cubicBezTo>
                    <a:pt x="1" y="388"/>
                    <a:pt x="23" y="416"/>
                    <a:pt x="44" y="416"/>
                  </a:cubicBezTo>
                  <a:cubicBezTo>
                    <a:pt x="48" y="416"/>
                    <a:pt x="51" y="415"/>
                    <a:pt x="54" y="414"/>
                  </a:cubicBezTo>
                  <a:cubicBezTo>
                    <a:pt x="389" y="217"/>
                    <a:pt x="706" y="113"/>
                    <a:pt x="1024" y="113"/>
                  </a:cubicBezTo>
                  <a:cubicBezTo>
                    <a:pt x="1328" y="113"/>
                    <a:pt x="1633" y="209"/>
                    <a:pt x="1954" y="414"/>
                  </a:cubicBezTo>
                  <a:cubicBezTo>
                    <a:pt x="1662" y="146"/>
                    <a:pt x="1297" y="0"/>
                    <a:pt x="935" y="0"/>
                  </a:cubicBezTo>
                  <a:close/>
                  <a:moveTo>
                    <a:pt x="1954" y="414"/>
                  </a:moveTo>
                  <a:cubicBezTo>
                    <a:pt x="1954" y="418"/>
                    <a:pt x="1955" y="419"/>
                    <a:pt x="1957" y="419"/>
                  </a:cubicBezTo>
                  <a:cubicBezTo>
                    <a:pt x="1959" y="419"/>
                    <a:pt x="1961" y="414"/>
                    <a:pt x="1954" y="414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9"/>
            <p:cNvSpPr/>
            <p:nvPr/>
          </p:nvSpPr>
          <p:spPr>
            <a:xfrm>
              <a:off x="1558004" y="2042807"/>
              <a:ext cx="47426" cy="21728"/>
            </a:xfrm>
            <a:custGeom>
              <a:avLst/>
              <a:gdLst/>
              <a:ahLst/>
              <a:cxnLst/>
              <a:rect l="l" t="t" r="r" b="b"/>
              <a:pathLst>
                <a:path w="1063" h="487" extrusionOk="0">
                  <a:moveTo>
                    <a:pt x="1040" y="0"/>
                  </a:moveTo>
                  <a:cubicBezTo>
                    <a:pt x="1034" y="0"/>
                    <a:pt x="1029" y="4"/>
                    <a:pt x="1029" y="12"/>
                  </a:cubicBezTo>
                  <a:cubicBezTo>
                    <a:pt x="912" y="293"/>
                    <a:pt x="661" y="450"/>
                    <a:pt x="386" y="450"/>
                  </a:cubicBezTo>
                  <a:cubicBezTo>
                    <a:pt x="262" y="450"/>
                    <a:pt x="134" y="418"/>
                    <a:pt x="12" y="351"/>
                  </a:cubicBezTo>
                  <a:cubicBezTo>
                    <a:pt x="9" y="349"/>
                    <a:pt x="7" y="349"/>
                    <a:pt x="6" y="349"/>
                  </a:cubicBezTo>
                  <a:cubicBezTo>
                    <a:pt x="0" y="349"/>
                    <a:pt x="2" y="363"/>
                    <a:pt x="12" y="363"/>
                  </a:cubicBezTo>
                  <a:cubicBezTo>
                    <a:pt x="132" y="444"/>
                    <a:pt x="293" y="487"/>
                    <a:pt x="452" y="487"/>
                  </a:cubicBezTo>
                  <a:cubicBezTo>
                    <a:pt x="741" y="487"/>
                    <a:pt x="1027" y="345"/>
                    <a:pt x="1063" y="24"/>
                  </a:cubicBezTo>
                  <a:cubicBezTo>
                    <a:pt x="1063" y="10"/>
                    <a:pt x="1050" y="0"/>
                    <a:pt x="1040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9"/>
            <p:cNvSpPr/>
            <p:nvPr/>
          </p:nvSpPr>
          <p:spPr>
            <a:xfrm>
              <a:off x="1478767" y="2295107"/>
              <a:ext cx="84768" cy="231284"/>
            </a:xfrm>
            <a:custGeom>
              <a:avLst/>
              <a:gdLst/>
              <a:ahLst/>
              <a:cxnLst/>
              <a:rect l="l" t="t" r="r" b="b"/>
              <a:pathLst>
                <a:path w="1900" h="5184" extrusionOk="0">
                  <a:moveTo>
                    <a:pt x="1" y="0"/>
                  </a:moveTo>
                  <a:cubicBezTo>
                    <a:pt x="1" y="1"/>
                    <a:pt x="34" y="2398"/>
                    <a:pt x="1064" y="4286"/>
                  </a:cubicBezTo>
                  <a:cubicBezTo>
                    <a:pt x="1064" y="4286"/>
                    <a:pt x="419" y="5100"/>
                    <a:pt x="521" y="5180"/>
                  </a:cubicBezTo>
                  <a:cubicBezTo>
                    <a:pt x="525" y="5182"/>
                    <a:pt x="531" y="5184"/>
                    <a:pt x="539" y="5184"/>
                  </a:cubicBezTo>
                  <a:cubicBezTo>
                    <a:pt x="722" y="5184"/>
                    <a:pt x="1899" y="4428"/>
                    <a:pt x="1866" y="4308"/>
                  </a:cubicBezTo>
                  <a:cubicBezTo>
                    <a:pt x="1821" y="4173"/>
                    <a:pt x="1720" y="4094"/>
                    <a:pt x="1720" y="4094"/>
                  </a:cubicBezTo>
                  <a:cubicBezTo>
                    <a:pt x="1720" y="4094"/>
                    <a:pt x="1052" y="1436"/>
                    <a:pt x="1210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9"/>
            <p:cNvSpPr/>
            <p:nvPr/>
          </p:nvSpPr>
          <p:spPr>
            <a:xfrm>
              <a:off x="1497416" y="2474774"/>
              <a:ext cx="66164" cy="53003"/>
            </a:xfrm>
            <a:custGeom>
              <a:avLst/>
              <a:gdLst/>
              <a:ahLst/>
              <a:cxnLst/>
              <a:rect l="l" t="t" r="r" b="b"/>
              <a:pathLst>
                <a:path w="1483" h="1188" extrusionOk="0">
                  <a:moveTo>
                    <a:pt x="484" y="0"/>
                  </a:moveTo>
                  <a:cubicBezTo>
                    <a:pt x="453" y="0"/>
                    <a:pt x="426" y="16"/>
                    <a:pt x="408" y="55"/>
                  </a:cubicBezTo>
                  <a:cubicBezTo>
                    <a:pt x="352" y="168"/>
                    <a:pt x="533" y="349"/>
                    <a:pt x="533" y="349"/>
                  </a:cubicBezTo>
                  <a:cubicBezTo>
                    <a:pt x="533" y="349"/>
                    <a:pt x="1" y="1085"/>
                    <a:pt x="35" y="1163"/>
                  </a:cubicBezTo>
                  <a:cubicBezTo>
                    <a:pt x="41" y="1178"/>
                    <a:pt x="61" y="1188"/>
                    <a:pt x="96" y="1188"/>
                  </a:cubicBezTo>
                  <a:cubicBezTo>
                    <a:pt x="248" y="1188"/>
                    <a:pt x="682" y="1010"/>
                    <a:pt x="1483" y="338"/>
                  </a:cubicBezTo>
                  <a:cubicBezTo>
                    <a:pt x="1483" y="338"/>
                    <a:pt x="1460" y="101"/>
                    <a:pt x="1290" y="33"/>
                  </a:cubicBezTo>
                  <a:cubicBezTo>
                    <a:pt x="1290" y="33"/>
                    <a:pt x="1065" y="237"/>
                    <a:pt x="803" y="237"/>
                  </a:cubicBezTo>
                  <a:cubicBezTo>
                    <a:pt x="796" y="237"/>
                    <a:pt x="789" y="237"/>
                    <a:pt x="782" y="236"/>
                  </a:cubicBezTo>
                  <a:cubicBezTo>
                    <a:pt x="782" y="236"/>
                    <a:pt x="602" y="0"/>
                    <a:pt x="484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9"/>
            <p:cNvSpPr/>
            <p:nvPr/>
          </p:nvSpPr>
          <p:spPr>
            <a:xfrm>
              <a:off x="1495408" y="2486730"/>
              <a:ext cx="69689" cy="43767"/>
            </a:xfrm>
            <a:custGeom>
              <a:avLst/>
              <a:gdLst/>
              <a:ahLst/>
              <a:cxnLst/>
              <a:rect l="l" t="t" r="r" b="b"/>
              <a:pathLst>
                <a:path w="1562" h="981" extrusionOk="0">
                  <a:moveTo>
                    <a:pt x="1525" y="0"/>
                  </a:moveTo>
                  <a:cubicBezTo>
                    <a:pt x="1522" y="0"/>
                    <a:pt x="1519" y="1"/>
                    <a:pt x="1516" y="3"/>
                  </a:cubicBezTo>
                  <a:cubicBezTo>
                    <a:pt x="1493" y="13"/>
                    <a:pt x="623" y="669"/>
                    <a:pt x="623" y="669"/>
                  </a:cubicBezTo>
                  <a:cubicBezTo>
                    <a:pt x="623" y="669"/>
                    <a:pt x="498" y="545"/>
                    <a:pt x="249" y="545"/>
                  </a:cubicBezTo>
                  <a:cubicBezTo>
                    <a:pt x="238" y="545"/>
                    <a:pt x="227" y="545"/>
                    <a:pt x="216" y="545"/>
                  </a:cubicBezTo>
                  <a:cubicBezTo>
                    <a:pt x="216" y="545"/>
                    <a:pt x="1" y="805"/>
                    <a:pt x="35" y="918"/>
                  </a:cubicBezTo>
                  <a:cubicBezTo>
                    <a:pt x="49" y="962"/>
                    <a:pt x="89" y="981"/>
                    <a:pt x="141" y="981"/>
                  </a:cubicBezTo>
                  <a:cubicBezTo>
                    <a:pt x="212" y="981"/>
                    <a:pt x="306" y="947"/>
                    <a:pt x="397" y="895"/>
                  </a:cubicBezTo>
                  <a:cubicBezTo>
                    <a:pt x="804" y="669"/>
                    <a:pt x="1561" y="127"/>
                    <a:pt x="1561" y="70"/>
                  </a:cubicBezTo>
                  <a:cubicBezTo>
                    <a:pt x="1561" y="31"/>
                    <a:pt x="1544" y="0"/>
                    <a:pt x="1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9"/>
            <p:cNvSpPr/>
            <p:nvPr/>
          </p:nvSpPr>
          <p:spPr>
            <a:xfrm>
              <a:off x="1508347" y="2500383"/>
              <a:ext cx="16597" cy="6068"/>
            </a:xfrm>
            <a:custGeom>
              <a:avLst/>
              <a:gdLst/>
              <a:ahLst/>
              <a:cxnLst/>
              <a:rect l="l" t="t" r="r" b="b"/>
              <a:pathLst>
                <a:path w="372" h="136" extrusionOk="0">
                  <a:moveTo>
                    <a:pt x="150" y="1"/>
                  </a:moveTo>
                  <a:cubicBezTo>
                    <a:pt x="112" y="1"/>
                    <a:pt x="75" y="8"/>
                    <a:pt x="39" y="24"/>
                  </a:cubicBezTo>
                  <a:cubicBezTo>
                    <a:pt x="0" y="44"/>
                    <a:pt x="11" y="96"/>
                    <a:pt x="44" y="96"/>
                  </a:cubicBezTo>
                  <a:cubicBezTo>
                    <a:pt x="49" y="96"/>
                    <a:pt x="55" y="95"/>
                    <a:pt x="62" y="92"/>
                  </a:cubicBezTo>
                  <a:cubicBezTo>
                    <a:pt x="88" y="81"/>
                    <a:pt x="115" y="76"/>
                    <a:pt x="142" y="76"/>
                  </a:cubicBezTo>
                  <a:cubicBezTo>
                    <a:pt x="197" y="76"/>
                    <a:pt x="250" y="96"/>
                    <a:pt x="288" y="126"/>
                  </a:cubicBezTo>
                  <a:cubicBezTo>
                    <a:pt x="296" y="133"/>
                    <a:pt x="305" y="135"/>
                    <a:pt x="313" y="135"/>
                  </a:cubicBezTo>
                  <a:cubicBezTo>
                    <a:pt x="347" y="135"/>
                    <a:pt x="372" y="88"/>
                    <a:pt x="344" y="69"/>
                  </a:cubicBezTo>
                  <a:cubicBezTo>
                    <a:pt x="285" y="26"/>
                    <a:pt x="218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9"/>
            <p:cNvSpPr/>
            <p:nvPr/>
          </p:nvSpPr>
          <p:spPr>
            <a:xfrm>
              <a:off x="1514370" y="2492218"/>
              <a:ext cx="14634" cy="5577"/>
            </a:xfrm>
            <a:custGeom>
              <a:avLst/>
              <a:gdLst/>
              <a:ahLst/>
              <a:cxnLst/>
              <a:rect l="l" t="t" r="r" b="b"/>
              <a:pathLst>
                <a:path w="328" h="125" extrusionOk="0">
                  <a:moveTo>
                    <a:pt x="168" y="1"/>
                  </a:moveTo>
                  <a:cubicBezTo>
                    <a:pt x="122" y="1"/>
                    <a:pt x="75" y="11"/>
                    <a:pt x="40" y="26"/>
                  </a:cubicBezTo>
                  <a:cubicBezTo>
                    <a:pt x="0" y="36"/>
                    <a:pt x="12" y="98"/>
                    <a:pt x="47" y="98"/>
                  </a:cubicBezTo>
                  <a:cubicBezTo>
                    <a:pt x="51" y="98"/>
                    <a:pt x="57" y="97"/>
                    <a:pt x="62" y="94"/>
                  </a:cubicBezTo>
                  <a:cubicBezTo>
                    <a:pt x="87" y="88"/>
                    <a:pt x="128" y="79"/>
                    <a:pt x="166" y="79"/>
                  </a:cubicBezTo>
                  <a:cubicBezTo>
                    <a:pt x="198" y="79"/>
                    <a:pt x="228" y="85"/>
                    <a:pt x="243" y="106"/>
                  </a:cubicBezTo>
                  <a:cubicBezTo>
                    <a:pt x="253" y="119"/>
                    <a:pt x="265" y="125"/>
                    <a:pt x="276" y="125"/>
                  </a:cubicBezTo>
                  <a:cubicBezTo>
                    <a:pt x="303" y="125"/>
                    <a:pt x="327" y="93"/>
                    <a:pt x="311" y="61"/>
                  </a:cubicBezTo>
                  <a:cubicBezTo>
                    <a:pt x="280" y="17"/>
                    <a:pt x="224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9"/>
            <p:cNvSpPr/>
            <p:nvPr/>
          </p:nvSpPr>
          <p:spPr>
            <a:xfrm>
              <a:off x="1478767" y="2295107"/>
              <a:ext cx="54029" cy="28777"/>
            </a:xfrm>
            <a:custGeom>
              <a:avLst/>
              <a:gdLst/>
              <a:ahLst/>
              <a:cxnLst/>
              <a:rect l="l" t="t" r="r" b="b"/>
              <a:pathLst>
                <a:path w="1211" h="645" extrusionOk="0">
                  <a:moveTo>
                    <a:pt x="1" y="0"/>
                  </a:moveTo>
                  <a:cubicBezTo>
                    <a:pt x="1" y="0"/>
                    <a:pt x="1" y="136"/>
                    <a:pt x="23" y="362"/>
                  </a:cubicBezTo>
                  <a:cubicBezTo>
                    <a:pt x="408" y="441"/>
                    <a:pt x="803" y="543"/>
                    <a:pt x="1188" y="645"/>
                  </a:cubicBezTo>
                  <a:cubicBezTo>
                    <a:pt x="1188" y="441"/>
                    <a:pt x="1188" y="260"/>
                    <a:pt x="1210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9"/>
            <p:cNvSpPr/>
            <p:nvPr/>
          </p:nvSpPr>
          <p:spPr>
            <a:xfrm>
              <a:off x="1562554" y="2263296"/>
              <a:ext cx="186089" cy="122022"/>
            </a:xfrm>
            <a:custGeom>
              <a:avLst/>
              <a:gdLst/>
              <a:ahLst/>
              <a:cxnLst/>
              <a:rect l="l" t="t" r="r" b="b"/>
              <a:pathLst>
                <a:path w="4171" h="2735" extrusionOk="0">
                  <a:moveTo>
                    <a:pt x="1345" y="1"/>
                  </a:moveTo>
                  <a:lnTo>
                    <a:pt x="0" y="759"/>
                  </a:lnTo>
                  <a:cubicBezTo>
                    <a:pt x="0" y="759"/>
                    <a:pt x="633" y="2511"/>
                    <a:pt x="1662" y="2715"/>
                  </a:cubicBezTo>
                  <a:cubicBezTo>
                    <a:pt x="1730" y="2728"/>
                    <a:pt x="1797" y="2734"/>
                    <a:pt x="1863" y="2734"/>
                  </a:cubicBezTo>
                  <a:cubicBezTo>
                    <a:pt x="2774" y="2734"/>
                    <a:pt x="3335" y="1493"/>
                    <a:pt x="3335" y="1493"/>
                  </a:cubicBezTo>
                  <a:cubicBezTo>
                    <a:pt x="3335" y="1493"/>
                    <a:pt x="3822" y="1640"/>
                    <a:pt x="4030" y="1640"/>
                  </a:cubicBezTo>
                  <a:cubicBezTo>
                    <a:pt x="4073" y="1640"/>
                    <a:pt x="4104" y="1634"/>
                    <a:pt x="4116" y="1618"/>
                  </a:cubicBezTo>
                  <a:cubicBezTo>
                    <a:pt x="4170" y="1531"/>
                    <a:pt x="3201" y="755"/>
                    <a:pt x="3106" y="755"/>
                  </a:cubicBezTo>
                  <a:cubicBezTo>
                    <a:pt x="3102" y="755"/>
                    <a:pt x="3099" y="756"/>
                    <a:pt x="3098" y="759"/>
                  </a:cubicBezTo>
                  <a:cubicBezTo>
                    <a:pt x="3076" y="827"/>
                    <a:pt x="2940" y="1064"/>
                    <a:pt x="2940" y="1064"/>
                  </a:cubicBezTo>
                  <a:cubicBezTo>
                    <a:pt x="2940" y="1064"/>
                    <a:pt x="2664" y="1624"/>
                    <a:pt x="2395" y="1624"/>
                  </a:cubicBezTo>
                  <a:cubicBezTo>
                    <a:pt x="2342" y="1624"/>
                    <a:pt x="2289" y="1602"/>
                    <a:pt x="2239" y="1550"/>
                  </a:cubicBezTo>
                  <a:cubicBezTo>
                    <a:pt x="1933" y="1234"/>
                    <a:pt x="1345" y="1"/>
                    <a:pt x="1345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9"/>
            <p:cNvSpPr/>
            <p:nvPr/>
          </p:nvSpPr>
          <p:spPr>
            <a:xfrm>
              <a:off x="1693188" y="2295598"/>
              <a:ext cx="69198" cy="49032"/>
            </a:xfrm>
            <a:custGeom>
              <a:avLst/>
              <a:gdLst/>
              <a:ahLst/>
              <a:cxnLst/>
              <a:rect l="l" t="t" r="r" b="b"/>
              <a:pathLst>
                <a:path w="1551" h="1099" extrusionOk="0">
                  <a:moveTo>
                    <a:pt x="181" y="0"/>
                  </a:moveTo>
                  <a:cubicBezTo>
                    <a:pt x="181" y="0"/>
                    <a:pt x="0" y="159"/>
                    <a:pt x="12" y="340"/>
                  </a:cubicBezTo>
                  <a:cubicBezTo>
                    <a:pt x="12" y="340"/>
                    <a:pt x="249" y="430"/>
                    <a:pt x="351" y="679"/>
                  </a:cubicBezTo>
                  <a:cubicBezTo>
                    <a:pt x="351" y="679"/>
                    <a:pt x="113" y="1086"/>
                    <a:pt x="329" y="1098"/>
                  </a:cubicBezTo>
                  <a:cubicBezTo>
                    <a:pt x="332" y="1098"/>
                    <a:pt x="334" y="1098"/>
                    <a:pt x="337" y="1098"/>
                  </a:cubicBezTo>
                  <a:cubicBezTo>
                    <a:pt x="457" y="1098"/>
                    <a:pt x="555" y="872"/>
                    <a:pt x="555" y="872"/>
                  </a:cubicBezTo>
                  <a:cubicBezTo>
                    <a:pt x="555" y="872"/>
                    <a:pt x="1213" y="1043"/>
                    <a:pt x="1429" y="1043"/>
                  </a:cubicBezTo>
                  <a:cubicBezTo>
                    <a:pt x="1462" y="1043"/>
                    <a:pt x="1484" y="1039"/>
                    <a:pt x="1493" y="1030"/>
                  </a:cubicBezTo>
                  <a:cubicBezTo>
                    <a:pt x="1550" y="962"/>
                    <a:pt x="1324" y="600"/>
                    <a:pt x="181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9"/>
            <p:cNvSpPr/>
            <p:nvPr/>
          </p:nvSpPr>
          <p:spPr>
            <a:xfrm>
              <a:off x="1697739" y="2294081"/>
              <a:ext cx="67636" cy="50103"/>
            </a:xfrm>
            <a:custGeom>
              <a:avLst/>
              <a:gdLst/>
              <a:ahLst/>
              <a:cxnLst/>
              <a:rect l="l" t="t" r="r" b="b"/>
              <a:pathLst>
                <a:path w="1516" h="1123" extrusionOk="0">
                  <a:moveTo>
                    <a:pt x="73" y="0"/>
                  </a:moveTo>
                  <a:cubicBezTo>
                    <a:pt x="71" y="0"/>
                    <a:pt x="69" y="0"/>
                    <a:pt x="68" y="1"/>
                  </a:cubicBezTo>
                  <a:cubicBezTo>
                    <a:pt x="23" y="23"/>
                    <a:pt x="1" y="57"/>
                    <a:pt x="23" y="80"/>
                  </a:cubicBezTo>
                  <a:cubicBezTo>
                    <a:pt x="34" y="91"/>
                    <a:pt x="984" y="645"/>
                    <a:pt x="984" y="645"/>
                  </a:cubicBezTo>
                  <a:cubicBezTo>
                    <a:pt x="984" y="645"/>
                    <a:pt x="905" y="826"/>
                    <a:pt x="1018" y="1075"/>
                  </a:cubicBezTo>
                  <a:cubicBezTo>
                    <a:pt x="1018" y="1075"/>
                    <a:pt x="1186" y="1123"/>
                    <a:pt x="1312" y="1123"/>
                  </a:cubicBezTo>
                  <a:cubicBezTo>
                    <a:pt x="1359" y="1123"/>
                    <a:pt x="1401" y="1116"/>
                    <a:pt x="1425" y="1097"/>
                  </a:cubicBezTo>
                  <a:cubicBezTo>
                    <a:pt x="1516" y="1019"/>
                    <a:pt x="1414" y="883"/>
                    <a:pt x="1267" y="758"/>
                  </a:cubicBezTo>
                  <a:cubicBezTo>
                    <a:pt x="924" y="482"/>
                    <a:pt x="149" y="0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9"/>
            <p:cNvSpPr/>
            <p:nvPr/>
          </p:nvSpPr>
          <p:spPr>
            <a:xfrm>
              <a:off x="1727498" y="2326338"/>
              <a:ext cx="8611" cy="14723"/>
            </a:xfrm>
            <a:custGeom>
              <a:avLst/>
              <a:gdLst/>
              <a:ahLst/>
              <a:cxnLst/>
              <a:rect l="l" t="t" r="r" b="b"/>
              <a:pathLst>
                <a:path w="193" h="330" extrusionOk="0">
                  <a:moveTo>
                    <a:pt x="63" y="0"/>
                  </a:moveTo>
                  <a:cubicBezTo>
                    <a:pt x="50" y="0"/>
                    <a:pt x="39" y="8"/>
                    <a:pt x="35" y="24"/>
                  </a:cubicBezTo>
                  <a:cubicBezTo>
                    <a:pt x="0" y="126"/>
                    <a:pt x="23" y="250"/>
                    <a:pt x="103" y="318"/>
                  </a:cubicBezTo>
                  <a:cubicBezTo>
                    <a:pt x="111" y="327"/>
                    <a:pt x="121" y="330"/>
                    <a:pt x="132" y="330"/>
                  </a:cubicBezTo>
                  <a:cubicBezTo>
                    <a:pt x="163" y="330"/>
                    <a:pt x="193" y="298"/>
                    <a:pt x="159" y="273"/>
                  </a:cubicBezTo>
                  <a:cubicBezTo>
                    <a:pt x="103" y="216"/>
                    <a:pt x="80" y="126"/>
                    <a:pt x="103" y="58"/>
                  </a:cubicBezTo>
                  <a:cubicBezTo>
                    <a:pt x="109" y="22"/>
                    <a:pt x="85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9"/>
            <p:cNvSpPr/>
            <p:nvPr/>
          </p:nvSpPr>
          <p:spPr>
            <a:xfrm>
              <a:off x="1716924" y="2325535"/>
              <a:ext cx="9191" cy="13251"/>
            </a:xfrm>
            <a:custGeom>
              <a:avLst/>
              <a:gdLst/>
              <a:ahLst/>
              <a:cxnLst/>
              <a:rect l="l" t="t" r="r" b="b"/>
              <a:pathLst>
                <a:path w="206" h="297" extrusionOk="0">
                  <a:moveTo>
                    <a:pt x="84" y="1"/>
                  </a:moveTo>
                  <a:cubicBezTo>
                    <a:pt x="74" y="1"/>
                    <a:pt x="63" y="6"/>
                    <a:pt x="56" y="20"/>
                  </a:cubicBezTo>
                  <a:cubicBezTo>
                    <a:pt x="0" y="98"/>
                    <a:pt x="56" y="223"/>
                    <a:pt x="124" y="279"/>
                  </a:cubicBezTo>
                  <a:cubicBezTo>
                    <a:pt x="133" y="291"/>
                    <a:pt x="144" y="296"/>
                    <a:pt x="154" y="296"/>
                  </a:cubicBezTo>
                  <a:cubicBezTo>
                    <a:pt x="182" y="296"/>
                    <a:pt x="206" y="259"/>
                    <a:pt x="181" y="234"/>
                  </a:cubicBezTo>
                  <a:cubicBezTo>
                    <a:pt x="147" y="201"/>
                    <a:pt x="91" y="110"/>
                    <a:pt x="124" y="65"/>
                  </a:cubicBezTo>
                  <a:cubicBezTo>
                    <a:pt x="140" y="33"/>
                    <a:pt x="111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9"/>
            <p:cNvSpPr/>
            <p:nvPr/>
          </p:nvSpPr>
          <p:spPr>
            <a:xfrm>
              <a:off x="1562554" y="2263296"/>
              <a:ext cx="72678" cy="51530"/>
            </a:xfrm>
            <a:custGeom>
              <a:avLst/>
              <a:gdLst/>
              <a:ahLst/>
              <a:cxnLst/>
              <a:rect l="l" t="t" r="r" b="b"/>
              <a:pathLst>
                <a:path w="1629" h="1155" extrusionOk="0">
                  <a:moveTo>
                    <a:pt x="1345" y="1"/>
                  </a:moveTo>
                  <a:lnTo>
                    <a:pt x="0" y="759"/>
                  </a:lnTo>
                  <a:lnTo>
                    <a:pt x="169" y="1154"/>
                  </a:lnTo>
                  <a:cubicBezTo>
                    <a:pt x="678" y="1041"/>
                    <a:pt x="1199" y="849"/>
                    <a:pt x="1628" y="555"/>
                  </a:cubicBezTo>
                  <a:cubicBezTo>
                    <a:pt x="1470" y="249"/>
                    <a:pt x="1345" y="1"/>
                    <a:pt x="1345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9"/>
            <p:cNvSpPr/>
            <p:nvPr/>
          </p:nvSpPr>
          <p:spPr>
            <a:xfrm>
              <a:off x="1469174" y="2194678"/>
              <a:ext cx="175605" cy="115017"/>
            </a:xfrm>
            <a:custGeom>
              <a:avLst/>
              <a:gdLst/>
              <a:ahLst/>
              <a:cxnLst/>
              <a:rect l="l" t="t" r="r" b="b"/>
              <a:pathLst>
                <a:path w="3936" h="2578" extrusionOk="0">
                  <a:moveTo>
                    <a:pt x="2782" y="1"/>
                  </a:moveTo>
                  <a:lnTo>
                    <a:pt x="284" y="249"/>
                  </a:lnTo>
                  <a:lnTo>
                    <a:pt x="1" y="2365"/>
                  </a:lnTo>
                  <a:cubicBezTo>
                    <a:pt x="1" y="2365"/>
                    <a:pt x="715" y="2578"/>
                    <a:pt x="1304" y="2578"/>
                  </a:cubicBezTo>
                  <a:cubicBezTo>
                    <a:pt x="1406" y="2578"/>
                    <a:pt x="1505" y="2571"/>
                    <a:pt x="1595" y="2556"/>
                  </a:cubicBezTo>
                  <a:lnTo>
                    <a:pt x="1709" y="2161"/>
                  </a:lnTo>
                  <a:lnTo>
                    <a:pt x="1946" y="2534"/>
                  </a:lnTo>
                  <a:cubicBezTo>
                    <a:pt x="1946" y="2534"/>
                    <a:pt x="1977" y="2537"/>
                    <a:pt x="2033" y="2537"/>
                  </a:cubicBezTo>
                  <a:cubicBezTo>
                    <a:pt x="2313" y="2537"/>
                    <a:pt x="3211" y="2466"/>
                    <a:pt x="3936" y="1618"/>
                  </a:cubicBezTo>
                  <a:lnTo>
                    <a:pt x="2782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9"/>
            <p:cNvSpPr/>
            <p:nvPr/>
          </p:nvSpPr>
          <p:spPr>
            <a:xfrm>
              <a:off x="1510533" y="2259772"/>
              <a:ext cx="34889" cy="49924"/>
            </a:xfrm>
            <a:custGeom>
              <a:avLst/>
              <a:gdLst/>
              <a:ahLst/>
              <a:cxnLst/>
              <a:rect l="l" t="t" r="r" b="b"/>
              <a:pathLst>
                <a:path w="782" h="1119" extrusionOk="0">
                  <a:moveTo>
                    <a:pt x="533" y="1"/>
                  </a:moveTo>
                  <a:lnTo>
                    <a:pt x="1" y="1097"/>
                  </a:lnTo>
                  <a:cubicBezTo>
                    <a:pt x="125" y="1110"/>
                    <a:pt x="253" y="1119"/>
                    <a:pt x="377" y="1119"/>
                  </a:cubicBezTo>
                  <a:cubicBezTo>
                    <a:pt x="478" y="1119"/>
                    <a:pt x="577" y="1113"/>
                    <a:pt x="668" y="1097"/>
                  </a:cubicBezTo>
                  <a:lnTo>
                    <a:pt x="782" y="702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9"/>
            <p:cNvSpPr/>
            <p:nvPr/>
          </p:nvSpPr>
          <p:spPr>
            <a:xfrm>
              <a:off x="1552918" y="2198247"/>
              <a:ext cx="63130" cy="94896"/>
            </a:xfrm>
            <a:custGeom>
              <a:avLst/>
              <a:gdLst/>
              <a:ahLst/>
              <a:cxnLst/>
              <a:rect l="l" t="t" r="r" b="b"/>
              <a:pathLst>
                <a:path w="1415" h="2127" extrusionOk="0">
                  <a:moveTo>
                    <a:pt x="91" y="0"/>
                  </a:moveTo>
                  <a:lnTo>
                    <a:pt x="1" y="11"/>
                  </a:lnTo>
                  <a:lnTo>
                    <a:pt x="1" y="23"/>
                  </a:lnTo>
                  <a:cubicBezTo>
                    <a:pt x="261" y="463"/>
                    <a:pt x="566" y="882"/>
                    <a:pt x="837" y="1323"/>
                  </a:cubicBezTo>
                  <a:cubicBezTo>
                    <a:pt x="1008" y="1594"/>
                    <a:pt x="1166" y="1866"/>
                    <a:pt x="1347" y="2126"/>
                  </a:cubicBezTo>
                  <a:lnTo>
                    <a:pt x="1415" y="2092"/>
                  </a:lnTo>
                  <a:cubicBezTo>
                    <a:pt x="1245" y="1855"/>
                    <a:pt x="1086" y="1594"/>
                    <a:pt x="940" y="1335"/>
                  </a:cubicBezTo>
                  <a:cubicBezTo>
                    <a:pt x="668" y="882"/>
                    <a:pt x="352" y="463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/>
            <p:cNvSpPr/>
            <p:nvPr/>
          </p:nvSpPr>
          <p:spPr>
            <a:xfrm>
              <a:off x="1570094" y="2196686"/>
              <a:ext cx="64112" cy="83341"/>
            </a:xfrm>
            <a:custGeom>
              <a:avLst/>
              <a:gdLst/>
              <a:ahLst/>
              <a:cxnLst/>
              <a:rect l="l" t="t" r="r" b="b"/>
              <a:pathLst>
                <a:path w="1437" h="1868" extrusionOk="0">
                  <a:moveTo>
                    <a:pt x="102" y="1"/>
                  </a:moveTo>
                  <a:lnTo>
                    <a:pt x="0" y="13"/>
                  </a:lnTo>
                  <a:cubicBezTo>
                    <a:pt x="351" y="363"/>
                    <a:pt x="600" y="782"/>
                    <a:pt x="871" y="1200"/>
                  </a:cubicBezTo>
                  <a:cubicBezTo>
                    <a:pt x="1018" y="1438"/>
                    <a:pt x="1188" y="1652"/>
                    <a:pt x="1380" y="1867"/>
                  </a:cubicBezTo>
                  <a:cubicBezTo>
                    <a:pt x="1392" y="1855"/>
                    <a:pt x="1414" y="1833"/>
                    <a:pt x="1437" y="1822"/>
                  </a:cubicBezTo>
                  <a:cubicBezTo>
                    <a:pt x="1221" y="1573"/>
                    <a:pt x="1041" y="1313"/>
                    <a:pt x="860" y="1041"/>
                  </a:cubicBezTo>
                  <a:cubicBezTo>
                    <a:pt x="623" y="679"/>
                    <a:pt x="396" y="318"/>
                    <a:pt x="102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9"/>
            <p:cNvSpPr/>
            <p:nvPr/>
          </p:nvSpPr>
          <p:spPr>
            <a:xfrm>
              <a:off x="1562019" y="2107410"/>
              <a:ext cx="179575" cy="132819"/>
            </a:xfrm>
            <a:custGeom>
              <a:avLst/>
              <a:gdLst/>
              <a:ahLst/>
              <a:cxnLst/>
              <a:rect l="l" t="t" r="r" b="b"/>
              <a:pathLst>
                <a:path w="4025" h="2977" extrusionOk="0">
                  <a:moveTo>
                    <a:pt x="679" y="1"/>
                  </a:moveTo>
                  <a:cubicBezTo>
                    <a:pt x="679" y="1"/>
                    <a:pt x="0" y="589"/>
                    <a:pt x="566" y="758"/>
                  </a:cubicBezTo>
                  <a:cubicBezTo>
                    <a:pt x="1357" y="1007"/>
                    <a:pt x="2884" y="2047"/>
                    <a:pt x="2884" y="2047"/>
                  </a:cubicBezTo>
                  <a:cubicBezTo>
                    <a:pt x="2884" y="2047"/>
                    <a:pt x="2839" y="2308"/>
                    <a:pt x="2963" y="2602"/>
                  </a:cubicBezTo>
                  <a:cubicBezTo>
                    <a:pt x="3059" y="2813"/>
                    <a:pt x="3159" y="2876"/>
                    <a:pt x="3220" y="2876"/>
                  </a:cubicBezTo>
                  <a:cubicBezTo>
                    <a:pt x="3266" y="2876"/>
                    <a:pt x="3288" y="2839"/>
                    <a:pt x="3269" y="2805"/>
                  </a:cubicBezTo>
                  <a:cubicBezTo>
                    <a:pt x="3178" y="2692"/>
                    <a:pt x="3121" y="2466"/>
                    <a:pt x="3144" y="2421"/>
                  </a:cubicBezTo>
                  <a:cubicBezTo>
                    <a:pt x="3146" y="2417"/>
                    <a:pt x="3150" y="2416"/>
                    <a:pt x="3155" y="2416"/>
                  </a:cubicBezTo>
                  <a:cubicBezTo>
                    <a:pt x="3200" y="2416"/>
                    <a:pt x="3347" y="2551"/>
                    <a:pt x="3438" y="2805"/>
                  </a:cubicBezTo>
                  <a:cubicBezTo>
                    <a:pt x="3484" y="2926"/>
                    <a:pt x="3547" y="2976"/>
                    <a:pt x="3594" y="2976"/>
                  </a:cubicBezTo>
                  <a:cubicBezTo>
                    <a:pt x="3640" y="2976"/>
                    <a:pt x="3670" y="2928"/>
                    <a:pt x="3653" y="2851"/>
                  </a:cubicBezTo>
                  <a:cubicBezTo>
                    <a:pt x="3596" y="2613"/>
                    <a:pt x="3450" y="2353"/>
                    <a:pt x="3450" y="2353"/>
                  </a:cubicBezTo>
                  <a:lnTo>
                    <a:pt x="3450" y="2353"/>
                  </a:lnTo>
                  <a:cubicBezTo>
                    <a:pt x="3450" y="2353"/>
                    <a:pt x="3596" y="2421"/>
                    <a:pt x="3744" y="2703"/>
                  </a:cubicBezTo>
                  <a:cubicBezTo>
                    <a:pt x="3793" y="2796"/>
                    <a:pt x="3855" y="2836"/>
                    <a:pt x="3900" y="2836"/>
                  </a:cubicBezTo>
                  <a:cubicBezTo>
                    <a:pt x="3948" y="2836"/>
                    <a:pt x="3976" y="2791"/>
                    <a:pt x="3947" y="2715"/>
                  </a:cubicBezTo>
                  <a:cubicBezTo>
                    <a:pt x="3857" y="2466"/>
                    <a:pt x="3653" y="2149"/>
                    <a:pt x="3653" y="2149"/>
                  </a:cubicBezTo>
                  <a:lnTo>
                    <a:pt x="3653" y="2149"/>
                  </a:lnTo>
                  <a:cubicBezTo>
                    <a:pt x="3813" y="2286"/>
                    <a:pt x="3914" y="2332"/>
                    <a:pt x="3967" y="2332"/>
                  </a:cubicBezTo>
                  <a:cubicBezTo>
                    <a:pt x="4016" y="2332"/>
                    <a:pt x="4025" y="2294"/>
                    <a:pt x="4003" y="2251"/>
                  </a:cubicBezTo>
                  <a:cubicBezTo>
                    <a:pt x="3789" y="1901"/>
                    <a:pt x="3167" y="1674"/>
                    <a:pt x="3167" y="1674"/>
                  </a:cubicBezTo>
                  <a:cubicBezTo>
                    <a:pt x="2104" y="374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1562019" y="2107410"/>
              <a:ext cx="59070" cy="40912"/>
            </a:xfrm>
            <a:custGeom>
              <a:avLst/>
              <a:gdLst/>
              <a:ahLst/>
              <a:cxnLst/>
              <a:rect l="l" t="t" r="r" b="b"/>
              <a:pathLst>
                <a:path w="1324" h="917" extrusionOk="0">
                  <a:moveTo>
                    <a:pt x="679" y="1"/>
                  </a:moveTo>
                  <a:cubicBezTo>
                    <a:pt x="679" y="1"/>
                    <a:pt x="0" y="589"/>
                    <a:pt x="566" y="758"/>
                  </a:cubicBezTo>
                  <a:cubicBezTo>
                    <a:pt x="679" y="803"/>
                    <a:pt x="814" y="860"/>
                    <a:pt x="962" y="916"/>
                  </a:cubicBezTo>
                  <a:cubicBezTo>
                    <a:pt x="1086" y="702"/>
                    <a:pt x="1199" y="476"/>
                    <a:pt x="1324" y="250"/>
                  </a:cubicBezTo>
                  <a:cubicBezTo>
                    <a:pt x="939" y="69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9"/>
            <p:cNvSpPr/>
            <p:nvPr/>
          </p:nvSpPr>
          <p:spPr>
            <a:xfrm>
              <a:off x="1552918" y="2092821"/>
              <a:ext cx="62595" cy="57018"/>
            </a:xfrm>
            <a:custGeom>
              <a:avLst/>
              <a:gdLst/>
              <a:ahLst/>
              <a:cxnLst/>
              <a:rect l="l" t="t" r="r" b="b"/>
              <a:pathLst>
                <a:path w="1403" h="1278" extrusionOk="0">
                  <a:moveTo>
                    <a:pt x="467" y="1"/>
                  </a:moveTo>
                  <a:cubicBezTo>
                    <a:pt x="400" y="1"/>
                    <a:pt x="331" y="7"/>
                    <a:pt x="261" y="22"/>
                  </a:cubicBezTo>
                  <a:cubicBezTo>
                    <a:pt x="1" y="79"/>
                    <a:pt x="136" y="565"/>
                    <a:pt x="317" y="814"/>
                  </a:cubicBezTo>
                  <a:cubicBezTo>
                    <a:pt x="510" y="1052"/>
                    <a:pt x="894" y="1278"/>
                    <a:pt x="894" y="1278"/>
                  </a:cubicBezTo>
                  <a:lnTo>
                    <a:pt x="1403" y="361"/>
                  </a:lnTo>
                  <a:cubicBezTo>
                    <a:pt x="1403" y="361"/>
                    <a:pt x="972" y="1"/>
                    <a:pt x="46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9"/>
            <p:cNvSpPr/>
            <p:nvPr/>
          </p:nvSpPr>
          <p:spPr>
            <a:xfrm>
              <a:off x="1587227" y="2105893"/>
              <a:ext cx="28286" cy="43946"/>
            </a:xfrm>
            <a:custGeom>
              <a:avLst/>
              <a:gdLst/>
              <a:ahLst/>
              <a:cxnLst/>
              <a:rect l="l" t="t" r="r" b="b"/>
              <a:pathLst>
                <a:path w="634" h="985" extrusionOk="0">
                  <a:moveTo>
                    <a:pt x="543" y="0"/>
                  </a:moveTo>
                  <a:cubicBezTo>
                    <a:pt x="408" y="114"/>
                    <a:pt x="295" y="261"/>
                    <a:pt x="204" y="419"/>
                  </a:cubicBezTo>
                  <a:cubicBezTo>
                    <a:pt x="148" y="543"/>
                    <a:pt x="46" y="724"/>
                    <a:pt x="1" y="894"/>
                  </a:cubicBezTo>
                  <a:cubicBezTo>
                    <a:pt x="80" y="950"/>
                    <a:pt x="125" y="985"/>
                    <a:pt x="125" y="985"/>
                  </a:cubicBezTo>
                  <a:lnTo>
                    <a:pt x="634" y="68"/>
                  </a:lnTo>
                  <a:cubicBezTo>
                    <a:pt x="634" y="68"/>
                    <a:pt x="600" y="35"/>
                    <a:pt x="54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9"/>
            <p:cNvSpPr/>
            <p:nvPr/>
          </p:nvSpPr>
          <p:spPr>
            <a:xfrm>
              <a:off x="1338183" y="1956164"/>
              <a:ext cx="145668" cy="169448"/>
            </a:xfrm>
            <a:custGeom>
              <a:avLst/>
              <a:gdLst/>
              <a:ahLst/>
              <a:cxnLst/>
              <a:rect l="l" t="t" r="r" b="b"/>
              <a:pathLst>
                <a:path w="3265" h="3798" extrusionOk="0">
                  <a:moveTo>
                    <a:pt x="343" y="0"/>
                  </a:moveTo>
                  <a:cubicBezTo>
                    <a:pt x="327" y="0"/>
                    <a:pt x="316" y="10"/>
                    <a:pt x="313" y="32"/>
                  </a:cubicBezTo>
                  <a:cubicBezTo>
                    <a:pt x="290" y="157"/>
                    <a:pt x="562" y="575"/>
                    <a:pt x="562" y="575"/>
                  </a:cubicBezTo>
                  <a:cubicBezTo>
                    <a:pt x="449" y="541"/>
                    <a:pt x="370" y="462"/>
                    <a:pt x="223" y="247"/>
                  </a:cubicBezTo>
                  <a:cubicBezTo>
                    <a:pt x="160" y="143"/>
                    <a:pt x="100" y="96"/>
                    <a:pt x="62" y="96"/>
                  </a:cubicBezTo>
                  <a:cubicBezTo>
                    <a:pt x="18" y="96"/>
                    <a:pt x="5" y="160"/>
                    <a:pt x="53" y="270"/>
                  </a:cubicBezTo>
                  <a:cubicBezTo>
                    <a:pt x="132" y="462"/>
                    <a:pt x="393" y="801"/>
                    <a:pt x="393" y="801"/>
                  </a:cubicBezTo>
                  <a:cubicBezTo>
                    <a:pt x="260" y="775"/>
                    <a:pt x="81" y="557"/>
                    <a:pt x="23" y="557"/>
                  </a:cubicBezTo>
                  <a:cubicBezTo>
                    <a:pt x="7" y="557"/>
                    <a:pt x="1" y="575"/>
                    <a:pt x="8" y="620"/>
                  </a:cubicBezTo>
                  <a:cubicBezTo>
                    <a:pt x="87" y="1004"/>
                    <a:pt x="732" y="1321"/>
                    <a:pt x="732" y="1321"/>
                  </a:cubicBezTo>
                  <a:cubicBezTo>
                    <a:pt x="732" y="1321"/>
                    <a:pt x="1026" y="3447"/>
                    <a:pt x="2948" y="3798"/>
                  </a:cubicBezTo>
                  <a:lnTo>
                    <a:pt x="3265" y="3006"/>
                  </a:lnTo>
                  <a:cubicBezTo>
                    <a:pt x="1466" y="2464"/>
                    <a:pt x="1094" y="1220"/>
                    <a:pt x="1094" y="1220"/>
                  </a:cubicBezTo>
                  <a:cubicBezTo>
                    <a:pt x="1194" y="863"/>
                    <a:pt x="976" y="134"/>
                    <a:pt x="883" y="134"/>
                  </a:cubicBezTo>
                  <a:cubicBezTo>
                    <a:pt x="881" y="134"/>
                    <a:pt x="880" y="134"/>
                    <a:pt x="878" y="134"/>
                  </a:cubicBezTo>
                  <a:cubicBezTo>
                    <a:pt x="790" y="156"/>
                    <a:pt x="886" y="621"/>
                    <a:pt x="848" y="621"/>
                  </a:cubicBezTo>
                  <a:cubicBezTo>
                    <a:pt x="847" y="621"/>
                    <a:pt x="846" y="620"/>
                    <a:pt x="845" y="620"/>
                  </a:cubicBezTo>
                  <a:cubicBezTo>
                    <a:pt x="811" y="597"/>
                    <a:pt x="574" y="281"/>
                    <a:pt x="506" y="157"/>
                  </a:cubicBezTo>
                  <a:cubicBezTo>
                    <a:pt x="457" y="66"/>
                    <a:pt x="384" y="0"/>
                    <a:pt x="343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9"/>
            <p:cNvSpPr/>
            <p:nvPr/>
          </p:nvSpPr>
          <p:spPr>
            <a:xfrm>
              <a:off x="1422774" y="2082202"/>
              <a:ext cx="61078" cy="43410"/>
            </a:xfrm>
            <a:custGeom>
              <a:avLst/>
              <a:gdLst/>
              <a:ahLst/>
              <a:cxnLst/>
              <a:rect l="l" t="t" r="r" b="b"/>
              <a:pathLst>
                <a:path w="1369" h="973" extrusionOk="0">
                  <a:moveTo>
                    <a:pt x="871" y="0"/>
                  </a:moveTo>
                  <a:cubicBezTo>
                    <a:pt x="600" y="227"/>
                    <a:pt x="329" y="408"/>
                    <a:pt x="0" y="521"/>
                  </a:cubicBezTo>
                  <a:cubicBezTo>
                    <a:pt x="283" y="735"/>
                    <a:pt x="623" y="893"/>
                    <a:pt x="1052" y="973"/>
                  </a:cubicBezTo>
                  <a:lnTo>
                    <a:pt x="1369" y="181"/>
                  </a:lnTo>
                  <a:cubicBezTo>
                    <a:pt x="1199" y="124"/>
                    <a:pt x="1030" y="68"/>
                    <a:pt x="87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9"/>
            <p:cNvSpPr/>
            <p:nvPr/>
          </p:nvSpPr>
          <p:spPr>
            <a:xfrm>
              <a:off x="1456057" y="2078633"/>
              <a:ext cx="58579" cy="57687"/>
            </a:xfrm>
            <a:custGeom>
              <a:avLst/>
              <a:gdLst/>
              <a:ahLst/>
              <a:cxnLst/>
              <a:rect l="l" t="t" r="r" b="b"/>
              <a:pathLst>
                <a:path w="1313" h="1293" extrusionOk="0">
                  <a:moveTo>
                    <a:pt x="306" y="1"/>
                  </a:moveTo>
                  <a:lnTo>
                    <a:pt x="1" y="1076"/>
                  </a:lnTo>
                  <a:cubicBezTo>
                    <a:pt x="207" y="1189"/>
                    <a:pt x="621" y="1293"/>
                    <a:pt x="812" y="1293"/>
                  </a:cubicBezTo>
                  <a:cubicBezTo>
                    <a:pt x="830" y="1293"/>
                    <a:pt x="846" y="1292"/>
                    <a:pt x="860" y="1290"/>
                  </a:cubicBezTo>
                  <a:cubicBezTo>
                    <a:pt x="1312" y="1199"/>
                    <a:pt x="1312" y="555"/>
                    <a:pt x="1154" y="431"/>
                  </a:cubicBezTo>
                  <a:cubicBezTo>
                    <a:pt x="804" y="182"/>
                    <a:pt x="306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9"/>
            <p:cNvSpPr/>
            <p:nvPr/>
          </p:nvSpPr>
          <p:spPr>
            <a:xfrm>
              <a:off x="1456057" y="2078633"/>
              <a:ext cx="18203" cy="51040"/>
            </a:xfrm>
            <a:custGeom>
              <a:avLst/>
              <a:gdLst/>
              <a:ahLst/>
              <a:cxnLst/>
              <a:rect l="l" t="t" r="r" b="b"/>
              <a:pathLst>
                <a:path w="408" h="1144" extrusionOk="0">
                  <a:moveTo>
                    <a:pt x="306" y="1"/>
                  </a:moveTo>
                  <a:lnTo>
                    <a:pt x="1" y="1076"/>
                  </a:lnTo>
                  <a:cubicBezTo>
                    <a:pt x="46" y="1098"/>
                    <a:pt x="91" y="1121"/>
                    <a:pt x="148" y="1143"/>
                  </a:cubicBezTo>
                  <a:cubicBezTo>
                    <a:pt x="204" y="940"/>
                    <a:pt x="249" y="747"/>
                    <a:pt x="306" y="544"/>
                  </a:cubicBezTo>
                  <a:cubicBezTo>
                    <a:pt x="352" y="374"/>
                    <a:pt x="408" y="194"/>
                    <a:pt x="362" y="23"/>
                  </a:cubicBezTo>
                  <a:cubicBezTo>
                    <a:pt x="329" y="13"/>
                    <a:pt x="306" y="1"/>
                    <a:pt x="306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9"/>
            <p:cNvSpPr/>
            <p:nvPr/>
          </p:nvSpPr>
          <p:spPr>
            <a:xfrm>
              <a:off x="1476224" y="2091215"/>
              <a:ext cx="126171" cy="135987"/>
            </a:xfrm>
            <a:custGeom>
              <a:avLst/>
              <a:gdLst/>
              <a:ahLst/>
              <a:cxnLst/>
              <a:rect l="l" t="t" r="r" b="b"/>
              <a:pathLst>
                <a:path w="2828" h="3048" extrusionOk="0">
                  <a:moveTo>
                    <a:pt x="1396" y="1"/>
                  </a:moveTo>
                  <a:cubicBezTo>
                    <a:pt x="968" y="1"/>
                    <a:pt x="623" y="70"/>
                    <a:pt x="623" y="70"/>
                  </a:cubicBezTo>
                  <a:cubicBezTo>
                    <a:pt x="35" y="1201"/>
                    <a:pt x="1" y="2897"/>
                    <a:pt x="1" y="2897"/>
                  </a:cubicBezTo>
                  <a:cubicBezTo>
                    <a:pt x="316" y="3005"/>
                    <a:pt x="634" y="3047"/>
                    <a:pt x="938" y="3047"/>
                  </a:cubicBezTo>
                  <a:cubicBezTo>
                    <a:pt x="1966" y="3047"/>
                    <a:pt x="2828" y="2568"/>
                    <a:pt x="2828" y="2568"/>
                  </a:cubicBezTo>
                  <a:cubicBezTo>
                    <a:pt x="2737" y="2309"/>
                    <a:pt x="2014" y="58"/>
                    <a:pt x="2014" y="58"/>
                  </a:cubicBezTo>
                  <a:cubicBezTo>
                    <a:pt x="1807" y="15"/>
                    <a:pt x="1593" y="1"/>
                    <a:pt x="1396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9"/>
            <p:cNvSpPr/>
            <p:nvPr/>
          </p:nvSpPr>
          <p:spPr>
            <a:xfrm>
              <a:off x="1529227" y="2093312"/>
              <a:ext cx="73169" cy="133711"/>
            </a:xfrm>
            <a:custGeom>
              <a:avLst/>
              <a:gdLst/>
              <a:ahLst/>
              <a:cxnLst/>
              <a:rect l="l" t="t" r="r" b="b"/>
              <a:pathLst>
                <a:path w="1640" h="2997" extrusionOk="0">
                  <a:moveTo>
                    <a:pt x="735" y="0"/>
                  </a:moveTo>
                  <a:cubicBezTo>
                    <a:pt x="803" y="757"/>
                    <a:pt x="747" y="1549"/>
                    <a:pt x="453" y="2262"/>
                  </a:cubicBezTo>
                  <a:cubicBezTo>
                    <a:pt x="340" y="2533"/>
                    <a:pt x="182" y="2770"/>
                    <a:pt x="1" y="2996"/>
                  </a:cubicBezTo>
                  <a:cubicBezTo>
                    <a:pt x="916" y="2929"/>
                    <a:pt x="1640" y="2521"/>
                    <a:pt x="1640" y="2521"/>
                  </a:cubicBezTo>
                  <a:cubicBezTo>
                    <a:pt x="1549" y="2262"/>
                    <a:pt x="826" y="11"/>
                    <a:pt x="826" y="11"/>
                  </a:cubicBezTo>
                  <a:cubicBezTo>
                    <a:pt x="803" y="11"/>
                    <a:pt x="770" y="0"/>
                    <a:pt x="735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9"/>
            <p:cNvSpPr/>
            <p:nvPr/>
          </p:nvSpPr>
          <p:spPr>
            <a:xfrm>
              <a:off x="1476224" y="2200255"/>
              <a:ext cx="126171" cy="26947"/>
            </a:xfrm>
            <a:custGeom>
              <a:avLst/>
              <a:gdLst/>
              <a:ahLst/>
              <a:cxnLst/>
              <a:rect l="l" t="t" r="r" b="b"/>
              <a:pathLst>
                <a:path w="2828" h="604" extrusionOk="0">
                  <a:moveTo>
                    <a:pt x="2783" y="1"/>
                  </a:moveTo>
                  <a:cubicBezTo>
                    <a:pt x="2404" y="97"/>
                    <a:pt x="1715" y="401"/>
                    <a:pt x="818" y="401"/>
                  </a:cubicBezTo>
                  <a:cubicBezTo>
                    <a:pt x="565" y="401"/>
                    <a:pt x="296" y="377"/>
                    <a:pt x="13" y="317"/>
                  </a:cubicBezTo>
                  <a:cubicBezTo>
                    <a:pt x="1" y="408"/>
                    <a:pt x="1" y="453"/>
                    <a:pt x="1" y="453"/>
                  </a:cubicBezTo>
                  <a:cubicBezTo>
                    <a:pt x="316" y="561"/>
                    <a:pt x="634" y="603"/>
                    <a:pt x="938" y="603"/>
                  </a:cubicBezTo>
                  <a:cubicBezTo>
                    <a:pt x="1966" y="603"/>
                    <a:pt x="2828" y="124"/>
                    <a:pt x="2828" y="124"/>
                  </a:cubicBezTo>
                  <a:cubicBezTo>
                    <a:pt x="2817" y="102"/>
                    <a:pt x="2805" y="57"/>
                    <a:pt x="2783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9"/>
            <p:cNvSpPr/>
            <p:nvPr/>
          </p:nvSpPr>
          <p:spPr>
            <a:xfrm>
              <a:off x="1508525" y="2067568"/>
              <a:ext cx="31855" cy="41135"/>
            </a:xfrm>
            <a:custGeom>
              <a:avLst/>
              <a:gdLst/>
              <a:ahLst/>
              <a:cxnLst/>
              <a:rect l="l" t="t" r="r" b="b"/>
              <a:pathLst>
                <a:path w="714" h="922" extrusionOk="0">
                  <a:moveTo>
                    <a:pt x="578" y="0"/>
                  </a:moveTo>
                  <a:lnTo>
                    <a:pt x="1" y="34"/>
                  </a:lnTo>
                  <a:lnTo>
                    <a:pt x="103" y="882"/>
                  </a:lnTo>
                  <a:cubicBezTo>
                    <a:pt x="103" y="882"/>
                    <a:pt x="171" y="921"/>
                    <a:pt x="273" y="921"/>
                  </a:cubicBezTo>
                  <a:cubicBezTo>
                    <a:pt x="392" y="921"/>
                    <a:pt x="556" y="869"/>
                    <a:pt x="713" y="645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9"/>
            <p:cNvSpPr/>
            <p:nvPr/>
          </p:nvSpPr>
          <p:spPr>
            <a:xfrm>
              <a:off x="1508525" y="2067568"/>
              <a:ext cx="28821" cy="17444"/>
            </a:xfrm>
            <a:custGeom>
              <a:avLst/>
              <a:gdLst/>
              <a:ahLst/>
              <a:cxnLst/>
              <a:rect l="l" t="t" r="r" b="b"/>
              <a:pathLst>
                <a:path w="646" h="391" extrusionOk="0">
                  <a:moveTo>
                    <a:pt x="578" y="0"/>
                  </a:moveTo>
                  <a:lnTo>
                    <a:pt x="1" y="34"/>
                  </a:lnTo>
                  <a:lnTo>
                    <a:pt x="46" y="385"/>
                  </a:lnTo>
                  <a:cubicBezTo>
                    <a:pt x="81" y="388"/>
                    <a:pt x="117" y="390"/>
                    <a:pt x="152" y="390"/>
                  </a:cubicBezTo>
                  <a:cubicBezTo>
                    <a:pt x="320" y="390"/>
                    <a:pt x="486" y="348"/>
                    <a:pt x="646" y="283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9"/>
            <p:cNvSpPr/>
            <p:nvPr/>
          </p:nvSpPr>
          <p:spPr>
            <a:xfrm>
              <a:off x="1426299" y="1900484"/>
              <a:ext cx="179665" cy="175560"/>
            </a:xfrm>
            <a:custGeom>
              <a:avLst/>
              <a:gdLst/>
              <a:ahLst/>
              <a:cxnLst/>
              <a:rect l="l" t="t" r="r" b="b"/>
              <a:pathLst>
                <a:path w="4027" h="3935" extrusionOk="0">
                  <a:moveTo>
                    <a:pt x="2328" y="1"/>
                  </a:moveTo>
                  <a:cubicBezTo>
                    <a:pt x="1920" y="1"/>
                    <a:pt x="1328" y="66"/>
                    <a:pt x="1041" y="410"/>
                  </a:cubicBezTo>
                  <a:cubicBezTo>
                    <a:pt x="577" y="963"/>
                    <a:pt x="668" y="1382"/>
                    <a:pt x="295" y="1947"/>
                  </a:cubicBezTo>
                  <a:cubicBezTo>
                    <a:pt x="12" y="2388"/>
                    <a:pt x="1" y="3632"/>
                    <a:pt x="1493" y="3881"/>
                  </a:cubicBezTo>
                  <a:cubicBezTo>
                    <a:pt x="1704" y="3918"/>
                    <a:pt x="1905" y="3935"/>
                    <a:pt x="2095" y="3935"/>
                  </a:cubicBezTo>
                  <a:cubicBezTo>
                    <a:pt x="3185" y="3935"/>
                    <a:pt x="3901" y="3372"/>
                    <a:pt x="4027" y="2784"/>
                  </a:cubicBezTo>
                  <a:cubicBezTo>
                    <a:pt x="4027" y="2784"/>
                    <a:pt x="3675" y="1789"/>
                    <a:pt x="3766" y="1065"/>
                  </a:cubicBezTo>
                  <a:cubicBezTo>
                    <a:pt x="3766" y="1065"/>
                    <a:pt x="2997" y="579"/>
                    <a:pt x="2760" y="25"/>
                  </a:cubicBezTo>
                  <a:cubicBezTo>
                    <a:pt x="2760" y="25"/>
                    <a:pt x="2578" y="1"/>
                    <a:pt x="232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9"/>
            <p:cNvSpPr/>
            <p:nvPr/>
          </p:nvSpPr>
          <p:spPr>
            <a:xfrm>
              <a:off x="1532261" y="1959956"/>
              <a:ext cx="18694" cy="19363"/>
            </a:xfrm>
            <a:custGeom>
              <a:avLst/>
              <a:gdLst/>
              <a:ahLst/>
              <a:cxnLst/>
              <a:rect l="l" t="t" r="r" b="b"/>
              <a:pathLst>
                <a:path w="419" h="434" extrusionOk="0">
                  <a:moveTo>
                    <a:pt x="228" y="1"/>
                  </a:moveTo>
                  <a:cubicBezTo>
                    <a:pt x="183" y="1"/>
                    <a:pt x="139" y="19"/>
                    <a:pt x="102" y="37"/>
                  </a:cubicBezTo>
                  <a:cubicBezTo>
                    <a:pt x="57" y="72"/>
                    <a:pt x="34" y="128"/>
                    <a:pt x="11" y="185"/>
                  </a:cubicBezTo>
                  <a:cubicBezTo>
                    <a:pt x="1" y="241"/>
                    <a:pt x="11" y="298"/>
                    <a:pt x="46" y="343"/>
                  </a:cubicBezTo>
                  <a:cubicBezTo>
                    <a:pt x="79" y="399"/>
                    <a:pt x="159" y="434"/>
                    <a:pt x="227" y="434"/>
                  </a:cubicBezTo>
                  <a:cubicBezTo>
                    <a:pt x="295" y="422"/>
                    <a:pt x="351" y="388"/>
                    <a:pt x="385" y="320"/>
                  </a:cubicBezTo>
                  <a:cubicBezTo>
                    <a:pt x="418" y="263"/>
                    <a:pt x="408" y="140"/>
                    <a:pt x="373" y="83"/>
                  </a:cubicBezTo>
                  <a:cubicBezTo>
                    <a:pt x="351" y="60"/>
                    <a:pt x="328" y="37"/>
                    <a:pt x="295" y="15"/>
                  </a:cubicBezTo>
                  <a:lnTo>
                    <a:pt x="283" y="15"/>
                  </a:lnTo>
                  <a:cubicBezTo>
                    <a:pt x="295" y="26"/>
                    <a:pt x="305" y="26"/>
                    <a:pt x="317" y="37"/>
                  </a:cubicBezTo>
                  <a:cubicBezTo>
                    <a:pt x="295" y="26"/>
                    <a:pt x="283" y="15"/>
                    <a:pt x="260" y="4"/>
                  </a:cubicBezTo>
                  <a:cubicBezTo>
                    <a:pt x="250" y="2"/>
                    <a:pt x="239" y="1"/>
                    <a:pt x="22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9"/>
            <p:cNvSpPr/>
            <p:nvPr/>
          </p:nvSpPr>
          <p:spPr>
            <a:xfrm>
              <a:off x="1459627" y="1955271"/>
              <a:ext cx="16641" cy="15124"/>
            </a:xfrm>
            <a:custGeom>
              <a:avLst/>
              <a:gdLst/>
              <a:ahLst/>
              <a:cxnLst/>
              <a:rect l="l" t="t" r="r" b="b"/>
              <a:pathLst>
                <a:path w="373" h="339" extrusionOk="0">
                  <a:moveTo>
                    <a:pt x="196" y="1"/>
                  </a:moveTo>
                  <a:cubicBezTo>
                    <a:pt x="135" y="1"/>
                    <a:pt x="85" y="41"/>
                    <a:pt x="56" y="97"/>
                  </a:cubicBezTo>
                  <a:cubicBezTo>
                    <a:pt x="0" y="188"/>
                    <a:pt x="68" y="312"/>
                    <a:pt x="169" y="335"/>
                  </a:cubicBezTo>
                  <a:cubicBezTo>
                    <a:pt x="180" y="337"/>
                    <a:pt x="191" y="338"/>
                    <a:pt x="201" y="338"/>
                  </a:cubicBezTo>
                  <a:cubicBezTo>
                    <a:pt x="292" y="338"/>
                    <a:pt x="373" y="255"/>
                    <a:pt x="373" y="154"/>
                  </a:cubicBezTo>
                  <a:cubicBezTo>
                    <a:pt x="362" y="86"/>
                    <a:pt x="305" y="18"/>
                    <a:pt x="237" y="7"/>
                  </a:cubicBezTo>
                  <a:cubicBezTo>
                    <a:pt x="223" y="3"/>
                    <a:pt x="210" y="1"/>
                    <a:pt x="196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9"/>
            <p:cNvSpPr/>
            <p:nvPr/>
          </p:nvSpPr>
          <p:spPr>
            <a:xfrm>
              <a:off x="1542834" y="1978070"/>
              <a:ext cx="37387" cy="35558"/>
            </a:xfrm>
            <a:custGeom>
              <a:avLst/>
              <a:gdLst/>
              <a:ahLst/>
              <a:cxnLst/>
              <a:rect l="l" t="t" r="r" b="b"/>
              <a:pathLst>
                <a:path w="838" h="797" extrusionOk="0">
                  <a:moveTo>
                    <a:pt x="399" y="1"/>
                  </a:moveTo>
                  <a:cubicBezTo>
                    <a:pt x="318" y="1"/>
                    <a:pt x="240" y="24"/>
                    <a:pt x="171" y="73"/>
                  </a:cubicBezTo>
                  <a:cubicBezTo>
                    <a:pt x="46" y="151"/>
                    <a:pt x="1" y="287"/>
                    <a:pt x="1" y="435"/>
                  </a:cubicBezTo>
                  <a:cubicBezTo>
                    <a:pt x="1" y="559"/>
                    <a:pt x="103" y="706"/>
                    <a:pt x="227" y="762"/>
                  </a:cubicBezTo>
                  <a:cubicBezTo>
                    <a:pt x="306" y="785"/>
                    <a:pt x="317" y="797"/>
                    <a:pt x="408" y="797"/>
                  </a:cubicBezTo>
                  <a:cubicBezTo>
                    <a:pt x="487" y="797"/>
                    <a:pt x="566" y="762"/>
                    <a:pt x="634" y="717"/>
                  </a:cubicBezTo>
                  <a:cubicBezTo>
                    <a:pt x="724" y="672"/>
                    <a:pt x="781" y="559"/>
                    <a:pt x="804" y="457"/>
                  </a:cubicBezTo>
                  <a:cubicBezTo>
                    <a:pt x="837" y="265"/>
                    <a:pt x="736" y="84"/>
                    <a:pt x="555" y="28"/>
                  </a:cubicBezTo>
                  <a:cubicBezTo>
                    <a:pt x="503" y="10"/>
                    <a:pt x="450" y="1"/>
                    <a:pt x="399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9"/>
            <p:cNvSpPr/>
            <p:nvPr/>
          </p:nvSpPr>
          <p:spPr>
            <a:xfrm>
              <a:off x="1432367" y="1976553"/>
              <a:ext cx="27751" cy="27171"/>
            </a:xfrm>
            <a:custGeom>
              <a:avLst/>
              <a:gdLst/>
              <a:ahLst/>
              <a:cxnLst/>
              <a:rect l="l" t="t" r="r" b="b"/>
              <a:pathLst>
                <a:path w="622" h="609" extrusionOk="0">
                  <a:moveTo>
                    <a:pt x="333" y="0"/>
                  </a:moveTo>
                  <a:cubicBezTo>
                    <a:pt x="293" y="0"/>
                    <a:pt x="248" y="11"/>
                    <a:pt x="215" y="27"/>
                  </a:cubicBezTo>
                  <a:cubicBezTo>
                    <a:pt x="136" y="50"/>
                    <a:pt x="79" y="107"/>
                    <a:pt x="46" y="175"/>
                  </a:cubicBezTo>
                  <a:cubicBezTo>
                    <a:pt x="0" y="242"/>
                    <a:pt x="11" y="321"/>
                    <a:pt x="34" y="389"/>
                  </a:cubicBezTo>
                  <a:lnTo>
                    <a:pt x="34" y="412"/>
                  </a:lnTo>
                  <a:cubicBezTo>
                    <a:pt x="68" y="514"/>
                    <a:pt x="159" y="593"/>
                    <a:pt x="260" y="604"/>
                  </a:cubicBezTo>
                  <a:cubicBezTo>
                    <a:pt x="279" y="607"/>
                    <a:pt x="297" y="608"/>
                    <a:pt x="316" y="608"/>
                  </a:cubicBezTo>
                  <a:cubicBezTo>
                    <a:pt x="376" y="608"/>
                    <a:pt x="434" y="594"/>
                    <a:pt x="486" y="559"/>
                  </a:cubicBezTo>
                  <a:cubicBezTo>
                    <a:pt x="543" y="514"/>
                    <a:pt x="599" y="446"/>
                    <a:pt x="611" y="366"/>
                  </a:cubicBezTo>
                  <a:cubicBezTo>
                    <a:pt x="622" y="288"/>
                    <a:pt x="599" y="208"/>
                    <a:pt x="554" y="140"/>
                  </a:cubicBezTo>
                  <a:cubicBezTo>
                    <a:pt x="521" y="72"/>
                    <a:pt x="453" y="27"/>
                    <a:pt x="373" y="5"/>
                  </a:cubicBezTo>
                  <a:cubicBezTo>
                    <a:pt x="361" y="2"/>
                    <a:pt x="348" y="0"/>
                    <a:pt x="33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9"/>
            <p:cNvSpPr/>
            <p:nvPr/>
          </p:nvSpPr>
          <p:spPr>
            <a:xfrm>
              <a:off x="1544351" y="1936176"/>
              <a:ext cx="11154" cy="6826"/>
            </a:xfrm>
            <a:custGeom>
              <a:avLst/>
              <a:gdLst/>
              <a:ahLst/>
              <a:cxnLst/>
              <a:rect l="l" t="t" r="r" b="b"/>
              <a:pathLst>
                <a:path w="250" h="153" extrusionOk="0">
                  <a:moveTo>
                    <a:pt x="127" y="0"/>
                  </a:moveTo>
                  <a:cubicBezTo>
                    <a:pt x="100" y="0"/>
                    <a:pt x="70" y="8"/>
                    <a:pt x="46" y="17"/>
                  </a:cubicBezTo>
                  <a:cubicBezTo>
                    <a:pt x="1" y="39"/>
                    <a:pt x="12" y="95"/>
                    <a:pt x="57" y="95"/>
                  </a:cubicBezTo>
                  <a:cubicBezTo>
                    <a:pt x="91" y="95"/>
                    <a:pt x="114" y="95"/>
                    <a:pt x="137" y="130"/>
                  </a:cubicBezTo>
                  <a:cubicBezTo>
                    <a:pt x="146" y="144"/>
                    <a:pt x="165" y="153"/>
                    <a:pt x="183" y="153"/>
                  </a:cubicBezTo>
                  <a:cubicBezTo>
                    <a:pt x="208" y="153"/>
                    <a:pt x="232" y="139"/>
                    <a:pt x="238" y="107"/>
                  </a:cubicBezTo>
                  <a:cubicBezTo>
                    <a:pt x="250" y="62"/>
                    <a:pt x="204" y="17"/>
                    <a:pt x="159" y="5"/>
                  </a:cubicBezTo>
                  <a:cubicBezTo>
                    <a:pt x="149" y="2"/>
                    <a:pt x="138" y="0"/>
                    <a:pt x="12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9"/>
            <p:cNvSpPr/>
            <p:nvPr/>
          </p:nvSpPr>
          <p:spPr>
            <a:xfrm>
              <a:off x="1467167" y="1932161"/>
              <a:ext cx="9637" cy="5265"/>
            </a:xfrm>
            <a:custGeom>
              <a:avLst/>
              <a:gdLst/>
              <a:ahLst/>
              <a:cxnLst/>
              <a:rect l="l" t="t" r="r" b="b"/>
              <a:pathLst>
                <a:path w="216" h="118" extrusionOk="0">
                  <a:moveTo>
                    <a:pt x="115" y="1"/>
                  </a:moveTo>
                  <a:cubicBezTo>
                    <a:pt x="78" y="1"/>
                    <a:pt x="40" y="15"/>
                    <a:pt x="23" y="50"/>
                  </a:cubicBezTo>
                  <a:cubicBezTo>
                    <a:pt x="0" y="84"/>
                    <a:pt x="35" y="118"/>
                    <a:pt x="68" y="118"/>
                  </a:cubicBezTo>
                  <a:cubicBezTo>
                    <a:pt x="91" y="118"/>
                    <a:pt x="113" y="118"/>
                    <a:pt x="136" y="107"/>
                  </a:cubicBezTo>
                  <a:cubicBezTo>
                    <a:pt x="140" y="103"/>
                    <a:pt x="145" y="101"/>
                    <a:pt x="150" y="101"/>
                  </a:cubicBezTo>
                  <a:cubicBezTo>
                    <a:pt x="160" y="101"/>
                    <a:pt x="170" y="107"/>
                    <a:pt x="170" y="107"/>
                  </a:cubicBezTo>
                  <a:cubicBezTo>
                    <a:pt x="181" y="107"/>
                    <a:pt x="193" y="107"/>
                    <a:pt x="204" y="95"/>
                  </a:cubicBezTo>
                  <a:cubicBezTo>
                    <a:pt x="216" y="50"/>
                    <a:pt x="193" y="16"/>
                    <a:pt x="148" y="4"/>
                  </a:cubicBezTo>
                  <a:cubicBezTo>
                    <a:pt x="137" y="2"/>
                    <a:pt x="126" y="1"/>
                    <a:pt x="115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9"/>
            <p:cNvSpPr/>
            <p:nvPr/>
          </p:nvSpPr>
          <p:spPr>
            <a:xfrm>
              <a:off x="1466007" y="1999218"/>
              <a:ext cx="71384" cy="36450"/>
            </a:xfrm>
            <a:custGeom>
              <a:avLst/>
              <a:gdLst/>
              <a:ahLst/>
              <a:cxnLst/>
              <a:rect l="l" t="t" r="r" b="b"/>
              <a:pathLst>
                <a:path w="1600" h="817" extrusionOk="0">
                  <a:moveTo>
                    <a:pt x="1557" y="0"/>
                  </a:moveTo>
                  <a:cubicBezTo>
                    <a:pt x="1541" y="0"/>
                    <a:pt x="1524" y="10"/>
                    <a:pt x="1519" y="28"/>
                  </a:cubicBezTo>
                  <a:cubicBezTo>
                    <a:pt x="1429" y="356"/>
                    <a:pt x="1180" y="684"/>
                    <a:pt x="830" y="740"/>
                  </a:cubicBezTo>
                  <a:cubicBezTo>
                    <a:pt x="807" y="744"/>
                    <a:pt x="784" y="745"/>
                    <a:pt x="762" y="745"/>
                  </a:cubicBezTo>
                  <a:cubicBezTo>
                    <a:pt x="485" y="745"/>
                    <a:pt x="250" y="500"/>
                    <a:pt x="72" y="323"/>
                  </a:cubicBezTo>
                  <a:cubicBezTo>
                    <a:pt x="64" y="315"/>
                    <a:pt x="56" y="312"/>
                    <a:pt x="49" y="312"/>
                  </a:cubicBezTo>
                  <a:cubicBezTo>
                    <a:pt x="22" y="312"/>
                    <a:pt x="0" y="352"/>
                    <a:pt x="26" y="379"/>
                  </a:cubicBezTo>
                  <a:cubicBezTo>
                    <a:pt x="241" y="593"/>
                    <a:pt x="473" y="817"/>
                    <a:pt x="782" y="817"/>
                  </a:cubicBezTo>
                  <a:cubicBezTo>
                    <a:pt x="816" y="817"/>
                    <a:pt x="850" y="814"/>
                    <a:pt x="886" y="808"/>
                  </a:cubicBezTo>
                  <a:cubicBezTo>
                    <a:pt x="1248" y="752"/>
                    <a:pt x="1508" y="368"/>
                    <a:pt x="1587" y="51"/>
                  </a:cubicBezTo>
                  <a:cubicBezTo>
                    <a:pt x="1600" y="18"/>
                    <a:pt x="1579" y="0"/>
                    <a:pt x="155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9"/>
            <p:cNvSpPr/>
            <p:nvPr/>
          </p:nvSpPr>
          <p:spPr>
            <a:xfrm>
              <a:off x="1474974" y="1974188"/>
              <a:ext cx="15749" cy="17400"/>
            </a:xfrm>
            <a:custGeom>
              <a:avLst/>
              <a:gdLst/>
              <a:ahLst/>
              <a:cxnLst/>
              <a:rect l="l" t="t" r="r" b="b"/>
              <a:pathLst>
                <a:path w="353" h="390" extrusionOk="0">
                  <a:moveTo>
                    <a:pt x="288" y="0"/>
                  </a:moveTo>
                  <a:cubicBezTo>
                    <a:pt x="285" y="0"/>
                    <a:pt x="281" y="1"/>
                    <a:pt x="278" y="1"/>
                  </a:cubicBezTo>
                  <a:cubicBezTo>
                    <a:pt x="176" y="35"/>
                    <a:pt x="63" y="80"/>
                    <a:pt x="41" y="182"/>
                  </a:cubicBezTo>
                  <a:cubicBezTo>
                    <a:pt x="0" y="304"/>
                    <a:pt x="123" y="389"/>
                    <a:pt x="231" y="389"/>
                  </a:cubicBezTo>
                  <a:cubicBezTo>
                    <a:pt x="243" y="389"/>
                    <a:pt x="255" y="388"/>
                    <a:pt x="267" y="386"/>
                  </a:cubicBezTo>
                  <a:cubicBezTo>
                    <a:pt x="309" y="375"/>
                    <a:pt x="292" y="305"/>
                    <a:pt x="253" y="305"/>
                  </a:cubicBezTo>
                  <a:cubicBezTo>
                    <a:pt x="250" y="305"/>
                    <a:pt x="247" y="306"/>
                    <a:pt x="244" y="306"/>
                  </a:cubicBezTo>
                  <a:cubicBezTo>
                    <a:pt x="235" y="309"/>
                    <a:pt x="225" y="310"/>
                    <a:pt x="216" y="310"/>
                  </a:cubicBezTo>
                  <a:cubicBezTo>
                    <a:pt x="138" y="310"/>
                    <a:pt x="80" y="230"/>
                    <a:pt x="131" y="160"/>
                  </a:cubicBezTo>
                  <a:cubicBezTo>
                    <a:pt x="176" y="115"/>
                    <a:pt x="244" y="92"/>
                    <a:pt x="300" y="69"/>
                  </a:cubicBezTo>
                  <a:cubicBezTo>
                    <a:pt x="353" y="58"/>
                    <a:pt x="328" y="0"/>
                    <a:pt x="28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9"/>
            <p:cNvSpPr/>
            <p:nvPr/>
          </p:nvSpPr>
          <p:spPr>
            <a:xfrm>
              <a:off x="1592804" y="1988555"/>
              <a:ext cx="53003" cy="55635"/>
            </a:xfrm>
            <a:custGeom>
              <a:avLst/>
              <a:gdLst/>
              <a:ahLst/>
              <a:cxnLst/>
              <a:rect l="l" t="t" r="r" b="b"/>
              <a:pathLst>
                <a:path w="1188" h="1247" extrusionOk="0">
                  <a:moveTo>
                    <a:pt x="550" y="1"/>
                  </a:moveTo>
                  <a:cubicBezTo>
                    <a:pt x="221" y="1"/>
                    <a:pt x="0" y="313"/>
                    <a:pt x="0" y="313"/>
                  </a:cubicBezTo>
                  <a:lnTo>
                    <a:pt x="23" y="1183"/>
                  </a:lnTo>
                  <a:cubicBezTo>
                    <a:pt x="158" y="1227"/>
                    <a:pt x="279" y="1247"/>
                    <a:pt x="385" y="1247"/>
                  </a:cubicBezTo>
                  <a:cubicBezTo>
                    <a:pt x="1150" y="1247"/>
                    <a:pt x="1188" y="231"/>
                    <a:pt x="780" y="52"/>
                  </a:cubicBezTo>
                  <a:cubicBezTo>
                    <a:pt x="699" y="16"/>
                    <a:pt x="622" y="1"/>
                    <a:pt x="550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9"/>
            <p:cNvSpPr/>
            <p:nvPr/>
          </p:nvSpPr>
          <p:spPr>
            <a:xfrm>
              <a:off x="1597310" y="1999664"/>
              <a:ext cx="29847" cy="34978"/>
            </a:xfrm>
            <a:custGeom>
              <a:avLst/>
              <a:gdLst/>
              <a:ahLst/>
              <a:cxnLst/>
              <a:rect l="l" t="t" r="r" b="b"/>
              <a:pathLst>
                <a:path w="669" h="784" extrusionOk="0">
                  <a:moveTo>
                    <a:pt x="278" y="439"/>
                  </a:moveTo>
                  <a:cubicBezTo>
                    <a:pt x="356" y="439"/>
                    <a:pt x="400" y="549"/>
                    <a:pt x="352" y="617"/>
                  </a:cubicBezTo>
                  <a:cubicBezTo>
                    <a:pt x="309" y="660"/>
                    <a:pt x="261" y="676"/>
                    <a:pt x="212" y="676"/>
                  </a:cubicBezTo>
                  <a:cubicBezTo>
                    <a:pt x="183" y="676"/>
                    <a:pt x="154" y="671"/>
                    <a:pt x="126" y="663"/>
                  </a:cubicBezTo>
                  <a:lnTo>
                    <a:pt x="114" y="663"/>
                  </a:lnTo>
                  <a:cubicBezTo>
                    <a:pt x="114" y="617"/>
                    <a:pt x="126" y="561"/>
                    <a:pt x="137" y="516"/>
                  </a:cubicBezTo>
                  <a:cubicBezTo>
                    <a:pt x="159" y="482"/>
                    <a:pt x="204" y="459"/>
                    <a:pt x="239" y="448"/>
                  </a:cubicBezTo>
                  <a:cubicBezTo>
                    <a:pt x="253" y="442"/>
                    <a:pt x="266" y="439"/>
                    <a:pt x="278" y="439"/>
                  </a:cubicBezTo>
                  <a:close/>
                  <a:moveTo>
                    <a:pt x="504" y="0"/>
                  </a:moveTo>
                  <a:cubicBezTo>
                    <a:pt x="388" y="0"/>
                    <a:pt x="278" y="69"/>
                    <a:pt x="194" y="154"/>
                  </a:cubicBezTo>
                  <a:cubicBezTo>
                    <a:pt x="58" y="313"/>
                    <a:pt x="1" y="539"/>
                    <a:pt x="23" y="730"/>
                  </a:cubicBezTo>
                  <a:cubicBezTo>
                    <a:pt x="33" y="749"/>
                    <a:pt x="42" y="768"/>
                    <a:pt x="58" y="768"/>
                  </a:cubicBezTo>
                  <a:cubicBezTo>
                    <a:pt x="61" y="768"/>
                    <a:pt x="65" y="767"/>
                    <a:pt x="69" y="765"/>
                  </a:cubicBezTo>
                  <a:cubicBezTo>
                    <a:pt x="80" y="776"/>
                    <a:pt x="91" y="776"/>
                    <a:pt x="91" y="776"/>
                  </a:cubicBezTo>
                  <a:cubicBezTo>
                    <a:pt x="123" y="781"/>
                    <a:pt x="152" y="784"/>
                    <a:pt x="180" y="784"/>
                  </a:cubicBezTo>
                  <a:cubicBezTo>
                    <a:pt x="273" y="784"/>
                    <a:pt x="350" y="752"/>
                    <a:pt x="420" y="674"/>
                  </a:cubicBezTo>
                  <a:cubicBezTo>
                    <a:pt x="476" y="607"/>
                    <a:pt x="498" y="482"/>
                    <a:pt x="420" y="414"/>
                  </a:cubicBezTo>
                  <a:cubicBezTo>
                    <a:pt x="387" y="386"/>
                    <a:pt x="352" y="376"/>
                    <a:pt x="315" y="376"/>
                  </a:cubicBezTo>
                  <a:cubicBezTo>
                    <a:pt x="262" y="376"/>
                    <a:pt x="206" y="399"/>
                    <a:pt x="159" y="426"/>
                  </a:cubicBezTo>
                  <a:cubicBezTo>
                    <a:pt x="182" y="369"/>
                    <a:pt x="204" y="323"/>
                    <a:pt x="227" y="278"/>
                  </a:cubicBezTo>
                  <a:cubicBezTo>
                    <a:pt x="317" y="109"/>
                    <a:pt x="476" y="64"/>
                    <a:pt x="657" y="64"/>
                  </a:cubicBezTo>
                  <a:cubicBezTo>
                    <a:pt x="668" y="64"/>
                    <a:pt x="668" y="52"/>
                    <a:pt x="668" y="52"/>
                  </a:cubicBezTo>
                  <a:cubicBezTo>
                    <a:pt x="614" y="16"/>
                    <a:pt x="558" y="0"/>
                    <a:pt x="504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5" name="Google Shape;1555;p59"/>
          <p:cNvSpPr/>
          <p:nvPr/>
        </p:nvSpPr>
        <p:spPr>
          <a:xfrm>
            <a:off x="6721726" y="1749350"/>
            <a:ext cx="967040" cy="500006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59"/>
          <p:cNvSpPr/>
          <p:nvPr/>
        </p:nvSpPr>
        <p:spPr>
          <a:xfrm flipH="1">
            <a:off x="3252851" y="844325"/>
            <a:ext cx="967040" cy="500006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F731FA3F-61CC-E754-D498-663494CE9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938" y="1429555"/>
            <a:ext cx="4173005" cy="2621736"/>
          </a:xfrm>
        </p:spPr>
        <p:txBody>
          <a:bodyPr/>
          <a:lstStyle/>
          <a:p>
            <a:pPr marL="127000" indent="0" algn="just">
              <a:lnSpc>
                <a:spcPct val="150000"/>
              </a:lnSpc>
              <a:buNone/>
            </a:pPr>
            <a:r>
              <a:rPr lang="pt-PT" b="1" dirty="0"/>
              <a:t>Aplicação móvel / website que permite um acesso facilitado e simplificado aos seguintes espaços / atividades:</a:t>
            </a:r>
          </a:p>
          <a:p>
            <a:pPr algn="just">
              <a:lnSpc>
                <a:spcPct val="150000"/>
              </a:lnSpc>
              <a:buFont typeface="Calibri"/>
              <a:buChar char="-"/>
            </a:pPr>
            <a:r>
              <a:rPr lang="pt-PT" dirty="0"/>
              <a:t>Campos para treinar na universidade</a:t>
            </a:r>
          </a:p>
          <a:p>
            <a:pPr algn="just">
              <a:lnSpc>
                <a:spcPct val="150000"/>
              </a:lnSpc>
              <a:buFont typeface="Calibri"/>
              <a:buChar char="-"/>
            </a:pPr>
            <a:r>
              <a:rPr lang="pt-PT" dirty="0"/>
              <a:t>Aulas de desporto como Taekwondo, Badminton, Voleibol, e etc.</a:t>
            </a:r>
          </a:p>
          <a:p>
            <a:pPr>
              <a:buFont typeface="Calibri"/>
              <a:buChar char="-"/>
            </a:pP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1C90C11-21CB-0AEE-5523-B605BA84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Conceito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63A511-4D2B-F722-2A32-25598B2B0105}"/>
              </a:ext>
            </a:extLst>
          </p:cNvPr>
          <p:cNvSpPr txBox="1"/>
          <p:nvPr/>
        </p:nvSpPr>
        <p:spPr>
          <a:xfrm>
            <a:off x="5089472" y="1496446"/>
            <a:ext cx="3655284" cy="1520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b="1" dirty="0">
                <a:latin typeface="Encode Sans"/>
              </a:rPr>
              <a:t>Informações e guias em relação aos seguintes tópicos:</a:t>
            </a:r>
          </a:p>
          <a:p>
            <a:pPr marL="285750" indent="-285750" algn="just">
              <a:lnSpc>
                <a:spcPct val="150000"/>
              </a:lnSpc>
              <a:buFont typeface="Calibri"/>
              <a:buChar char="-"/>
            </a:pPr>
            <a:r>
              <a:rPr lang="pt-PT" sz="1600" dirty="0">
                <a:latin typeface="Encode Sans"/>
              </a:rPr>
              <a:t>Alimentação </a:t>
            </a:r>
            <a:r>
              <a:rPr lang="pt-PT" sz="1600" dirty="0" err="1">
                <a:latin typeface="Encode Sans"/>
              </a:rPr>
              <a:t>saúdavel</a:t>
            </a:r>
            <a:endParaRPr lang="pt-PT" sz="1600" dirty="0">
              <a:latin typeface="Encode Sans"/>
            </a:endParaRPr>
          </a:p>
          <a:p>
            <a:pPr marL="285750" indent="-285750" algn="just">
              <a:lnSpc>
                <a:spcPct val="150000"/>
              </a:lnSpc>
              <a:buFont typeface="Calibri"/>
              <a:buChar char="-"/>
            </a:pPr>
            <a:r>
              <a:rPr lang="pt-PT" sz="1600" dirty="0">
                <a:latin typeface="Encode Sans"/>
              </a:rPr>
              <a:t>Rotinas e progresso fitness</a:t>
            </a:r>
          </a:p>
        </p:txBody>
      </p:sp>
    </p:spTree>
    <p:extLst>
      <p:ext uri="{BB962C8B-B14F-4D97-AF65-F5344CB8AC3E}">
        <p14:creationId xmlns:p14="http://schemas.microsoft.com/office/powerpoint/2010/main" val="160810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>
          <a:extLst>
            <a:ext uri="{FF2B5EF4-FFF2-40B4-BE49-F238E27FC236}">
              <a16:creationId xmlns:a16="http://schemas.microsoft.com/office/drawing/2014/main" id="{9D926B7E-F2D8-12C5-0990-6E2A97941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59">
            <a:extLst>
              <a:ext uri="{FF2B5EF4-FFF2-40B4-BE49-F238E27FC236}">
                <a16:creationId xmlns:a16="http://schemas.microsoft.com/office/drawing/2014/main" id="{07908A5C-1E87-052A-DB50-5D3ADB1A65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384231" y="2570956"/>
            <a:ext cx="4565699" cy="621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algn="just"/>
            <a:r>
              <a:rPr lang="en"/>
              <a:t>INCREMENTO IMPLEMENTADO</a:t>
            </a:r>
            <a:endParaRPr lang="en" b="0">
              <a:solidFill>
                <a:srgbClr val="000000"/>
              </a:solidFill>
            </a:endParaRPr>
          </a:p>
        </p:txBody>
      </p:sp>
      <p:sp>
        <p:nvSpPr>
          <p:cNvPr id="1503" name="Google Shape;1503;p59">
            <a:extLst>
              <a:ext uri="{FF2B5EF4-FFF2-40B4-BE49-F238E27FC236}">
                <a16:creationId xmlns:a16="http://schemas.microsoft.com/office/drawing/2014/main" id="{87CBF7DA-85C6-1903-42B7-22E6E5F569E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 flipH="1">
            <a:off x="720000" y="844325"/>
            <a:ext cx="4565700" cy="1518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04" name="Google Shape;1504;p59">
            <a:extLst>
              <a:ext uri="{FF2B5EF4-FFF2-40B4-BE49-F238E27FC236}">
                <a16:creationId xmlns:a16="http://schemas.microsoft.com/office/drawing/2014/main" id="{2D4DC8E3-5836-0D4F-528E-E0AC19AD36C5}"/>
              </a:ext>
            </a:extLst>
          </p:cNvPr>
          <p:cNvSpPr/>
          <p:nvPr/>
        </p:nvSpPr>
        <p:spPr>
          <a:xfrm>
            <a:off x="5136925" y="4326400"/>
            <a:ext cx="864000" cy="1860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5" name="Google Shape;1505;p59">
            <a:extLst>
              <a:ext uri="{FF2B5EF4-FFF2-40B4-BE49-F238E27FC236}">
                <a16:creationId xmlns:a16="http://schemas.microsoft.com/office/drawing/2014/main" id="{1F4DD60F-E735-451F-26D5-9CA809E6A945}"/>
              </a:ext>
            </a:extLst>
          </p:cNvPr>
          <p:cNvGrpSpPr/>
          <p:nvPr/>
        </p:nvGrpSpPr>
        <p:grpSpPr>
          <a:xfrm>
            <a:off x="4574349" y="883459"/>
            <a:ext cx="2243784" cy="3579044"/>
            <a:chOff x="1338183" y="1849087"/>
            <a:chExt cx="427192" cy="681411"/>
          </a:xfrm>
        </p:grpSpPr>
        <p:sp>
          <p:nvSpPr>
            <p:cNvPr id="1506" name="Google Shape;1506;p59">
              <a:extLst>
                <a:ext uri="{FF2B5EF4-FFF2-40B4-BE49-F238E27FC236}">
                  <a16:creationId xmlns:a16="http://schemas.microsoft.com/office/drawing/2014/main" id="{F6378122-5981-9CE5-6E62-BD6F4A0909B2}"/>
                </a:ext>
              </a:extLst>
            </p:cNvPr>
            <p:cNvSpPr/>
            <p:nvPr/>
          </p:nvSpPr>
          <p:spPr>
            <a:xfrm>
              <a:off x="1430359" y="1849087"/>
              <a:ext cx="239672" cy="223253"/>
            </a:xfrm>
            <a:custGeom>
              <a:avLst/>
              <a:gdLst/>
              <a:ahLst/>
              <a:cxnLst/>
              <a:rect l="l" t="t" r="r" b="b"/>
              <a:pathLst>
                <a:path w="5372" h="5004" extrusionOk="0">
                  <a:moveTo>
                    <a:pt x="1894" y="0"/>
                  </a:moveTo>
                  <a:cubicBezTo>
                    <a:pt x="1161" y="0"/>
                    <a:pt x="485" y="329"/>
                    <a:pt x="305" y="623"/>
                  </a:cubicBezTo>
                  <a:cubicBezTo>
                    <a:pt x="0" y="1120"/>
                    <a:pt x="531" y="1562"/>
                    <a:pt x="531" y="1562"/>
                  </a:cubicBezTo>
                  <a:cubicBezTo>
                    <a:pt x="91" y="2217"/>
                    <a:pt x="611" y="2545"/>
                    <a:pt x="611" y="2545"/>
                  </a:cubicBezTo>
                  <a:lnTo>
                    <a:pt x="2273" y="4592"/>
                  </a:lnTo>
                  <a:cubicBezTo>
                    <a:pt x="2273" y="4592"/>
                    <a:pt x="2786" y="5004"/>
                    <a:pt x="3292" y="5004"/>
                  </a:cubicBezTo>
                  <a:cubicBezTo>
                    <a:pt x="3349" y="5004"/>
                    <a:pt x="3405" y="4999"/>
                    <a:pt x="3461" y="4988"/>
                  </a:cubicBezTo>
                  <a:cubicBezTo>
                    <a:pt x="4003" y="4874"/>
                    <a:pt x="4037" y="4208"/>
                    <a:pt x="4037" y="4208"/>
                  </a:cubicBezTo>
                  <a:cubicBezTo>
                    <a:pt x="4037" y="4208"/>
                    <a:pt x="5371" y="3620"/>
                    <a:pt x="5292" y="3042"/>
                  </a:cubicBezTo>
                  <a:cubicBezTo>
                    <a:pt x="5202" y="2466"/>
                    <a:pt x="4806" y="2432"/>
                    <a:pt x="4806" y="2432"/>
                  </a:cubicBezTo>
                  <a:cubicBezTo>
                    <a:pt x="4806" y="2432"/>
                    <a:pt x="5044" y="1154"/>
                    <a:pt x="4524" y="589"/>
                  </a:cubicBezTo>
                  <a:cubicBezTo>
                    <a:pt x="4352" y="399"/>
                    <a:pt x="4168" y="335"/>
                    <a:pt x="3997" y="335"/>
                  </a:cubicBezTo>
                  <a:cubicBezTo>
                    <a:pt x="3649" y="335"/>
                    <a:pt x="3358" y="600"/>
                    <a:pt x="3358" y="600"/>
                  </a:cubicBezTo>
                  <a:cubicBezTo>
                    <a:pt x="2941" y="159"/>
                    <a:pt x="2404" y="0"/>
                    <a:pt x="1894" y="0"/>
                  </a:cubicBezTo>
                  <a:close/>
                </a:path>
              </a:pathLst>
            </a:custGeom>
            <a:solidFill>
              <a:srgbClr val="4A1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9">
              <a:extLst>
                <a:ext uri="{FF2B5EF4-FFF2-40B4-BE49-F238E27FC236}">
                  <a16:creationId xmlns:a16="http://schemas.microsoft.com/office/drawing/2014/main" id="{A4B7FCDB-FFA6-7ABA-15EC-22A651233C9B}"/>
                </a:ext>
              </a:extLst>
            </p:cNvPr>
            <p:cNvSpPr/>
            <p:nvPr/>
          </p:nvSpPr>
          <p:spPr>
            <a:xfrm>
              <a:off x="1462616" y="1857341"/>
              <a:ext cx="175649" cy="103507"/>
            </a:xfrm>
            <a:custGeom>
              <a:avLst/>
              <a:gdLst/>
              <a:ahLst/>
              <a:cxnLst/>
              <a:rect l="l" t="t" r="r" b="b"/>
              <a:pathLst>
                <a:path w="3937" h="2320" extrusionOk="0">
                  <a:moveTo>
                    <a:pt x="1119" y="0"/>
                  </a:moveTo>
                  <a:cubicBezTo>
                    <a:pt x="734" y="0"/>
                    <a:pt x="354" y="149"/>
                    <a:pt x="1" y="314"/>
                  </a:cubicBezTo>
                  <a:cubicBezTo>
                    <a:pt x="1" y="324"/>
                    <a:pt x="1" y="324"/>
                    <a:pt x="12" y="324"/>
                  </a:cubicBezTo>
                  <a:cubicBezTo>
                    <a:pt x="367" y="181"/>
                    <a:pt x="716" y="69"/>
                    <a:pt x="1088" y="69"/>
                  </a:cubicBezTo>
                  <a:cubicBezTo>
                    <a:pt x="1213" y="69"/>
                    <a:pt x="1340" y="82"/>
                    <a:pt x="1471" y="110"/>
                  </a:cubicBezTo>
                  <a:cubicBezTo>
                    <a:pt x="1912" y="223"/>
                    <a:pt x="2217" y="562"/>
                    <a:pt x="2466" y="912"/>
                  </a:cubicBezTo>
                  <a:cubicBezTo>
                    <a:pt x="2473" y="926"/>
                    <a:pt x="2487" y="931"/>
                    <a:pt x="2503" y="931"/>
                  </a:cubicBezTo>
                  <a:cubicBezTo>
                    <a:pt x="2514" y="931"/>
                    <a:pt x="2525" y="929"/>
                    <a:pt x="2534" y="924"/>
                  </a:cubicBezTo>
                  <a:cubicBezTo>
                    <a:pt x="2692" y="766"/>
                    <a:pt x="2839" y="664"/>
                    <a:pt x="3054" y="618"/>
                  </a:cubicBezTo>
                  <a:cubicBezTo>
                    <a:pt x="3081" y="613"/>
                    <a:pt x="3107" y="611"/>
                    <a:pt x="3133" y="611"/>
                  </a:cubicBezTo>
                  <a:cubicBezTo>
                    <a:pt x="3438" y="611"/>
                    <a:pt x="3639" y="967"/>
                    <a:pt x="3744" y="1206"/>
                  </a:cubicBezTo>
                  <a:cubicBezTo>
                    <a:pt x="3879" y="1546"/>
                    <a:pt x="3801" y="1953"/>
                    <a:pt x="3721" y="2292"/>
                  </a:cubicBezTo>
                  <a:cubicBezTo>
                    <a:pt x="3715" y="2311"/>
                    <a:pt x="3729" y="2320"/>
                    <a:pt x="3743" y="2320"/>
                  </a:cubicBezTo>
                  <a:cubicBezTo>
                    <a:pt x="3755" y="2320"/>
                    <a:pt x="3766" y="2314"/>
                    <a:pt x="3766" y="2304"/>
                  </a:cubicBezTo>
                  <a:cubicBezTo>
                    <a:pt x="3924" y="1784"/>
                    <a:pt x="3936" y="1297"/>
                    <a:pt x="3620" y="845"/>
                  </a:cubicBezTo>
                  <a:cubicBezTo>
                    <a:pt x="3491" y="659"/>
                    <a:pt x="3300" y="564"/>
                    <a:pt x="3103" y="564"/>
                  </a:cubicBezTo>
                  <a:cubicBezTo>
                    <a:pt x="2987" y="564"/>
                    <a:pt x="2869" y="597"/>
                    <a:pt x="2760" y="664"/>
                  </a:cubicBezTo>
                  <a:cubicBezTo>
                    <a:pt x="2724" y="691"/>
                    <a:pt x="2600" y="799"/>
                    <a:pt x="2523" y="799"/>
                  </a:cubicBezTo>
                  <a:cubicBezTo>
                    <a:pt x="2504" y="799"/>
                    <a:pt x="2488" y="792"/>
                    <a:pt x="2477" y="777"/>
                  </a:cubicBezTo>
                  <a:cubicBezTo>
                    <a:pt x="2421" y="675"/>
                    <a:pt x="2341" y="596"/>
                    <a:pt x="2263" y="517"/>
                  </a:cubicBezTo>
                  <a:cubicBezTo>
                    <a:pt x="2093" y="324"/>
                    <a:pt x="1866" y="189"/>
                    <a:pt x="1629" y="98"/>
                  </a:cubicBezTo>
                  <a:cubicBezTo>
                    <a:pt x="1459" y="29"/>
                    <a:pt x="1289" y="0"/>
                    <a:pt x="111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9">
              <a:extLst>
                <a:ext uri="{FF2B5EF4-FFF2-40B4-BE49-F238E27FC236}">
                  <a16:creationId xmlns:a16="http://schemas.microsoft.com/office/drawing/2014/main" id="{2D2E8E6B-54D0-5390-B8F8-1B54946AC572}"/>
                </a:ext>
              </a:extLst>
            </p:cNvPr>
            <p:cNvSpPr/>
            <p:nvPr/>
          </p:nvSpPr>
          <p:spPr>
            <a:xfrm>
              <a:off x="1583702" y="1908024"/>
              <a:ext cx="61613" cy="111671"/>
            </a:xfrm>
            <a:custGeom>
              <a:avLst/>
              <a:gdLst/>
              <a:ahLst/>
              <a:cxnLst/>
              <a:rect l="l" t="t" r="r" b="b"/>
              <a:pathLst>
                <a:path w="1381" h="2503" extrusionOk="0">
                  <a:moveTo>
                    <a:pt x="239" y="0"/>
                  </a:moveTo>
                  <a:cubicBezTo>
                    <a:pt x="164" y="0"/>
                    <a:pt x="86" y="11"/>
                    <a:pt x="12" y="25"/>
                  </a:cubicBezTo>
                  <a:cubicBezTo>
                    <a:pt x="1" y="37"/>
                    <a:pt x="12" y="48"/>
                    <a:pt x="24" y="48"/>
                  </a:cubicBezTo>
                  <a:cubicBezTo>
                    <a:pt x="77" y="38"/>
                    <a:pt x="126" y="34"/>
                    <a:pt x="171" y="34"/>
                  </a:cubicBezTo>
                  <a:cubicBezTo>
                    <a:pt x="808" y="34"/>
                    <a:pt x="684" y="953"/>
                    <a:pt x="600" y="1427"/>
                  </a:cubicBezTo>
                  <a:cubicBezTo>
                    <a:pt x="600" y="1439"/>
                    <a:pt x="622" y="1462"/>
                    <a:pt x="634" y="1462"/>
                  </a:cubicBezTo>
                  <a:cubicBezTo>
                    <a:pt x="644" y="1462"/>
                    <a:pt x="655" y="1461"/>
                    <a:pt x="664" y="1461"/>
                  </a:cubicBezTo>
                  <a:cubicBezTo>
                    <a:pt x="1316" y="1461"/>
                    <a:pt x="1070" y="2190"/>
                    <a:pt x="770" y="2480"/>
                  </a:cubicBezTo>
                  <a:cubicBezTo>
                    <a:pt x="758" y="2490"/>
                    <a:pt x="770" y="2502"/>
                    <a:pt x="781" y="2502"/>
                  </a:cubicBezTo>
                  <a:cubicBezTo>
                    <a:pt x="1154" y="2264"/>
                    <a:pt x="1381" y="1530"/>
                    <a:pt x="815" y="1394"/>
                  </a:cubicBezTo>
                  <a:cubicBezTo>
                    <a:pt x="612" y="1349"/>
                    <a:pt x="713" y="1088"/>
                    <a:pt x="725" y="907"/>
                  </a:cubicBezTo>
                  <a:cubicBezTo>
                    <a:pt x="747" y="681"/>
                    <a:pt x="725" y="455"/>
                    <a:pt x="634" y="241"/>
                  </a:cubicBezTo>
                  <a:cubicBezTo>
                    <a:pt x="564" y="53"/>
                    <a:pt x="408" y="0"/>
                    <a:pt x="23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9">
              <a:extLst>
                <a:ext uri="{FF2B5EF4-FFF2-40B4-BE49-F238E27FC236}">
                  <a16:creationId xmlns:a16="http://schemas.microsoft.com/office/drawing/2014/main" id="{370228E6-9373-278E-615D-650459A91D17}"/>
                </a:ext>
              </a:extLst>
            </p:cNvPr>
            <p:cNvSpPr/>
            <p:nvPr/>
          </p:nvSpPr>
          <p:spPr>
            <a:xfrm>
              <a:off x="1636661" y="1966158"/>
              <a:ext cx="27840" cy="45061"/>
            </a:xfrm>
            <a:custGeom>
              <a:avLst/>
              <a:gdLst/>
              <a:ahLst/>
              <a:cxnLst/>
              <a:rect l="l" t="t" r="r" b="b"/>
              <a:pathLst>
                <a:path w="624" h="1010" extrusionOk="0">
                  <a:moveTo>
                    <a:pt x="23" y="1"/>
                  </a:moveTo>
                  <a:cubicBezTo>
                    <a:pt x="1" y="1"/>
                    <a:pt x="1" y="34"/>
                    <a:pt x="23" y="34"/>
                  </a:cubicBezTo>
                  <a:cubicBezTo>
                    <a:pt x="623" y="68"/>
                    <a:pt x="295" y="702"/>
                    <a:pt x="69" y="973"/>
                  </a:cubicBezTo>
                  <a:cubicBezTo>
                    <a:pt x="60" y="991"/>
                    <a:pt x="73" y="1010"/>
                    <a:pt x="90" y="1010"/>
                  </a:cubicBezTo>
                  <a:cubicBezTo>
                    <a:pt x="95" y="1010"/>
                    <a:pt x="99" y="1009"/>
                    <a:pt x="103" y="1007"/>
                  </a:cubicBezTo>
                  <a:cubicBezTo>
                    <a:pt x="295" y="893"/>
                    <a:pt x="431" y="611"/>
                    <a:pt x="442" y="385"/>
                  </a:cubicBezTo>
                  <a:cubicBezTo>
                    <a:pt x="453" y="124"/>
                    <a:pt x="261" y="1"/>
                    <a:pt x="2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9">
              <a:extLst>
                <a:ext uri="{FF2B5EF4-FFF2-40B4-BE49-F238E27FC236}">
                  <a16:creationId xmlns:a16="http://schemas.microsoft.com/office/drawing/2014/main" id="{A8E25458-695F-14D6-2D00-5B5F2B90D207}"/>
                </a:ext>
              </a:extLst>
            </p:cNvPr>
            <p:cNvSpPr/>
            <p:nvPr/>
          </p:nvSpPr>
          <p:spPr>
            <a:xfrm>
              <a:off x="1563536" y="1904588"/>
              <a:ext cx="42920" cy="33863"/>
            </a:xfrm>
            <a:custGeom>
              <a:avLst/>
              <a:gdLst/>
              <a:ahLst/>
              <a:cxnLst/>
              <a:rect l="l" t="t" r="r" b="b"/>
              <a:pathLst>
                <a:path w="962" h="759" extrusionOk="0">
                  <a:moveTo>
                    <a:pt x="1" y="1"/>
                  </a:moveTo>
                  <a:cubicBezTo>
                    <a:pt x="147" y="374"/>
                    <a:pt x="521" y="668"/>
                    <a:pt x="916" y="758"/>
                  </a:cubicBezTo>
                  <a:cubicBezTo>
                    <a:pt x="951" y="758"/>
                    <a:pt x="961" y="702"/>
                    <a:pt x="928" y="702"/>
                  </a:cubicBezTo>
                  <a:cubicBezTo>
                    <a:pt x="554" y="622"/>
                    <a:pt x="170" y="340"/>
                    <a:pt x="1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9">
              <a:extLst>
                <a:ext uri="{FF2B5EF4-FFF2-40B4-BE49-F238E27FC236}">
                  <a16:creationId xmlns:a16="http://schemas.microsoft.com/office/drawing/2014/main" id="{A5A0C930-FE2E-132A-FE94-A8C92BD5434B}"/>
                </a:ext>
              </a:extLst>
            </p:cNvPr>
            <p:cNvSpPr/>
            <p:nvPr/>
          </p:nvSpPr>
          <p:spPr>
            <a:xfrm>
              <a:off x="1601905" y="1950141"/>
              <a:ext cx="14768" cy="49924"/>
            </a:xfrm>
            <a:custGeom>
              <a:avLst/>
              <a:gdLst/>
              <a:ahLst/>
              <a:cxnLst/>
              <a:rect l="l" t="t" r="r" b="b"/>
              <a:pathLst>
                <a:path w="331" h="1119" extrusionOk="0">
                  <a:moveTo>
                    <a:pt x="28" y="0"/>
                  </a:moveTo>
                  <a:cubicBezTo>
                    <a:pt x="25" y="0"/>
                    <a:pt x="23" y="3"/>
                    <a:pt x="23" y="9"/>
                  </a:cubicBezTo>
                  <a:cubicBezTo>
                    <a:pt x="0" y="393"/>
                    <a:pt x="79" y="755"/>
                    <a:pt x="249" y="1094"/>
                  </a:cubicBezTo>
                  <a:cubicBezTo>
                    <a:pt x="257" y="1111"/>
                    <a:pt x="273" y="1119"/>
                    <a:pt x="287" y="1119"/>
                  </a:cubicBezTo>
                  <a:cubicBezTo>
                    <a:pt x="310" y="1119"/>
                    <a:pt x="331" y="1099"/>
                    <a:pt x="317" y="1072"/>
                  </a:cubicBezTo>
                  <a:cubicBezTo>
                    <a:pt x="192" y="721"/>
                    <a:pt x="45" y="393"/>
                    <a:pt x="34" y="9"/>
                  </a:cubicBezTo>
                  <a:cubicBezTo>
                    <a:pt x="34" y="3"/>
                    <a:pt x="31" y="0"/>
                    <a:pt x="28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9">
              <a:extLst>
                <a:ext uri="{FF2B5EF4-FFF2-40B4-BE49-F238E27FC236}">
                  <a16:creationId xmlns:a16="http://schemas.microsoft.com/office/drawing/2014/main" id="{06FE524B-4447-E953-6762-244CC1C0AF43}"/>
                </a:ext>
              </a:extLst>
            </p:cNvPr>
            <p:cNvSpPr/>
            <p:nvPr/>
          </p:nvSpPr>
          <p:spPr>
            <a:xfrm>
              <a:off x="1456771" y="1873893"/>
              <a:ext cx="98733" cy="20657"/>
            </a:xfrm>
            <a:custGeom>
              <a:avLst/>
              <a:gdLst/>
              <a:ahLst/>
              <a:cxnLst/>
              <a:rect l="l" t="t" r="r" b="b"/>
              <a:pathLst>
                <a:path w="2213" h="463" extrusionOk="0">
                  <a:moveTo>
                    <a:pt x="1125" y="0"/>
                  </a:moveTo>
                  <a:cubicBezTo>
                    <a:pt x="701" y="0"/>
                    <a:pt x="272" y="142"/>
                    <a:pt x="19" y="406"/>
                  </a:cubicBezTo>
                  <a:cubicBezTo>
                    <a:pt x="0" y="424"/>
                    <a:pt x="20" y="443"/>
                    <a:pt x="34" y="443"/>
                  </a:cubicBezTo>
                  <a:cubicBezTo>
                    <a:pt x="37" y="443"/>
                    <a:pt x="39" y="442"/>
                    <a:pt x="42" y="440"/>
                  </a:cubicBezTo>
                  <a:cubicBezTo>
                    <a:pt x="394" y="236"/>
                    <a:pt x="828" y="79"/>
                    <a:pt x="1245" y="79"/>
                  </a:cubicBezTo>
                  <a:cubicBezTo>
                    <a:pt x="1590" y="79"/>
                    <a:pt x="1924" y="186"/>
                    <a:pt x="2190" y="463"/>
                  </a:cubicBezTo>
                  <a:cubicBezTo>
                    <a:pt x="2201" y="463"/>
                    <a:pt x="2213" y="451"/>
                    <a:pt x="2201" y="451"/>
                  </a:cubicBezTo>
                  <a:cubicBezTo>
                    <a:pt x="1974" y="144"/>
                    <a:pt x="1552" y="0"/>
                    <a:pt x="112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9">
              <a:extLst>
                <a:ext uri="{FF2B5EF4-FFF2-40B4-BE49-F238E27FC236}">
                  <a16:creationId xmlns:a16="http://schemas.microsoft.com/office/drawing/2014/main" id="{3151D93E-19F2-6DE5-D9DF-CA8CC40D17A4}"/>
                </a:ext>
              </a:extLst>
            </p:cNvPr>
            <p:cNvSpPr/>
            <p:nvPr/>
          </p:nvSpPr>
          <p:spPr>
            <a:xfrm>
              <a:off x="1459225" y="1889687"/>
              <a:ext cx="87535" cy="18694"/>
            </a:xfrm>
            <a:custGeom>
              <a:avLst/>
              <a:gdLst/>
              <a:ahLst/>
              <a:cxnLst/>
              <a:rect l="l" t="t" r="r" b="b"/>
              <a:pathLst>
                <a:path w="1962" h="419" extrusionOk="0">
                  <a:moveTo>
                    <a:pt x="935" y="0"/>
                  </a:moveTo>
                  <a:cubicBezTo>
                    <a:pt x="610" y="0"/>
                    <a:pt x="287" y="117"/>
                    <a:pt x="20" y="368"/>
                  </a:cubicBezTo>
                  <a:cubicBezTo>
                    <a:pt x="1" y="388"/>
                    <a:pt x="23" y="416"/>
                    <a:pt x="44" y="416"/>
                  </a:cubicBezTo>
                  <a:cubicBezTo>
                    <a:pt x="48" y="416"/>
                    <a:pt x="51" y="415"/>
                    <a:pt x="54" y="414"/>
                  </a:cubicBezTo>
                  <a:cubicBezTo>
                    <a:pt x="389" y="217"/>
                    <a:pt x="706" y="113"/>
                    <a:pt x="1024" y="113"/>
                  </a:cubicBezTo>
                  <a:cubicBezTo>
                    <a:pt x="1328" y="113"/>
                    <a:pt x="1633" y="209"/>
                    <a:pt x="1954" y="414"/>
                  </a:cubicBezTo>
                  <a:cubicBezTo>
                    <a:pt x="1662" y="146"/>
                    <a:pt x="1297" y="0"/>
                    <a:pt x="935" y="0"/>
                  </a:cubicBezTo>
                  <a:close/>
                  <a:moveTo>
                    <a:pt x="1954" y="414"/>
                  </a:moveTo>
                  <a:cubicBezTo>
                    <a:pt x="1954" y="418"/>
                    <a:pt x="1955" y="419"/>
                    <a:pt x="1957" y="419"/>
                  </a:cubicBezTo>
                  <a:cubicBezTo>
                    <a:pt x="1959" y="419"/>
                    <a:pt x="1961" y="414"/>
                    <a:pt x="1954" y="414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9">
              <a:extLst>
                <a:ext uri="{FF2B5EF4-FFF2-40B4-BE49-F238E27FC236}">
                  <a16:creationId xmlns:a16="http://schemas.microsoft.com/office/drawing/2014/main" id="{1B11A688-C7FE-66F8-A1CD-E29DB0B0F122}"/>
                </a:ext>
              </a:extLst>
            </p:cNvPr>
            <p:cNvSpPr/>
            <p:nvPr/>
          </p:nvSpPr>
          <p:spPr>
            <a:xfrm>
              <a:off x="1558004" y="2042807"/>
              <a:ext cx="47426" cy="21728"/>
            </a:xfrm>
            <a:custGeom>
              <a:avLst/>
              <a:gdLst/>
              <a:ahLst/>
              <a:cxnLst/>
              <a:rect l="l" t="t" r="r" b="b"/>
              <a:pathLst>
                <a:path w="1063" h="487" extrusionOk="0">
                  <a:moveTo>
                    <a:pt x="1040" y="0"/>
                  </a:moveTo>
                  <a:cubicBezTo>
                    <a:pt x="1034" y="0"/>
                    <a:pt x="1029" y="4"/>
                    <a:pt x="1029" y="12"/>
                  </a:cubicBezTo>
                  <a:cubicBezTo>
                    <a:pt x="912" y="293"/>
                    <a:pt x="661" y="450"/>
                    <a:pt x="386" y="450"/>
                  </a:cubicBezTo>
                  <a:cubicBezTo>
                    <a:pt x="262" y="450"/>
                    <a:pt x="134" y="418"/>
                    <a:pt x="12" y="351"/>
                  </a:cubicBezTo>
                  <a:cubicBezTo>
                    <a:pt x="9" y="349"/>
                    <a:pt x="7" y="349"/>
                    <a:pt x="6" y="349"/>
                  </a:cubicBezTo>
                  <a:cubicBezTo>
                    <a:pt x="0" y="349"/>
                    <a:pt x="2" y="363"/>
                    <a:pt x="12" y="363"/>
                  </a:cubicBezTo>
                  <a:cubicBezTo>
                    <a:pt x="132" y="444"/>
                    <a:pt x="293" y="487"/>
                    <a:pt x="452" y="487"/>
                  </a:cubicBezTo>
                  <a:cubicBezTo>
                    <a:pt x="741" y="487"/>
                    <a:pt x="1027" y="345"/>
                    <a:pt x="1063" y="24"/>
                  </a:cubicBezTo>
                  <a:cubicBezTo>
                    <a:pt x="1063" y="10"/>
                    <a:pt x="1050" y="0"/>
                    <a:pt x="1040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9">
              <a:extLst>
                <a:ext uri="{FF2B5EF4-FFF2-40B4-BE49-F238E27FC236}">
                  <a16:creationId xmlns:a16="http://schemas.microsoft.com/office/drawing/2014/main" id="{9348DF2F-D7CF-54AD-6AF1-6DC1FBA98E24}"/>
                </a:ext>
              </a:extLst>
            </p:cNvPr>
            <p:cNvSpPr/>
            <p:nvPr/>
          </p:nvSpPr>
          <p:spPr>
            <a:xfrm>
              <a:off x="1478767" y="2295107"/>
              <a:ext cx="84768" cy="231284"/>
            </a:xfrm>
            <a:custGeom>
              <a:avLst/>
              <a:gdLst/>
              <a:ahLst/>
              <a:cxnLst/>
              <a:rect l="l" t="t" r="r" b="b"/>
              <a:pathLst>
                <a:path w="1900" h="5184" extrusionOk="0">
                  <a:moveTo>
                    <a:pt x="1" y="0"/>
                  </a:moveTo>
                  <a:cubicBezTo>
                    <a:pt x="1" y="1"/>
                    <a:pt x="34" y="2398"/>
                    <a:pt x="1064" y="4286"/>
                  </a:cubicBezTo>
                  <a:cubicBezTo>
                    <a:pt x="1064" y="4286"/>
                    <a:pt x="419" y="5100"/>
                    <a:pt x="521" y="5180"/>
                  </a:cubicBezTo>
                  <a:cubicBezTo>
                    <a:pt x="525" y="5182"/>
                    <a:pt x="531" y="5184"/>
                    <a:pt x="539" y="5184"/>
                  </a:cubicBezTo>
                  <a:cubicBezTo>
                    <a:pt x="722" y="5184"/>
                    <a:pt x="1899" y="4428"/>
                    <a:pt x="1866" y="4308"/>
                  </a:cubicBezTo>
                  <a:cubicBezTo>
                    <a:pt x="1821" y="4173"/>
                    <a:pt x="1720" y="4094"/>
                    <a:pt x="1720" y="4094"/>
                  </a:cubicBezTo>
                  <a:cubicBezTo>
                    <a:pt x="1720" y="4094"/>
                    <a:pt x="1052" y="1436"/>
                    <a:pt x="1210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9">
              <a:extLst>
                <a:ext uri="{FF2B5EF4-FFF2-40B4-BE49-F238E27FC236}">
                  <a16:creationId xmlns:a16="http://schemas.microsoft.com/office/drawing/2014/main" id="{44E4E095-00D1-D713-504C-9397BC004F86}"/>
                </a:ext>
              </a:extLst>
            </p:cNvPr>
            <p:cNvSpPr/>
            <p:nvPr/>
          </p:nvSpPr>
          <p:spPr>
            <a:xfrm>
              <a:off x="1497416" y="2474774"/>
              <a:ext cx="66164" cy="53003"/>
            </a:xfrm>
            <a:custGeom>
              <a:avLst/>
              <a:gdLst/>
              <a:ahLst/>
              <a:cxnLst/>
              <a:rect l="l" t="t" r="r" b="b"/>
              <a:pathLst>
                <a:path w="1483" h="1188" extrusionOk="0">
                  <a:moveTo>
                    <a:pt x="484" y="0"/>
                  </a:moveTo>
                  <a:cubicBezTo>
                    <a:pt x="453" y="0"/>
                    <a:pt x="426" y="16"/>
                    <a:pt x="408" y="55"/>
                  </a:cubicBezTo>
                  <a:cubicBezTo>
                    <a:pt x="352" y="168"/>
                    <a:pt x="533" y="349"/>
                    <a:pt x="533" y="349"/>
                  </a:cubicBezTo>
                  <a:cubicBezTo>
                    <a:pt x="533" y="349"/>
                    <a:pt x="1" y="1085"/>
                    <a:pt x="35" y="1163"/>
                  </a:cubicBezTo>
                  <a:cubicBezTo>
                    <a:pt x="41" y="1178"/>
                    <a:pt x="61" y="1188"/>
                    <a:pt x="96" y="1188"/>
                  </a:cubicBezTo>
                  <a:cubicBezTo>
                    <a:pt x="248" y="1188"/>
                    <a:pt x="682" y="1010"/>
                    <a:pt x="1483" y="338"/>
                  </a:cubicBezTo>
                  <a:cubicBezTo>
                    <a:pt x="1483" y="338"/>
                    <a:pt x="1460" y="101"/>
                    <a:pt x="1290" y="33"/>
                  </a:cubicBezTo>
                  <a:cubicBezTo>
                    <a:pt x="1290" y="33"/>
                    <a:pt x="1065" y="237"/>
                    <a:pt x="803" y="237"/>
                  </a:cubicBezTo>
                  <a:cubicBezTo>
                    <a:pt x="796" y="237"/>
                    <a:pt x="789" y="237"/>
                    <a:pt x="782" y="236"/>
                  </a:cubicBezTo>
                  <a:cubicBezTo>
                    <a:pt x="782" y="236"/>
                    <a:pt x="602" y="0"/>
                    <a:pt x="484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9">
              <a:extLst>
                <a:ext uri="{FF2B5EF4-FFF2-40B4-BE49-F238E27FC236}">
                  <a16:creationId xmlns:a16="http://schemas.microsoft.com/office/drawing/2014/main" id="{A3690196-B80E-A9EC-2FC4-E7F9D08165FC}"/>
                </a:ext>
              </a:extLst>
            </p:cNvPr>
            <p:cNvSpPr/>
            <p:nvPr/>
          </p:nvSpPr>
          <p:spPr>
            <a:xfrm>
              <a:off x="1495408" y="2486730"/>
              <a:ext cx="69689" cy="43767"/>
            </a:xfrm>
            <a:custGeom>
              <a:avLst/>
              <a:gdLst/>
              <a:ahLst/>
              <a:cxnLst/>
              <a:rect l="l" t="t" r="r" b="b"/>
              <a:pathLst>
                <a:path w="1562" h="981" extrusionOk="0">
                  <a:moveTo>
                    <a:pt x="1525" y="0"/>
                  </a:moveTo>
                  <a:cubicBezTo>
                    <a:pt x="1522" y="0"/>
                    <a:pt x="1519" y="1"/>
                    <a:pt x="1516" y="3"/>
                  </a:cubicBezTo>
                  <a:cubicBezTo>
                    <a:pt x="1493" y="13"/>
                    <a:pt x="623" y="669"/>
                    <a:pt x="623" y="669"/>
                  </a:cubicBezTo>
                  <a:cubicBezTo>
                    <a:pt x="623" y="669"/>
                    <a:pt x="498" y="545"/>
                    <a:pt x="249" y="545"/>
                  </a:cubicBezTo>
                  <a:cubicBezTo>
                    <a:pt x="238" y="545"/>
                    <a:pt x="227" y="545"/>
                    <a:pt x="216" y="545"/>
                  </a:cubicBezTo>
                  <a:cubicBezTo>
                    <a:pt x="216" y="545"/>
                    <a:pt x="1" y="805"/>
                    <a:pt x="35" y="918"/>
                  </a:cubicBezTo>
                  <a:cubicBezTo>
                    <a:pt x="49" y="962"/>
                    <a:pt x="89" y="981"/>
                    <a:pt x="141" y="981"/>
                  </a:cubicBezTo>
                  <a:cubicBezTo>
                    <a:pt x="212" y="981"/>
                    <a:pt x="306" y="947"/>
                    <a:pt x="397" y="895"/>
                  </a:cubicBezTo>
                  <a:cubicBezTo>
                    <a:pt x="804" y="669"/>
                    <a:pt x="1561" y="127"/>
                    <a:pt x="1561" y="70"/>
                  </a:cubicBezTo>
                  <a:cubicBezTo>
                    <a:pt x="1561" y="31"/>
                    <a:pt x="1544" y="0"/>
                    <a:pt x="1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9">
              <a:extLst>
                <a:ext uri="{FF2B5EF4-FFF2-40B4-BE49-F238E27FC236}">
                  <a16:creationId xmlns:a16="http://schemas.microsoft.com/office/drawing/2014/main" id="{CE2984F8-9456-C1C8-184D-FE8FF1AECAE9}"/>
                </a:ext>
              </a:extLst>
            </p:cNvPr>
            <p:cNvSpPr/>
            <p:nvPr/>
          </p:nvSpPr>
          <p:spPr>
            <a:xfrm>
              <a:off x="1508347" y="2500383"/>
              <a:ext cx="16597" cy="6068"/>
            </a:xfrm>
            <a:custGeom>
              <a:avLst/>
              <a:gdLst/>
              <a:ahLst/>
              <a:cxnLst/>
              <a:rect l="l" t="t" r="r" b="b"/>
              <a:pathLst>
                <a:path w="372" h="136" extrusionOk="0">
                  <a:moveTo>
                    <a:pt x="150" y="1"/>
                  </a:moveTo>
                  <a:cubicBezTo>
                    <a:pt x="112" y="1"/>
                    <a:pt x="75" y="8"/>
                    <a:pt x="39" y="24"/>
                  </a:cubicBezTo>
                  <a:cubicBezTo>
                    <a:pt x="0" y="44"/>
                    <a:pt x="11" y="96"/>
                    <a:pt x="44" y="96"/>
                  </a:cubicBezTo>
                  <a:cubicBezTo>
                    <a:pt x="49" y="96"/>
                    <a:pt x="55" y="95"/>
                    <a:pt x="62" y="92"/>
                  </a:cubicBezTo>
                  <a:cubicBezTo>
                    <a:pt x="88" y="81"/>
                    <a:pt x="115" y="76"/>
                    <a:pt x="142" y="76"/>
                  </a:cubicBezTo>
                  <a:cubicBezTo>
                    <a:pt x="197" y="76"/>
                    <a:pt x="250" y="96"/>
                    <a:pt x="288" y="126"/>
                  </a:cubicBezTo>
                  <a:cubicBezTo>
                    <a:pt x="296" y="133"/>
                    <a:pt x="305" y="135"/>
                    <a:pt x="313" y="135"/>
                  </a:cubicBezTo>
                  <a:cubicBezTo>
                    <a:pt x="347" y="135"/>
                    <a:pt x="372" y="88"/>
                    <a:pt x="344" y="69"/>
                  </a:cubicBezTo>
                  <a:cubicBezTo>
                    <a:pt x="285" y="26"/>
                    <a:pt x="218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9">
              <a:extLst>
                <a:ext uri="{FF2B5EF4-FFF2-40B4-BE49-F238E27FC236}">
                  <a16:creationId xmlns:a16="http://schemas.microsoft.com/office/drawing/2014/main" id="{31A6C4A7-6939-7A2F-C8C0-E4515D811D0B}"/>
                </a:ext>
              </a:extLst>
            </p:cNvPr>
            <p:cNvSpPr/>
            <p:nvPr/>
          </p:nvSpPr>
          <p:spPr>
            <a:xfrm>
              <a:off x="1514370" y="2492218"/>
              <a:ext cx="14634" cy="5577"/>
            </a:xfrm>
            <a:custGeom>
              <a:avLst/>
              <a:gdLst/>
              <a:ahLst/>
              <a:cxnLst/>
              <a:rect l="l" t="t" r="r" b="b"/>
              <a:pathLst>
                <a:path w="328" h="125" extrusionOk="0">
                  <a:moveTo>
                    <a:pt x="168" y="1"/>
                  </a:moveTo>
                  <a:cubicBezTo>
                    <a:pt x="122" y="1"/>
                    <a:pt x="75" y="11"/>
                    <a:pt x="40" y="26"/>
                  </a:cubicBezTo>
                  <a:cubicBezTo>
                    <a:pt x="0" y="36"/>
                    <a:pt x="12" y="98"/>
                    <a:pt x="47" y="98"/>
                  </a:cubicBezTo>
                  <a:cubicBezTo>
                    <a:pt x="51" y="98"/>
                    <a:pt x="57" y="97"/>
                    <a:pt x="62" y="94"/>
                  </a:cubicBezTo>
                  <a:cubicBezTo>
                    <a:pt x="87" y="88"/>
                    <a:pt x="128" y="79"/>
                    <a:pt x="166" y="79"/>
                  </a:cubicBezTo>
                  <a:cubicBezTo>
                    <a:pt x="198" y="79"/>
                    <a:pt x="228" y="85"/>
                    <a:pt x="243" y="106"/>
                  </a:cubicBezTo>
                  <a:cubicBezTo>
                    <a:pt x="253" y="119"/>
                    <a:pt x="265" y="125"/>
                    <a:pt x="276" y="125"/>
                  </a:cubicBezTo>
                  <a:cubicBezTo>
                    <a:pt x="303" y="125"/>
                    <a:pt x="327" y="93"/>
                    <a:pt x="311" y="61"/>
                  </a:cubicBezTo>
                  <a:cubicBezTo>
                    <a:pt x="280" y="17"/>
                    <a:pt x="224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9">
              <a:extLst>
                <a:ext uri="{FF2B5EF4-FFF2-40B4-BE49-F238E27FC236}">
                  <a16:creationId xmlns:a16="http://schemas.microsoft.com/office/drawing/2014/main" id="{345E20B4-6015-137A-8A22-881B04182ED3}"/>
                </a:ext>
              </a:extLst>
            </p:cNvPr>
            <p:cNvSpPr/>
            <p:nvPr/>
          </p:nvSpPr>
          <p:spPr>
            <a:xfrm>
              <a:off x="1478767" y="2295107"/>
              <a:ext cx="54029" cy="28777"/>
            </a:xfrm>
            <a:custGeom>
              <a:avLst/>
              <a:gdLst/>
              <a:ahLst/>
              <a:cxnLst/>
              <a:rect l="l" t="t" r="r" b="b"/>
              <a:pathLst>
                <a:path w="1211" h="645" extrusionOk="0">
                  <a:moveTo>
                    <a:pt x="1" y="0"/>
                  </a:moveTo>
                  <a:cubicBezTo>
                    <a:pt x="1" y="0"/>
                    <a:pt x="1" y="136"/>
                    <a:pt x="23" y="362"/>
                  </a:cubicBezTo>
                  <a:cubicBezTo>
                    <a:pt x="408" y="441"/>
                    <a:pt x="803" y="543"/>
                    <a:pt x="1188" y="645"/>
                  </a:cubicBezTo>
                  <a:cubicBezTo>
                    <a:pt x="1188" y="441"/>
                    <a:pt x="1188" y="260"/>
                    <a:pt x="1210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9">
              <a:extLst>
                <a:ext uri="{FF2B5EF4-FFF2-40B4-BE49-F238E27FC236}">
                  <a16:creationId xmlns:a16="http://schemas.microsoft.com/office/drawing/2014/main" id="{BB93FA91-5B19-05D4-7B62-6CA962B51223}"/>
                </a:ext>
              </a:extLst>
            </p:cNvPr>
            <p:cNvSpPr/>
            <p:nvPr/>
          </p:nvSpPr>
          <p:spPr>
            <a:xfrm>
              <a:off x="1562554" y="2263296"/>
              <a:ext cx="186089" cy="122022"/>
            </a:xfrm>
            <a:custGeom>
              <a:avLst/>
              <a:gdLst/>
              <a:ahLst/>
              <a:cxnLst/>
              <a:rect l="l" t="t" r="r" b="b"/>
              <a:pathLst>
                <a:path w="4171" h="2735" extrusionOk="0">
                  <a:moveTo>
                    <a:pt x="1345" y="1"/>
                  </a:moveTo>
                  <a:lnTo>
                    <a:pt x="0" y="759"/>
                  </a:lnTo>
                  <a:cubicBezTo>
                    <a:pt x="0" y="759"/>
                    <a:pt x="633" y="2511"/>
                    <a:pt x="1662" y="2715"/>
                  </a:cubicBezTo>
                  <a:cubicBezTo>
                    <a:pt x="1730" y="2728"/>
                    <a:pt x="1797" y="2734"/>
                    <a:pt x="1863" y="2734"/>
                  </a:cubicBezTo>
                  <a:cubicBezTo>
                    <a:pt x="2774" y="2734"/>
                    <a:pt x="3335" y="1493"/>
                    <a:pt x="3335" y="1493"/>
                  </a:cubicBezTo>
                  <a:cubicBezTo>
                    <a:pt x="3335" y="1493"/>
                    <a:pt x="3822" y="1640"/>
                    <a:pt x="4030" y="1640"/>
                  </a:cubicBezTo>
                  <a:cubicBezTo>
                    <a:pt x="4073" y="1640"/>
                    <a:pt x="4104" y="1634"/>
                    <a:pt x="4116" y="1618"/>
                  </a:cubicBezTo>
                  <a:cubicBezTo>
                    <a:pt x="4170" y="1531"/>
                    <a:pt x="3201" y="755"/>
                    <a:pt x="3106" y="755"/>
                  </a:cubicBezTo>
                  <a:cubicBezTo>
                    <a:pt x="3102" y="755"/>
                    <a:pt x="3099" y="756"/>
                    <a:pt x="3098" y="759"/>
                  </a:cubicBezTo>
                  <a:cubicBezTo>
                    <a:pt x="3076" y="827"/>
                    <a:pt x="2940" y="1064"/>
                    <a:pt x="2940" y="1064"/>
                  </a:cubicBezTo>
                  <a:cubicBezTo>
                    <a:pt x="2940" y="1064"/>
                    <a:pt x="2664" y="1624"/>
                    <a:pt x="2395" y="1624"/>
                  </a:cubicBezTo>
                  <a:cubicBezTo>
                    <a:pt x="2342" y="1624"/>
                    <a:pt x="2289" y="1602"/>
                    <a:pt x="2239" y="1550"/>
                  </a:cubicBezTo>
                  <a:cubicBezTo>
                    <a:pt x="1933" y="1234"/>
                    <a:pt x="1345" y="1"/>
                    <a:pt x="1345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9">
              <a:extLst>
                <a:ext uri="{FF2B5EF4-FFF2-40B4-BE49-F238E27FC236}">
                  <a16:creationId xmlns:a16="http://schemas.microsoft.com/office/drawing/2014/main" id="{82C60E3A-B3B9-8B06-D598-D97DCCE78682}"/>
                </a:ext>
              </a:extLst>
            </p:cNvPr>
            <p:cNvSpPr/>
            <p:nvPr/>
          </p:nvSpPr>
          <p:spPr>
            <a:xfrm>
              <a:off x="1693188" y="2295598"/>
              <a:ext cx="69198" cy="49032"/>
            </a:xfrm>
            <a:custGeom>
              <a:avLst/>
              <a:gdLst/>
              <a:ahLst/>
              <a:cxnLst/>
              <a:rect l="l" t="t" r="r" b="b"/>
              <a:pathLst>
                <a:path w="1551" h="1099" extrusionOk="0">
                  <a:moveTo>
                    <a:pt x="181" y="0"/>
                  </a:moveTo>
                  <a:cubicBezTo>
                    <a:pt x="181" y="0"/>
                    <a:pt x="0" y="159"/>
                    <a:pt x="12" y="340"/>
                  </a:cubicBezTo>
                  <a:cubicBezTo>
                    <a:pt x="12" y="340"/>
                    <a:pt x="249" y="430"/>
                    <a:pt x="351" y="679"/>
                  </a:cubicBezTo>
                  <a:cubicBezTo>
                    <a:pt x="351" y="679"/>
                    <a:pt x="113" y="1086"/>
                    <a:pt x="329" y="1098"/>
                  </a:cubicBezTo>
                  <a:cubicBezTo>
                    <a:pt x="332" y="1098"/>
                    <a:pt x="334" y="1098"/>
                    <a:pt x="337" y="1098"/>
                  </a:cubicBezTo>
                  <a:cubicBezTo>
                    <a:pt x="457" y="1098"/>
                    <a:pt x="555" y="872"/>
                    <a:pt x="555" y="872"/>
                  </a:cubicBezTo>
                  <a:cubicBezTo>
                    <a:pt x="555" y="872"/>
                    <a:pt x="1213" y="1043"/>
                    <a:pt x="1429" y="1043"/>
                  </a:cubicBezTo>
                  <a:cubicBezTo>
                    <a:pt x="1462" y="1043"/>
                    <a:pt x="1484" y="1039"/>
                    <a:pt x="1493" y="1030"/>
                  </a:cubicBezTo>
                  <a:cubicBezTo>
                    <a:pt x="1550" y="962"/>
                    <a:pt x="1324" y="600"/>
                    <a:pt x="181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9">
              <a:extLst>
                <a:ext uri="{FF2B5EF4-FFF2-40B4-BE49-F238E27FC236}">
                  <a16:creationId xmlns:a16="http://schemas.microsoft.com/office/drawing/2014/main" id="{7476E347-2195-8059-78BF-02211A53D7DC}"/>
                </a:ext>
              </a:extLst>
            </p:cNvPr>
            <p:cNvSpPr/>
            <p:nvPr/>
          </p:nvSpPr>
          <p:spPr>
            <a:xfrm>
              <a:off x="1697739" y="2294081"/>
              <a:ext cx="67636" cy="50103"/>
            </a:xfrm>
            <a:custGeom>
              <a:avLst/>
              <a:gdLst/>
              <a:ahLst/>
              <a:cxnLst/>
              <a:rect l="l" t="t" r="r" b="b"/>
              <a:pathLst>
                <a:path w="1516" h="1123" extrusionOk="0">
                  <a:moveTo>
                    <a:pt x="73" y="0"/>
                  </a:moveTo>
                  <a:cubicBezTo>
                    <a:pt x="71" y="0"/>
                    <a:pt x="69" y="0"/>
                    <a:pt x="68" y="1"/>
                  </a:cubicBezTo>
                  <a:cubicBezTo>
                    <a:pt x="23" y="23"/>
                    <a:pt x="1" y="57"/>
                    <a:pt x="23" y="80"/>
                  </a:cubicBezTo>
                  <a:cubicBezTo>
                    <a:pt x="34" y="91"/>
                    <a:pt x="984" y="645"/>
                    <a:pt x="984" y="645"/>
                  </a:cubicBezTo>
                  <a:cubicBezTo>
                    <a:pt x="984" y="645"/>
                    <a:pt x="905" y="826"/>
                    <a:pt x="1018" y="1075"/>
                  </a:cubicBezTo>
                  <a:cubicBezTo>
                    <a:pt x="1018" y="1075"/>
                    <a:pt x="1186" y="1123"/>
                    <a:pt x="1312" y="1123"/>
                  </a:cubicBezTo>
                  <a:cubicBezTo>
                    <a:pt x="1359" y="1123"/>
                    <a:pt x="1401" y="1116"/>
                    <a:pt x="1425" y="1097"/>
                  </a:cubicBezTo>
                  <a:cubicBezTo>
                    <a:pt x="1516" y="1019"/>
                    <a:pt x="1414" y="883"/>
                    <a:pt x="1267" y="758"/>
                  </a:cubicBezTo>
                  <a:cubicBezTo>
                    <a:pt x="924" y="482"/>
                    <a:pt x="149" y="0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9">
              <a:extLst>
                <a:ext uri="{FF2B5EF4-FFF2-40B4-BE49-F238E27FC236}">
                  <a16:creationId xmlns:a16="http://schemas.microsoft.com/office/drawing/2014/main" id="{2449E28C-BE49-DE1B-CDB2-DD573B9C9669}"/>
                </a:ext>
              </a:extLst>
            </p:cNvPr>
            <p:cNvSpPr/>
            <p:nvPr/>
          </p:nvSpPr>
          <p:spPr>
            <a:xfrm>
              <a:off x="1727498" y="2326338"/>
              <a:ext cx="8611" cy="14723"/>
            </a:xfrm>
            <a:custGeom>
              <a:avLst/>
              <a:gdLst/>
              <a:ahLst/>
              <a:cxnLst/>
              <a:rect l="l" t="t" r="r" b="b"/>
              <a:pathLst>
                <a:path w="193" h="330" extrusionOk="0">
                  <a:moveTo>
                    <a:pt x="63" y="0"/>
                  </a:moveTo>
                  <a:cubicBezTo>
                    <a:pt x="50" y="0"/>
                    <a:pt x="39" y="8"/>
                    <a:pt x="35" y="24"/>
                  </a:cubicBezTo>
                  <a:cubicBezTo>
                    <a:pt x="0" y="126"/>
                    <a:pt x="23" y="250"/>
                    <a:pt x="103" y="318"/>
                  </a:cubicBezTo>
                  <a:cubicBezTo>
                    <a:pt x="111" y="327"/>
                    <a:pt x="121" y="330"/>
                    <a:pt x="132" y="330"/>
                  </a:cubicBezTo>
                  <a:cubicBezTo>
                    <a:pt x="163" y="330"/>
                    <a:pt x="193" y="298"/>
                    <a:pt x="159" y="273"/>
                  </a:cubicBezTo>
                  <a:cubicBezTo>
                    <a:pt x="103" y="216"/>
                    <a:pt x="80" y="126"/>
                    <a:pt x="103" y="58"/>
                  </a:cubicBezTo>
                  <a:cubicBezTo>
                    <a:pt x="109" y="22"/>
                    <a:pt x="85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9">
              <a:extLst>
                <a:ext uri="{FF2B5EF4-FFF2-40B4-BE49-F238E27FC236}">
                  <a16:creationId xmlns:a16="http://schemas.microsoft.com/office/drawing/2014/main" id="{A5900F0F-AC5D-DE2F-727B-689DE0689F9B}"/>
                </a:ext>
              </a:extLst>
            </p:cNvPr>
            <p:cNvSpPr/>
            <p:nvPr/>
          </p:nvSpPr>
          <p:spPr>
            <a:xfrm>
              <a:off x="1716924" y="2325535"/>
              <a:ext cx="9191" cy="13251"/>
            </a:xfrm>
            <a:custGeom>
              <a:avLst/>
              <a:gdLst/>
              <a:ahLst/>
              <a:cxnLst/>
              <a:rect l="l" t="t" r="r" b="b"/>
              <a:pathLst>
                <a:path w="206" h="297" extrusionOk="0">
                  <a:moveTo>
                    <a:pt x="84" y="1"/>
                  </a:moveTo>
                  <a:cubicBezTo>
                    <a:pt x="74" y="1"/>
                    <a:pt x="63" y="6"/>
                    <a:pt x="56" y="20"/>
                  </a:cubicBezTo>
                  <a:cubicBezTo>
                    <a:pt x="0" y="98"/>
                    <a:pt x="56" y="223"/>
                    <a:pt x="124" y="279"/>
                  </a:cubicBezTo>
                  <a:cubicBezTo>
                    <a:pt x="133" y="291"/>
                    <a:pt x="144" y="296"/>
                    <a:pt x="154" y="296"/>
                  </a:cubicBezTo>
                  <a:cubicBezTo>
                    <a:pt x="182" y="296"/>
                    <a:pt x="206" y="259"/>
                    <a:pt x="181" y="234"/>
                  </a:cubicBezTo>
                  <a:cubicBezTo>
                    <a:pt x="147" y="201"/>
                    <a:pt x="91" y="110"/>
                    <a:pt x="124" y="65"/>
                  </a:cubicBezTo>
                  <a:cubicBezTo>
                    <a:pt x="140" y="33"/>
                    <a:pt x="111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9">
              <a:extLst>
                <a:ext uri="{FF2B5EF4-FFF2-40B4-BE49-F238E27FC236}">
                  <a16:creationId xmlns:a16="http://schemas.microsoft.com/office/drawing/2014/main" id="{F64856E0-063B-B9B1-D66C-28739BA3BC1A}"/>
                </a:ext>
              </a:extLst>
            </p:cNvPr>
            <p:cNvSpPr/>
            <p:nvPr/>
          </p:nvSpPr>
          <p:spPr>
            <a:xfrm>
              <a:off x="1562554" y="2263296"/>
              <a:ext cx="72678" cy="51530"/>
            </a:xfrm>
            <a:custGeom>
              <a:avLst/>
              <a:gdLst/>
              <a:ahLst/>
              <a:cxnLst/>
              <a:rect l="l" t="t" r="r" b="b"/>
              <a:pathLst>
                <a:path w="1629" h="1155" extrusionOk="0">
                  <a:moveTo>
                    <a:pt x="1345" y="1"/>
                  </a:moveTo>
                  <a:lnTo>
                    <a:pt x="0" y="759"/>
                  </a:lnTo>
                  <a:lnTo>
                    <a:pt x="169" y="1154"/>
                  </a:lnTo>
                  <a:cubicBezTo>
                    <a:pt x="678" y="1041"/>
                    <a:pt x="1199" y="849"/>
                    <a:pt x="1628" y="555"/>
                  </a:cubicBezTo>
                  <a:cubicBezTo>
                    <a:pt x="1470" y="249"/>
                    <a:pt x="1345" y="1"/>
                    <a:pt x="1345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9">
              <a:extLst>
                <a:ext uri="{FF2B5EF4-FFF2-40B4-BE49-F238E27FC236}">
                  <a16:creationId xmlns:a16="http://schemas.microsoft.com/office/drawing/2014/main" id="{9153C913-5FC2-BD22-BE68-EC5F6B7D50D6}"/>
                </a:ext>
              </a:extLst>
            </p:cNvPr>
            <p:cNvSpPr/>
            <p:nvPr/>
          </p:nvSpPr>
          <p:spPr>
            <a:xfrm>
              <a:off x="1469174" y="2194678"/>
              <a:ext cx="175605" cy="115017"/>
            </a:xfrm>
            <a:custGeom>
              <a:avLst/>
              <a:gdLst/>
              <a:ahLst/>
              <a:cxnLst/>
              <a:rect l="l" t="t" r="r" b="b"/>
              <a:pathLst>
                <a:path w="3936" h="2578" extrusionOk="0">
                  <a:moveTo>
                    <a:pt x="2782" y="1"/>
                  </a:moveTo>
                  <a:lnTo>
                    <a:pt x="284" y="249"/>
                  </a:lnTo>
                  <a:lnTo>
                    <a:pt x="1" y="2365"/>
                  </a:lnTo>
                  <a:cubicBezTo>
                    <a:pt x="1" y="2365"/>
                    <a:pt x="715" y="2578"/>
                    <a:pt x="1304" y="2578"/>
                  </a:cubicBezTo>
                  <a:cubicBezTo>
                    <a:pt x="1406" y="2578"/>
                    <a:pt x="1505" y="2571"/>
                    <a:pt x="1595" y="2556"/>
                  </a:cubicBezTo>
                  <a:lnTo>
                    <a:pt x="1709" y="2161"/>
                  </a:lnTo>
                  <a:lnTo>
                    <a:pt x="1946" y="2534"/>
                  </a:lnTo>
                  <a:cubicBezTo>
                    <a:pt x="1946" y="2534"/>
                    <a:pt x="1977" y="2537"/>
                    <a:pt x="2033" y="2537"/>
                  </a:cubicBezTo>
                  <a:cubicBezTo>
                    <a:pt x="2313" y="2537"/>
                    <a:pt x="3211" y="2466"/>
                    <a:pt x="3936" y="1618"/>
                  </a:cubicBezTo>
                  <a:lnTo>
                    <a:pt x="2782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9">
              <a:extLst>
                <a:ext uri="{FF2B5EF4-FFF2-40B4-BE49-F238E27FC236}">
                  <a16:creationId xmlns:a16="http://schemas.microsoft.com/office/drawing/2014/main" id="{A1C91034-19FA-AC0A-5C2B-FE6BFACA497B}"/>
                </a:ext>
              </a:extLst>
            </p:cNvPr>
            <p:cNvSpPr/>
            <p:nvPr/>
          </p:nvSpPr>
          <p:spPr>
            <a:xfrm>
              <a:off x="1510533" y="2259772"/>
              <a:ext cx="34889" cy="49924"/>
            </a:xfrm>
            <a:custGeom>
              <a:avLst/>
              <a:gdLst/>
              <a:ahLst/>
              <a:cxnLst/>
              <a:rect l="l" t="t" r="r" b="b"/>
              <a:pathLst>
                <a:path w="782" h="1119" extrusionOk="0">
                  <a:moveTo>
                    <a:pt x="533" y="1"/>
                  </a:moveTo>
                  <a:lnTo>
                    <a:pt x="1" y="1097"/>
                  </a:lnTo>
                  <a:cubicBezTo>
                    <a:pt x="125" y="1110"/>
                    <a:pt x="253" y="1119"/>
                    <a:pt x="377" y="1119"/>
                  </a:cubicBezTo>
                  <a:cubicBezTo>
                    <a:pt x="478" y="1119"/>
                    <a:pt x="577" y="1113"/>
                    <a:pt x="668" y="1097"/>
                  </a:cubicBezTo>
                  <a:lnTo>
                    <a:pt x="782" y="702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9">
              <a:extLst>
                <a:ext uri="{FF2B5EF4-FFF2-40B4-BE49-F238E27FC236}">
                  <a16:creationId xmlns:a16="http://schemas.microsoft.com/office/drawing/2014/main" id="{F4E7D57D-CFB4-D5AE-32BE-661CD5D86C76}"/>
                </a:ext>
              </a:extLst>
            </p:cNvPr>
            <p:cNvSpPr/>
            <p:nvPr/>
          </p:nvSpPr>
          <p:spPr>
            <a:xfrm>
              <a:off x="1552918" y="2198247"/>
              <a:ext cx="63130" cy="94896"/>
            </a:xfrm>
            <a:custGeom>
              <a:avLst/>
              <a:gdLst/>
              <a:ahLst/>
              <a:cxnLst/>
              <a:rect l="l" t="t" r="r" b="b"/>
              <a:pathLst>
                <a:path w="1415" h="2127" extrusionOk="0">
                  <a:moveTo>
                    <a:pt x="91" y="0"/>
                  </a:moveTo>
                  <a:lnTo>
                    <a:pt x="1" y="11"/>
                  </a:lnTo>
                  <a:lnTo>
                    <a:pt x="1" y="23"/>
                  </a:lnTo>
                  <a:cubicBezTo>
                    <a:pt x="261" y="463"/>
                    <a:pt x="566" y="882"/>
                    <a:pt x="837" y="1323"/>
                  </a:cubicBezTo>
                  <a:cubicBezTo>
                    <a:pt x="1008" y="1594"/>
                    <a:pt x="1166" y="1866"/>
                    <a:pt x="1347" y="2126"/>
                  </a:cubicBezTo>
                  <a:lnTo>
                    <a:pt x="1415" y="2092"/>
                  </a:lnTo>
                  <a:cubicBezTo>
                    <a:pt x="1245" y="1855"/>
                    <a:pt x="1086" y="1594"/>
                    <a:pt x="940" y="1335"/>
                  </a:cubicBezTo>
                  <a:cubicBezTo>
                    <a:pt x="668" y="882"/>
                    <a:pt x="352" y="463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>
              <a:extLst>
                <a:ext uri="{FF2B5EF4-FFF2-40B4-BE49-F238E27FC236}">
                  <a16:creationId xmlns:a16="http://schemas.microsoft.com/office/drawing/2014/main" id="{8E5D62A6-C0E7-0E3D-EF67-F4896FEFDD7E}"/>
                </a:ext>
              </a:extLst>
            </p:cNvPr>
            <p:cNvSpPr/>
            <p:nvPr/>
          </p:nvSpPr>
          <p:spPr>
            <a:xfrm>
              <a:off x="1570094" y="2196686"/>
              <a:ext cx="64112" cy="83341"/>
            </a:xfrm>
            <a:custGeom>
              <a:avLst/>
              <a:gdLst/>
              <a:ahLst/>
              <a:cxnLst/>
              <a:rect l="l" t="t" r="r" b="b"/>
              <a:pathLst>
                <a:path w="1437" h="1868" extrusionOk="0">
                  <a:moveTo>
                    <a:pt x="102" y="1"/>
                  </a:moveTo>
                  <a:lnTo>
                    <a:pt x="0" y="13"/>
                  </a:lnTo>
                  <a:cubicBezTo>
                    <a:pt x="351" y="363"/>
                    <a:pt x="600" y="782"/>
                    <a:pt x="871" y="1200"/>
                  </a:cubicBezTo>
                  <a:cubicBezTo>
                    <a:pt x="1018" y="1438"/>
                    <a:pt x="1188" y="1652"/>
                    <a:pt x="1380" y="1867"/>
                  </a:cubicBezTo>
                  <a:cubicBezTo>
                    <a:pt x="1392" y="1855"/>
                    <a:pt x="1414" y="1833"/>
                    <a:pt x="1437" y="1822"/>
                  </a:cubicBezTo>
                  <a:cubicBezTo>
                    <a:pt x="1221" y="1573"/>
                    <a:pt x="1041" y="1313"/>
                    <a:pt x="860" y="1041"/>
                  </a:cubicBezTo>
                  <a:cubicBezTo>
                    <a:pt x="623" y="679"/>
                    <a:pt x="396" y="318"/>
                    <a:pt x="102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9">
              <a:extLst>
                <a:ext uri="{FF2B5EF4-FFF2-40B4-BE49-F238E27FC236}">
                  <a16:creationId xmlns:a16="http://schemas.microsoft.com/office/drawing/2014/main" id="{51C049DD-137B-B4D8-D3DF-79AAA1851917}"/>
                </a:ext>
              </a:extLst>
            </p:cNvPr>
            <p:cNvSpPr/>
            <p:nvPr/>
          </p:nvSpPr>
          <p:spPr>
            <a:xfrm>
              <a:off x="1562019" y="2107410"/>
              <a:ext cx="179575" cy="132819"/>
            </a:xfrm>
            <a:custGeom>
              <a:avLst/>
              <a:gdLst/>
              <a:ahLst/>
              <a:cxnLst/>
              <a:rect l="l" t="t" r="r" b="b"/>
              <a:pathLst>
                <a:path w="4025" h="2977" extrusionOk="0">
                  <a:moveTo>
                    <a:pt x="679" y="1"/>
                  </a:moveTo>
                  <a:cubicBezTo>
                    <a:pt x="679" y="1"/>
                    <a:pt x="0" y="589"/>
                    <a:pt x="566" y="758"/>
                  </a:cubicBezTo>
                  <a:cubicBezTo>
                    <a:pt x="1357" y="1007"/>
                    <a:pt x="2884" y="2047"/>
                    <a:pt x="2884" y="2047"/>
                  </a:cubicBezTo>
                  <a:cubicBezTo>
                    <a:pt x="2884" y="2047"/>
                    <a:pt x="2839" y="2308"/>
                    <a:pt x="2963" y="2602"/>
                  </a:cubicBezTo>
                  <a:cubicBezTo>
                    <a:pt x="3059" y="2813"/>
                    <a:pt x="3159" y="2876"/>
                    <a:pt x="3220" y="2876"/>
                  </a:cubicBezTo>
                  <a:cubicBezTo>
                    <a:pt x="3266" y="2876"/>
                    <a:pt x="3288" y="2839"/>
                    <a:pt x="3269" y="2805"/>
                  </a:cubicBezTo>
                  <a:cubicBezTo>
                    <a:pt x="3178" y="2692"/>
                    <a:pt x="3121" y="2466"/>
                    <a:pt x="3144" y="2421"/>
                  </a:cubicBezTo>
                  <a:cubicBezTo>
                    <a:pt x="3146" y="2417"/>
                    <a:pt x="3150" y="2416"/>
                    <a:pt x="3155" y="2416"/>
                  </a:cubicBezTo>
                  <a:cubicBezTo>
                    <a:pt x="3200" y="2416"/>
                    <a:pt x="3347" y="2551"/>
                    <a:pt x="3438" y="2805"/>
                  </a:cubicBezTo>
                  <a:cubicBezTo>
                    <a:pt x="3484" y="2926"/>
                    <a:pt x="3547" y="2976"/>
                    <a:pt x="3594" y="2976"/>
                  </a:cubicBezTo>
                  <a:cubicBezTo>
                    <a:pt x="3640" y="2976"/>
                    <a:pt x="3670" y="2928"/>
                    <a:pt x="3653" y="2851"/>
                  </a:cubicBezTo>
                  <a:cubicBezTo>
                    <a:pt x="3596" y="2613"/>
                    <a:pt x="3450" y="2353"/>
                    <a:pt x="3450" y="2353"/>
                  </a:cubicBezTo>
                  <a:lnTo>
                    <a:pt x="3450" y="2353"/>
                  </a:lnTo>
                  <a:cubicBezTo>
                    <a:pt x="3450" y="2353"/>
                    <a:pt x="3596" y="2421"/>
                    <a:pt x="3744" y="2703"/>
                  </a:cubicBezTo>
                  <a:cubicBezTo>
                    <a:pt x="3793" y="2796"/>
                    <a:pt x="3855" y="2836"/>
                    <a:pt x="3900" y="2836"/>
                  </a:cubicBezTo>
                  <a:cubicBezTo>
                    <a:pt x="3948" y="2836"/>
                    <a:pt x="3976" y="2791"/>
                    <a:pt x="3947" y="2715"/>
                  </a:cubicBezTo>
                  <a:cubicBezTo>
                    <a:pt x="3857" y="2466"/>
                    <a:pt x="3653" y="2149"/>
                    <a:pt x="3653" y="2149"/>
                  </a:cubicBezTo>
                  <a:lnTo>
                    <a:pt x="3653" y="2149"/>
                  </a:lnTo>
                  <a:cubicBezTo>
                    <a:pt x="3813" y="2286"/>
                    <a:pt x="3914" y="2332"/>
                    <a:pt x="3967" y="2332"/>
                  </a:cubicBezTo>
                  <a:cubicBezTo>
                    <a:pt x="4016" y="2332"/>
                    <a:pt x="4025" y="2294"/>
                    <a:pt x="4003" y="2251"/>
                  </a:cubicBezTo>
                  <a:cubicBezTo>
                    <a:pt x="3789" y="1901"/>
                    <a:pt x="3167" y="1674"/>
                    <a:pt x="3167" y="1674"/>
                  </a:cubicBezTo>
                  <a:cubicBezTo>
                    <a:pt x="2104" y="374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>
              <a:extLst>
                <a:ext uri="{FF2B5EF4-FFF2-40B4-BE49-F238E27FC236}">
                  <a16:creationId xmlns:a16="http://schemas.microsoft.com/office/drawing/2014/main" id="{608554A5-66E4-8F90-1380-EB87847B099D}"/>
                </a:ext>
              </a:extLst>
            </p:cNvPr>
            <p:cNvSpPr/>
            <p:nvPr/>
          </p:nvSpPr>
          <p:spPr>
            <a:xfrm>
              <a:off x="1562019" y="2107410"/>
              <a:ext cx="59070" cy="40912"/>
            </a:xfrm>
            <a:custGeom>
              <a:avLst/>
              <a:gdLst/>
              <a:ahLst/>
              <a:cxnLst/>
              <a:rect l="l" t="t" r="r" b="b"/>
              <a:pathLst>
                <a:path w="1324" h="917" extrusionOk="0">
                  <a:moveTo>
                    <a:pt x="679" y="1"/>
                  </a:moveTo>
                  <a:cubicBezTo>
                    <a:pt x="679" y="1"/>
                    <a:pt x="0" y="589"/>
                    <a:pt x="566" y="758"/>
                  </a:cubicBezTo>
                  <a:cubicBezTo>
                    <a:pt x="679" y="803"/>
                    <a:pt x="814" y="860"/>
                    <a:pt x="962" y="916"/>
                  </a:cubicBezTo>
                  <a:cubicBezTo>
                    <a:pt x="1086" y="702"/>
                    <a:pt x="1199" y="476"/>
                    <a:pt x="1324" y="250"/>
                  </a:cubicBezTo>
                  <a:cubicBezTo>
                    <a:pt x="939" y="69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9">
              <a:extLst>
                <a:ext uri="{FF2B5EF4-FFF2-40B4-BE49-F238E27FC236}">
                  <a16:creationId xmlns:a16="http://schemas.microsoft.com/office/drawing/2014/main" id="{ABCD7235-C0E0-1019-9253-C366188E7DB2}"/>
                </a:ext>
              </a:extLst>
            </p:cNvPr>
            <p:cNvSpPr/>
            <p:nvPr/>
          </p:nvSpPr>
          <p:spPr>
            <a:xfrm>
              <a:off x="1552918" y="2092821"/>
              <a:ext cx="62595" cy="57018"/>
            </a:xfrm>
            <a:custGeom>
              <a:avLst/>
              <a:gdLst/>
              <a:ahLst/>
              <a:cxnLst/>
              <a:rect l="l" t="t" r="r" b="b"/>
              <a:pathLst>
                <a:path w="1403" h="1278" extrusionOk="0">
                  <a:moveTo>
                    <a:pt x="467" y="1"/>
                  </a:moveTo>
                  <a:cubicBezTo>
                    <a:pt x="400" y="1"/>
                    <a:pt x="331" y="7"/>
                    <a:pt x="261" y="22"/>
                  </a:cubicBezTo>
                  <a:cubicBezTo>
                    <a:pt x="1" y="79"/>
                    <a:pt x="136" y="565"/>
                    <a:pt x="317" y="814"/>
                  </a:cubicBezTo>
                  <a:cubicBezTo>
                    <a:pt x="510" y="1052"/>
                    <a:pt x="894" y="1278"/>
                    <a:pt x="894" y="1278"/>
                  </a:cubicBezTo>
                  <a:lnTo>
                    <a:pt x="1403" y="361"/>
                  </a:lnTo>
                  <a:cubicBezTo>
                    <a:pt x="1403" y="361"/>
                    <a:pt x="972" y="1"/>
                    <a:pt x="46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9">
              <a:extLst>
                <a:ext uri="{FF2B5EF4-FFF2-40B4-BE49-F238E27FC236}">
                  <a16:creationId xmlns:a16="http://schemas.microsoft.com/office/drawing/2014/main" id="{933B21C8-844B-8F05-930C-CA39682D5109}"/>
                </a:ext>
              </a:extLst>
            </p:cNvPr>
            <p:cNvSpPr/>
            <p:nvPr/>
          </p:nvSpPr>
          <p:spPr>
            <a:xfrm>
              <a:off x="1587227" y="2105893"/>
              <a:ext cx="28286" cy="43946"/>
            </a:xfrm>
            <a:custGeom>
              <a:avLst/>
              <a:gdLst/>
              <a:ahLst/>
              <a:cxnLst/>
              <a:rect l="l" t="t" r="r" b="b"/>
              <a:pathLst>
                <a:path w="634" h="985" extrusionOk="0">
                  <a:moveTo>
                    <a:pt x="543" y="0"/>
                  </a:moveTo>
                  <a:cubicBezTo>
                    <a:pt x="408" y="114"/>
                    <a:pt x="295" y="261"/>
                    <a:pt x="204" y="419"/>
                  </a:cubicBezTo>
                  <a:cubicBezTo>
                    <a:pt x="148" y="543"/>
                    <a:pt x="46" y="724"/>
                    <a:pt x="1" y="894"/>
                  </a:cubicBezTo>
                  <a:cubicBezTo>
                    <a:pt x="80" y="950"/>
                    <a:pt x="125" y="985"/>
                    <a:pt x="125" y="985"/>
                  </a:cubicBezTo>
                  <a:lnTo>
                    <a:pt x="634" y="68"/>
                  </a:lnTo>
                  <a:cubicBezTo>
                    <a:pt x="634" y="68"/>
                    <a:pt x="600" y="35"/>
                    <a:pt x="54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9">
              <a:extLst>
                <a:ext uri="{FF2B5EF4-FFF2-40B4-BE49-F238E27FC236}">
                  <a16:creationId xmlns:a16="http://schemas.microsoft.com/office/drawing/2014/main" id="{0F56F7F7-A623-DA77-AFC2-2257E054954F}"/>
                </a:ext>
              </a:extLst>
            </p:cNvPr>
            <p:cNvSpPr/>
            <p:nvPr/>
          </p:nvSpPr>
          <p:spPr>
            <a:xfrm>
              <a:off x="1338183" y="1956164"/>
              <a:ext cx="145668" cy="169448"/>
            </a:xfrm>
            <a:custGeom>
              <a:avLst/>
              <a:gdLst/>
              <a:ahLst/>
              <a:cxnLst/>
              <a:rect l="l" t="t" r="r" b="b"/>
              <a:pathLst>
                <a:path w="3265" h="3798" extrusionOk="0">
                  <a:moveTo>
                    <a:pt x="343" y="0"/>
                  </a:moveTo>
                  <a:cubicBezTo>
                    <a:pt x="327" y="0"/>
                    <a:pt x="316" y="10"/>
                    <a:pt x="313" y="32"/>
                  </a:cubicBezTo>
                  <a:cubicBezTo>
                    <a:pt x="290" y="157"/>
                    <a:pt x="562" y="575"/>
                    <a:pt x="562" y="575"/>
                  </a:cubicBezTo>
                  <a:cubicBezTo>
                    <a:pt x="449" y="541"/>
                    <a:pt x="370" y="462"/>
                    <a:pt x="223" y="247"/>
                  </a:cubicBezTo>
                  <a:cubicBezTo>
                    <a:pt x="160" y="143"/>
                    <a:pt x="100" y="96"/>
                    <a:pt x="62" y="96"/>
                  </a:cubicBezTo>
                  <a:cubicBezTo>
                    <a:pt x="18" y="96"/>
                    <a:pt x="5" y="160"/>
                    <a:pt x="53" y="270"/>
                  </a:cubicBezTo>
                  <a:cubicBezTo>
                    <a:pt x="132" y="462"/>
                    <a:pt x="393" y="801"/>
                    <a:pt x="393" y="801"/>
                  </a:cubicBezTo>
                  <a:cubicBezTo>
                    <a:pt x="260" y="775"/>
                    <a:pt x="81" y="557"/>
                    <a:pt x="23" y="557"/>
                  </a:cubicBezTo>
                  <a:cubicBezTo>
                    <a:pt x="7" y="557"/>
                    <a:pt x="1" y="575"/>
                    <a:pt x="8" y="620"/>
                  </a:cubicBezTo>
                  <a:cubicBezTo>
                    <a:pt x="87" y="1004"/>
                    <a:pt x="732" y="1321"/>
                    <a:pt x="732" y="1321"/>
                  </a:cubicBezTo>
                  <a:cubicBezTo>
                    <a:pt x="732" y="1321"/>
                    <a:pt x="1026" y="3447"/>
                    <a:pt x="2948" y="3798"/>
                  </a:cubicBezTo>
                  <a:lnTo>
                    <a:pt x="3265" y="3006"/>
                  </a:lnTo>
                  <a:cubicBezTo>
                    <a:pt x="1466" y="2464"/>
                    <a:pt x="1094" y="1220"/>
                    <a:pt x="1094" y="1220"/>
                  </a:cubicBezTo>
                  <a:cubicBezTo>
                    <a:pt x="1194" y="863"/>
                    <a:pt x="976" y="134"/>
                    <a:pt x="883" y="134"/>
                  </a:cubicBezTo>
                  <a:cubicBezTo>
                    <a:pt x="881" y="134"/>
                    <a:pt x="880" y="134"/>
                    <a:pt x="878" y="134"/>
                  </a:cubicBezTo>
                  <a:cubicBezTo>
                    <a:pt x="790" y="156"/>
                    <a:pt x="886" y="621"/>
                    <a:pt x="848" y="621"/>
                  </a:cubicBezTo>
                  <a:cubicBezTo>
                    <a:pt x="847" y="621"/>
                    <a:pt x="846" y="620"/>
                    <a:pt x="845" y="620"/>
                  </a:cubicBezTo>
                  <a:cubicBezTo>
                    <a:pt x="811" y="597"/>
                    <a:pt x="574" y="281"/>
                    <a:pt x="506" y="157"/>
                  </a:cubicBezTo>
                  <a:cubicBezTo>
                    <a:pt x="457" y="66"/>
                    <a:pt x="384" y="0"/>
                    <a:pt x="343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9">
              <a:extLst>
                <a:ext uri="{FF2B5EF4-FFF2-40B4-BE49-F238E27FC236}">
                  <a16:creationId xmlns:a16="http://schemas.microsoft.com/office/drawing/2014/main" id="{41ED1B56-89C5-C4A9-7CC6-E898EAF87501}"/>
                </a:ext>
              </a:extLst>
            </p:cNvPr>
            <p:cNvSpPr/>
            <p:nvPr/>
          </p:nvSpPr>
          <p:spPr>
            <a:xfrm>
              <a:off x="1422774" y="2082202"/>
              <a:ext cx="61078" cy="43410"/>
            </a:xfrm>
            <a:custGeom>
              <a:avLst/>
              <a:gdLst/>
              <a:ahLst/>
              <a:cxnLst/>
              <a:rect l="l" t="t" r="r" b="b"/>
              <a:pathLst>
                <a:path w="1369" h="973" extrusionOk="0">
                  <a:moveTo>
                    <a:pt x="871" y="0"/>
                  </a:moveTo>
                  <a:cubicBezTo>
                    <a:pt x="600" y="227"/>
                    <a:pt x="329" y="408"/>
                    <a:pt x="0" y="521"/>
                  </a:cubicBezTo>
                  <a:cubicBezTo>
                    <a:pt x="283" y="735"/>
                    <a:pt x="623" y="893"/>
                    <a:pt x="1052" y="973"/>
                  </a:cubicBezTo>
                  <a:lnTo>
                    <a:pt x="1369" y="181"/>
                  </a:lnTo>
                  <a:cubicBezTo>
                    <a:pt x="1199" y="124"/>
                    <a:pt x="1030" y="68"/>
                    <a:pt x="87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9">
              <a:extLst>
                <a:ext uri="{FF2B5EF4-FFF2-40B4-BE49-F238E27FC236}">
                  <a16:creationId xmlns:a16="http://schemas.microsoft.com/office/drawing/2014/main" id="{6D5E70F2-B6A3-0096-7852-B64D25544EE1}"/>
                </a:ext>
              </a:extLst>
            </p:cNvPr>
            <p:cNvSpPr/>
            <p:nvPr/>
          </p:nvSpPr>
          <p:spPr>
            <a:xfrm>
              <a:off x="1456057" y="2078633"/>
              <a:ext cx="58579" cy="57687"/>
            </a:xfrm>
            <a:custGeom>
              <a:avLst/>
              <a:gdLst/>
              <a:ahLst/>
              <a:cxnLst/>
              <a:rect l="l" t="t" r="r" b="b"/>
              <a:pathLst>
                <a:path w="1313" h="1293" extrusionOk="0">
                  <a:moveTo>
                    <a:pt x="306" y="1"/>
                  </a:moveTo>
                  <a:lnTo>
                    <a:pt x="1" y="1076"/>
                  </a:lnTo>
                  <a:cubicBezTo>
                    <a:pt x="207" y="1189"/>
                    <a:pt x="621" y="1293"/>
                    <a:pt x="812" y="1293"/>
                  </a:cubicBezTo>
                  <a:cubicBezTo>
                    <a:pt x="830" y="1293"/>
                    <a:pt x="846" y="1292"/>
                    <a:pt x="860" y="1290"/>
                  </a:cubicBezTo>
                  <a:cubicBezTo>
                    <a:pt x="1312" y="1199"/>
                    <a:pt x="1312" y="555"/>
                    <a:pt x="1154" y="431"/>
                  </a:cubicBezTo>
                  <a:cubicBezTo>
                    <a:pt x="804" y="182"/>
                    <a:pt x="306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9">
              <a:extLst>
                <a:ext uri="{FF2B5EF4-FFF2-40B4-BE49-F238E27FC236}">
                  <a16:creationId xmlns:a16="http://schemas.microsoft.com/office/drawing/2014/main" id="{B4F088C8-25F0-3695-25F2-7BAAC57F767B}"/>
                </a:ext>
              </a:extLst>
            </p:cNvPr>
            <p:cNvSpPr/>
            <p:nvPr/>
          </p:nvSpPr>
          <p:spPr>
            <a:xfrm>
              <a:off x="1456057" y="2078633"/>
              <a:ext cx="18203" cy="51040"/>
            </a:xfrm>
            <a:custGeom>
              <a:avLst/>
              <a:gdLst/>
              <a:ahLst/>
              <a:cxnLst/>
              <a:rect l="l" t="t" r="r" b="b"/>
              <a:pathLst>
                <a:path w="408" h="1144" extrusionOk="0">
                  <a:moveTo>
                    <a:pt x="306" y="1"/>
                  </a:moveTo>
                  <a:lnTo>
                    <a:pt x="1" y="1076"/>
                  </a:lnTo>
                  <a:cubicBezTo>
                    <a:pt x="46" y="1098"/>
                    <a:pt x="91" y="1121"/>
                    <a:pt x="148" y="1143"/>
                  </a:cubicBezTo>
                  <a:cubicBezTo>
                    <a:pt x="204" y="940"/>
                    <a:pt x="249" y="747"/>
                    <a:pt x="306" y="544"/>
                  </a:cubicBezTo>
                  <a:cubicBezTo>
                    <a:pt x="352" y="374"/>
                    <a:pt x="408" y="194"/>
                    <a:pt x="362" y="23"/>
                  </a:cubicBezTo>
                  <a:cubicBezTo>
                    <a:pt x="329" y="13"/>
                    <a:pt x="306" y="1"/>
                    <a:pt x="306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9">
              <a:extLst>
                <a:ext uri="{FF2B5EF4-FFF2-40B4-BE49-F238E27FC236}">
                  <a16:creationId xmlns:a16="http://schemas.microsoft.com/office/drawing/2014/main" id="{C5DBE688-BF62-9B39-D274-818F51D4F0F0}"/>
                </a:ext>
              </a:extLst>
            </p:cNvPr>
            <p:cNvSpPr/>
            <p:nvPr/>
          </p:nvSpPr>
          <p:spPr>
            <a:xfrm>
              <a:off x="1476224" y="2091215"/>
              <a:ext cx="126171" cy="135987"/>
            </a:xfrm>
            <a:custGeom>
              <a:avLst/>
              <a:gdLst/>
              <a:ahLst/>
              <a:cxnLst/>
              <a:rect l="l" t="t" r="r" b="b"/>
              <a:pathLst>
                <a:path w="2828" h="3048" extrusionOk="0">
                  <a:moveTo>
                    <a:pt x="1396" y="1"/>
                  </a:moveTo>
                  <a:cubicBezTo>
                    <a:pt x="968" y="1"/>
                    <a:pt x="623" y="70"/>
                    <a:pt x="623" y="70"/>
                  </a:cubicBezTo>
                  <a:cubicBezTo>
                    <a:pt x="35" y="1201"/>
                    <a:pt x="1" y="2897"/>
                    <a:pt x="1" y="2897"/>
                  </a:cubicBezTo>
                  <a:cubicBezTo>
                    <a:pt x="316" y="3005"/>
                    <a:pt x="634" y="3047"/>
                    <a:pt x="938" y="3047"/>
                  </a:cubicBezTo>
                  <a:cubicBezTo>
                    <a:pt x="1966" y="3047"/>
                    <a:pt x="2828" y="2568"/>
                    <a:pt x="2828" y="2568"/>
                  </a:cubicBezTo>
                  <a:cubicBezTo>
                    <a:pt x="2737" y="2309"/>
                    <a:pt x="2014" y="58"/>
                    <a:pt x="2014" y="58"/>
                  </a:cubicBezTo>
                  <a:cubicBezTo>
                    <a:pt x="1807" y="15"/>
                    <a:pt x="1593" y="1"/>
                    <a:pt x="1396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9">
              <a:extLst>
                <a:ext uri="{FF2B5EF4-FFF2-40B4-BE49-F238E27FC236}">
                  <a16:creationId xmlns:a16="http://schemas.microsoft.com/office/drawing/2014/main" id="{FEBBCB3C-D542-01C4-7C93-8B88DF7179FC}"/>
                </a:ext>
              </a:extLst>
            </p:cNvPr>
            <p:cNvSpPr/>
            <p:nvPr/>
          </p:nvSpPr>
          <p:spPr>
            <a:xfrm>
              <a:off x="1529227" y="2093312"/>
              <a:ext cx="73169" cy="133711"/>
            </a:xfrm>
            <a:custGeom>
              <a:avLst/>
              <a:gdLst/>
              <a:ahLst/>
              <a:cxnLst/>
              <a:rect l="l" t="t" r="r" b="b"/>
              <a:pathLst>
                <a:path w="1640" h="2997" extrusionOk="0">
                  <a:moveTo>
                    <a:pt x="735" y="0"/>
                  </a:moveTo>
                  <a:cubicBezTo>
                    <a:pt x="803" y="757"/>
                    <a:pt x="747" y="1549"/>
                    <a:pt x="453" y="2262"/>
                  </a:cubicBezTo>
                  <a:cubicBezTo>
                    <a:pt x="340" y="2533"/>
                    <a:pt x="182" y="2770"/>
                    <a:pt x="1" y="2996"/>
                  </a:cubicBezTo>
                  <a:cubicBezTo>
                    <a:pt x="916" y="2929"/>
                    <a:pt x="1640" y="2521"/>
                    <a:pt x="1640" y="2521"/>
                  </a:cubicBezTo>
                  <a:cubicBezTo>
                    <a:pt x="1549" y="2262"/>
                    <a:pt x="826" y="11"/>
                    <a:pt x="826" y="11"/>
                  </a:cubicBezTo>
                  <a:cubicBezTo>
                    <a:pt x="803" y="11"/>
                    <a:pt x="770" y="0"/>
                    <a:pt x="735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9">
              <a:extLst>
                <a:ext uri="{FF2B5EF4-FFF2-40B4-BE49-F238E27FC236}">
                  <a16:creationId xmlns:a16="http://schemas.microsoft.com/office/drawing/2014/main" id="{29AF6E95-F9CC-0C63-947E-D58B1016817A}"/>
                </a:ext>
              </a:extLst>
            </p:cNvPr>
            <p:cNvSpPr/>
            <p:nvPr/>
          </p:nvSpPr>
          <p:spPr>
            <a:xfrm>
              <a:off x="1476224" y="2200255"/>
              <a:ext cx="126171" cy="26947"/>
            </a:xfrm>
            <a:custGeom>
              <a:avLst/>
              <a:gdLst/>
              <a:ahLst/>
              <a:cxnLst/>
              <a:rect l="l" t="t" r="r" b="b"/>
              <a:pathLst>
                <a:path w="2828" h="604" extrusionOk="0">
                  <a:moveTo>
                    <a:pt x="2783" y="1"/>
                  </a:moveTo>
                  <a:cubicBezTo>
                    <a:pt x="2404" y="97"/>
                    <a:pt x="1715" y="401"/>
                    <a:pt x="818" y="401"/>
                  </a:cubicBezTo>
                  <a:cubicBezTo>
                    <a:pt x="565" y="401"/>
                    <a:pt x="296" y="377"/>
                    <a:pt x="13" y="317"/>
                  </a:cubicBezTo>
                  <a:cubicBezTo>
                    <a:pt x="1" y="408"/>
                    <a:pt x="1" y="453"/>
                    <a:pt x="1" y="453"/>
                  </a:cubicBezTo>
                  <a:cubicBezTo>
                    <a:pt x="316" y="561"/>
                    <a:pt x="634" y="603"/>
                    <a:pt x="938" y="603"/>
                  </a:cubicBezTo>
                  <a:cubicBezTo>
                    <a:pt x="1966" y="603"/>
                    <a:pt x="2828" y="124"/>
                    <a:pt x="2828" y="124"/>
                  </a:cubicBezTo>
                  <a:cubicBezTo>
                    <a:pt x="2817" y="102"/>
                    <a:pt x="2805" y="57"/>
                    <a:pt x="2783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9">
              <a:extLst>
                <a:ext uri="{FF2B5EF4-FFF2-40B4-BE49-F238E27FC236}">
                  <a16:creationId xmlns:a16="http://schemas.microsoft.com/office/drawing/2014/main" id="{D01D42D5-AC5C-CC4B-E25A-C0CAA98BE5CB}"/>
                </a:ext>
              </a:extLst>
            </p:cNvPr>
            <p:cNvSpPr/>
            <p:nvPr/>
          </p:nvSpPr>
          <p:spPr>
            <a:xfrm>
              <a:off x="1508525" y="2067568"/>
              <a:ext cx="31855" cy="41135"/>
            </a:xfrm>
            <a:custGeom>
              <a:avLst/>
              <a:gdLst/>
              <a:ahLst/>
              <a:cxnLst/>
              <a:rect l="l" t="t" r="r" b="b"/>
              <a:pathLst>
                <a:path w="714" h="922" extrusionOk="0">
                  <a:moveTo>
                    <a:pt x="578" y="0"/>
                  </a:moveTo>
                  <a:lnTo>
                    <a:pt x="1" y="34"/>
                  </a:lnTo>
                  <a:lnTo>
                    <a:pt x="103" y="882"/>
                  </a:lnTo>
                  <a:cubicBezTo>
                    <a:pt x="103" y="882"/>
                    <a:pt x="171" y="921"/>
                    <a:pt x="273" y="921"/>
                  </a:cubicBezTo>
                  <a:cubicBezTo>
                    <a:pt x="392" y="921"/>
                    <a:pt x="556" y="869"/>
                    <a:pt x="713" y="645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9">
              <a:extLst>
                <a:ext uri="{FF2B5EF4-FFF2-40B4-BE49-F238E27FC236}">
                  <a16:creationId xmlns:a16="http://schemas.microsoft.com/office/drawing/2014/main" id="{B7FC3400-119B-F3C6-ACF0-D7B8BA861E42}"/>
                </a:ext>
              </a:extLst>
            </p:cNvPr>
            <p:cNvSpPr/>
            <p:nvPr/>
          </p:nvSpPr>
          <p:spPr>
            <a:xfrm>
              <a:off x="1508525" y="2067568"/>
              <a:ext cx="28821" cy="17444"/>
            </a:xfrm>
            <a:custGeom>
              <a:avLst/>
              <a:gdLst/>
              <a:ahLst/>
              <a:cxnLst/>
              <a:rect l="l" t="t" r="r" b="b"/>
              <a:pathLst>
                <a:path w="646" h="391" extrusionOk="0">
                  <a:moveTo>
                    <a:pt x="578" y="0"/>
                  </a:moveTo>
                  <a:lnTo>
                    <a:pt x="1" y="34"/>
                  </a:lnTo>
                  <a:lnTo>
                    <a:pt x="46" y="385"/>
                  </a:lnTo>
                  <a:cubicBezTo>
                    <a:pt x="81" y="388"/>
                    <a:pt x="117" y="390"/>
                    <a:pt x="152" y="390"/>
                  </a:cubicBezTo>
                  <a:cubicBezTo>
                    <a:pt x="320" y="390"/>
                    <a:pt x="486" y="348"/>
                    <a:pt x="646" y="283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9">
              <a:extLst>
                <a:ext uri="{FF2B5EF4-FFF2-40B4-BE49-F238E27FC236}">
                  <a16:creationId xmlns:a16="http://schemas.microsoft.com/office/drawing/2014/main" id="{096076DA-E543-EA7A-1296-A4784A7C0DFC}"/>
                </a:ext>
              </a:extLst>
            </p:cNvPr>
            <p:cNvSpPr/>
            <p:nvPr/>
          </p:nvSpPr>
          <p:spPr>
            <a:xfrm>
              <a:off x="1426299" y="1900484"/>
              <a:ext cx="179665" cy="175560"/>
            </a:xfrm>
            <a:custGeom>
              <a:avLst/>
              <a:gdLst/>
              <a:ahLst/>
              <a:cxnLst/>
              <a:rect l="l" t="t" r="r" b="b"/>
              <a:pathLst>
                <a:path w="4027" h="3935" extrusionOk="0">
                  <a:moveTo>
                    <a:pt x="2328" y="1"/>
                  </a:moveTo>
                  <a:cubicBezTo>
                    <a:pt x="1920" y="1"/>
                    <a:pt x="1328" y="66"/>
                    <a:pt x="1041" y="410"/>
                  </a:cubicBezTo>
                  <a:cubicBezTo>
                    <a:pt x="577" y="963"/>
                    <a:pt x="668" y="1382"/>
                    <a:pt x="295" y="1947"/>
                  </a:cubicBezTo>
                  <a:cubicBezTo>
                    <a:pt x="12" y="2388"/>
                    <a:pt x="1" y="3632"/>
                    <a:pt x="1493" y="3881"/>
                  </a:cubicBezTo>
                  <a:cubicBezTo>
                    <a:pt x="1704" y="3918"/>
                    <a:pt x="1905" y="3935"/>
                    <a:pt x="2095" y="3935"/>
                  </a:cubicBezTo>
                  <a:cubicBezTo>
                    <a:pt x="3185" y="3935"/>
                    <a:pt x="3901" y="3372"/>
                    <a:pt x="4027" y="2784"/>
                  </a:cubicBezTo>
                  <a:cubicBezTo>
                    <a:pt x="4027" y="2784"/>
                    <a:pt x="3675" y="1789"/>
                    <a:pt x="3766" y="1065"/>
                  </a:cubicBezTo>
                  <a:cubicBezTo>
                    <a:pt x="3766" y="1065"/>
                    <a:pt x="2997" y="579"/>
                    <a:pt x="2760" y="25"/>
                  </a:cubicBezTo>
                  <a:cubicBezTo>
                    <a:pt x="2760" y="25"/>
                    <a:pt x="2578" y="1"/>
                    <a:pt x="232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9">
              <a:extLst>
                <a:ext uri="{FF2B5EF4-FFF2-40B4-BE49-F238E27FC236}">
                  <a16:creationId xmlns:a16="http://schemas.microsoft.com/office/drawing/2014/main" id="{5EEB737F-DA5A-3D1F-944E-299066F5D8AD}"/>
                </a:ext>
              </a:extLst>
            </p:cNvPr>
            <p:cNvSpPr/>
            <p:nvPr/>
          </p:nvSpPr>
          <p:spPr>
            <a:xfrm>
              <a:off x="1532261" y="1959956"/>
              <a:ext cx="18694" cy="19363"/>
            </a:xfrm>
            <a:custGeom>
              <a:avLst/>
              <a:gdLst/>
              <a:ahLst/>
              <a:cxnLst/>
              <a:rect l="l" t="t" r="r" b="b"/>
              <a:pathLst>
                <a:path w="419" h="434" extrusionOk="0">
                  <a:moveTo>
                    <a:pt x="228" y="1"/>
                  </a:moveTo>
                  <a:cubicBezTo>
                    <a:pt x="183" y="1"/>
                    <a:pt x="139" y="19"/>
                    <a:pt x="102" y="37"/>
                  </a:cubicBezTo>
                  <a:cubicBezTo>
                    <a:pt x="57" y="72"/>
                    <a:pt x="34" y="128"/>
                    <a:pt x="11" y="185"/>
                  </a:cubicBezTo>
                  <a:cubicBezTo>
                    <a:pt x="1" y="241"/>
                    <a:pt x="11" y="298"/>
                    <a:pt x="46" y="343"/>
                  </a:cubicBezTo>
                  <a:cubicBezTo>
                    <a:pt x="79" y="399"/>
                    <a:pt x="159" y="434"/>
                    <a:pt x="227" y="434"/>
                  </a:cubicBezTo>
                  <a:cubicBezTo>
                    <a:pt x="295" y="422"/>
                    <a:pt x="351" y="388"/>
                    <a:pt x="385" y="320"/>
                  </a:cubicBezTo>
                  <a:cubicBezTo>
                    <a:pt x="418" y="263"/>
                    <a:pt x="408" y="140"/>
                    <a:pt x="373" y="83"/>
                  </a:cubicBezTo>
                  <a:cubicBezTo>
                    <a:pt x="351" y="60"/>
                    <a:pt x="328" y="37"/>
                    <a:pt x="295" y="15"/>
                  </a:cubicBezTo>
                  <a:lnTo>
                    <a:pt x="283" y="15"/>
                  </a:lnTo>
                  <a:cubicBezTo>
                    <a:pt x="295" y="26"/>
                    <a:pt x="305" y="26"/>
                    <a:pt x="317" y="37"/>
                  </a:cubicBezTo>
                  <a:cubicBezTo>
                    <a:pt x="295" y="26"/>
                    <a:pt x="283" y="15"/>
                    <a:pt x="260" y="4"/>
                  </a:cubicBezTo>
                  <a:cubicBezTo>
                    <a:pt x="250" y="2"/>
                    <a:pt x="239" y="1"/>
                    <a:pt x="22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9">
              <a:extLst>
                <a:ext uri="{FF2B5EF4-FFF2-40B4-BE49-F238E27FC236}">
                  <a16:creationId xmlns:a16="http://schemas.microsoft.com/office/drawing/2014/main" id="{5398809E-470A-C2DD-6DAA-CA988727C149}"/>
                </a:ext>
              </a:extLst>
            </p:cNvPr>
            <p:cNvSpPr/>
            <p:nvPr/>
          </p:nvSpPr>
          <p:spPr>
            <a:xfrm>
              <a:off x="1459627" y="1955271"/>
              <a:ext cx="16641" cy="15124"/>
            </a:xfrm>
            <a:custGeom>
              <a:avLst/>
              <a:gdLst/>
              <a:ahLst/>
              <a:cxnLst/>
              <a:rect l="l" t="t" r="r" b="b"/>
              <a:pathLst>
                <a:path w="373" h="339" extrusionOk="0">
                  <a:moveTo>
                    <a:pt x="196" y="1"/>
                  </a:moveTo>
                  <a:cubicBezTo>
                    <a:pt x="135" y="1"/>
                    <a:pt x="85" y="41"/>
                    <a:pt x="56" y="97"/>
                  </a:cubicBezTo>
                  <a:cubicBezTo>
                    <a:pt x="0" y="188"/>
                    <a:pt x="68" y="312"/>
                    <a:pt x="169" y="335"/>
                  </a:cubicBezTo>
                  <a:cubicBezTo>
                    <a:pt x="180" y="337"/>
                    <a:pt x="191" y="338"/>
                    <a:pt x="201" y="338"/>
                  </a:cubicBezTo>
                  <a:cubicBezTo>
                    <a:pt x="292" y="338"/>
                    <a:pt x="373" y="255"/>
                    <a:pt x="373" y="154"/>
                  </a:cubicBezTo>
                  <a:cubicBezTo>
                    <a:pt x="362" y="86"/>
                    <a:pt x="305" y="18"/>
                    <a:pt x="237" y="7"/>
                  </a:cubicBezTo>
                  <a:cubicBezTo>
                    <a:pt x="223" y="3"/>
                    <a:pt x="210" y="1"/>
                    <a:pt x="196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9">
              <a:extLst>
                <a:ext uri="{FF2B5EF4-FFF2-40B4-BE49-F238E27FC236}">
                  <a16:creationId xmlns:a16="http://schemas.microsoft.com/office/drawing/2014/main" id="{6C1D2D0D-F654-3857-FF6B-552780E4805E}"/>
                </a:ext>
              </a:extLst>
            </p:cNvPr>
            <p:cNvSpPr/>
            <p:nvPr/>
          </p:nvSpPr>
          <p:spPr>
            <a:xfrm>
              <a:off x="1542834" y="1978070"/>
              <a:ext cx="37387" cy="35558"/>
            </a:xfrm>
            <a:custGeom>
              <a:avLst/>
              <a:gdLst/>
              <a:ahLst/>
              <a:cxnLst/>
              <a:rect l="l" t="t" r="r" b="b"/>
              <a:pathLst>
                <a:path w="838" h="797" extrusionOk="0">
                  <a:moveTo>
                    <a:pt x="399" y="1"/>
                  </a:moveTo>
                  <a:cubicBezTo>
                    <a:pt x="318" y="1"/>
                    <a:pt x="240" y="24"/>
                    <a:pt x="171" y="73"/>
                  </a:cubicBezTo>
                  <a:cubicBezTo>
                    <a:pt x="46" y="151"/>
                    <a:pt x="1" y="287"/>
                    <a:pt x="1" y="435"/>
                  </a:cubicBezTo>
                  <a:cubicBezTo>
                    <a:pt x="1" y="559"/>
                    <a:pt x="103" y="706"/>
                    <a:pt x="227" y="762"/>
                  </a:cubicBezTo>
                  <a:cubicBezTo>
                    <a:pt x="306" y="785"/>
                    <a:pt x="317" y="797"/>
                    <a:pt x="408" y="797"/>
                  </a:cubicBezTo>
                  <a:cubicBezTo>
                    <a:pt x="487" y="797"/>
                    <a:pt x="566" y="762"/>
                    <a:pt x="634" y="717"/>
                  </a:cubicBezTo>
                  <a:cubicBezTo>
                    <a:pt x="724" y="672"/>
                    <a:pt x="781" y="559"/>
                    <a:pt x="804" y="457"/>
                  </a:cubicBezTo>
                  <a:cubicBezTo>
                    <a:pt x="837" y="265"/>
                    <a:pt x="736" y="84"/>
                    <a:pt x="555" y="28"/>
                  </a:cubicBezTo>
                  <a:cubicBezTo>
                    <a:pt x="503" y="10"/>
                    <a:pt x="450" y="1"/>
                    <a:pt x="399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9">
              <a:extLst>
                <a:ext uri="{FF2B5EF4-FFF2-40B4-BE49-F238E27FC236}">
                  <a16:creationId xmlns:a16="http://schemas.microsoft.com/office/drawing/2014/main" id="{78071BD0-F98E-A437-7394-EF43E6C28CA1}"/>
                </a:ext>
              </a:extLst>
            </p:cNvPr>
            <p:cNvSpPr/>
            <p:nvPr/>
          </p:nvSpPr>
          <p:spPr>
            <a:xfrm>
              <a:off x="1432367" y="1976553"/>
              <a:ext cx="27751" cy="27171"/>
            </a:xfrm>
            <a:custGeom>
              <a:avLst/>
              <a:gdLst/>
              <a:ahLst/>
              <a:cxnLst/>
              <a:rect l="l" t="t" r="r" b="b"/>
              <a:pathLst>
                <a:path w="622" h="609" extrusionOk="0">
                  <a:moveTo>
                    <a:pt x="333" y="0"/>
                  </a:moveTo>
                  <a:cubicBezTo>
                    <a:pt x="293" y="0"/>
                    <a:pt x="248" y="11"/>
                    <a:pt x="215" y="27"/>
                  </a:cubicBezTo>
                  <a:cubicBezTo>
                    <a:pt x="136" y="50"/>
                    <a:pt x="79" y="107"/>
                    <a:pt x="46" y="175"/>
                  </a:cubicBezTo>
                  <a:cubicBezTo>
                    <a:pt x="0" y="242"/>
                    <a:pt x="11" y="321"/>
                    <a:pt x="34" y="389"/>
                  </a:cubicBezTo>
                  <a:lnTo>
                    <a:pt x="34" y="412"/>
                  </a:lnTo>
                  <a:cubicBezTo>
                    <a:pt x="68" y="514"/>
                    <a:pt x="159" y="593"/>
                    <a:pt x="260" y="604"/>
                  </a:cubicBezTo>
                  <a:cubicBezTo>
                    <a:pt x="279" y="607"/>
                    <a:pt x="297" y="608"/>
                    <a:pt x="316" y="608"/>
                  </a:cubicBezTo>
                  <a:cubicBezTo>
                    <a:pt x="376" y="608"/>
                    <a:pt x="434" y="594"/>
                    <a:pt x="486" y="559"/>
                  </a:cubicBezTo>
                  <a:cubicBezTo>
                    <a:pt x="543" y="514"/>
                    <a:pt x="599" y="446"/>
                    <a:pt x="611" y="366"/>
                  </a:cubicBezTo>
                  <a:cubicBezTo>
                    <a:pt x="622" y="288"/>
                    <a:pt x="599" y="208"/>
                    <a:pt x="554" y="140"/>
                  </a:cubicBezTo>
                  <a:cubicBezTo>
                    <a:pt x="521" y="72"/>
                    <a:pt x="453" y="27"/>
                    <a:pt x="373" y="5"/>
                  </a:cubicBezTo>
                  <a:cubicBezTo>
                    <a:pt x="361" y="2"/>
                    <a:pt x="348" y="0"/>
                    <a:pt x="33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9">
              <a:extLst>
                <a:ext uri="{FF2B5EF4-FFF2-40B4-BE49-F238E27FC236}">
                  <a16:creationId xmlns:a16="http://schemas.microsoft.com/office/drawing/2014/main" id="{F1055499-2D47-3D97-7C08-58D8D6146A9E}"/>
                </a:ext>
              </a:extLst>
            </p:cNvPr>
            <p:cNvSpPr/>
            <p:nvPr/>
          </p:nvSpPr>
          <p:spPr>
            <a:xfrm>
              <a:off x="1544351" y="1936176"/>
              <a:ext cx="11154" cy="6826"/>
            </a:xfrm>
            <a:custGeom>
              <a:avLst/>
              <a:gdLst/>
              <a:ahLst/>
              <a:cxnLst/>
              <a:rect l="l" t="t" r="r" b="b"/>
              <a:pathLst>
                <a:path w="250" h="153" extrusionOk="0">
                  <a:moveTo>
                    <a:pt x="127" y="0"/>
                  </a:moveTo>
                  <a:cubicBezTo>
                    <a:pt x="100" y="0"/>
                    <a:pt x="70" y="8"/>
                    <a:pt x="46" y="17"/>
                  </a:cubicBezTo>
                  <a:cubicBezTo>
                    <a:pt x="1" y="39"/>
                    <a:pt x="12" y="95"/>
                    <a:pt x="57" y="95"/>
                  </a:cubicBezTo>
                  <a:cubicBezTo>
                    <a:pt x="91" y="95"/>
                    <a:pt x="114" y="95"/>
                    <a:pt x="137" y="130"/>
                  </a:cubicBezTo>
                  <a:cubicBezTo>
                    <a:pt x="146" y="144"/>
                    <a:pt x="165" y="153"/>
                    <a:pt x="183" y="153"/>
                  </a:cubicBezTo>
                  <a:cubicBezTo>
                    <a:pt x="208" y="153"/>
                    <a:pt x="232" y="139"/>
                    <a:pt x="238" y="107"/>
                  </a:cubicBezTo>
                  <a:cubicBezTo>
                    <a:pt x="250" y="62"/>
                    <a:pt x="204" y="17"/>
                    <a:pt x="159" y="5"/>
                  </a:cubicBezTo>
                  <a:cubicBezTo>
                    <a:pt x="149" y="2"/>
                    <a:pt x="138" y="0"/>
                    <a:pt x="12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9">
              <a:extLst>
                <a:ext uri="{FF2B5EF4-FFF2-40B4-BE49-F238E27FC236}">
                  <a16:creationId xmlns:a16="http://schemas.microsoft.com/office/drawing/2014/main" id="{991E1FEA-8F07-7F36-92D7-CF0C494438CF}"/>
                </a:ext>
              </a:extLst>
            </p:cNvPr>
            <p:cNvSpPr/>
            <p:nvPr/>
          </p:nvSpPr>
          <p:spPr>
            <a:xfrm>
              <a:off x="1467167" y="1932161"/>
              <a:ext cx="9637" cy="5265"/>
            </a:xfrm>
            <a:custGeom>
              <a:avLst/>
              <a:gdLst/>
              <a:ahLst/>
              <a:cxnLst/>
              <a:rect l="l" t="t" r="r" b="b"/>
              <a:pathLst>
                <a:path w="216" h="118" extrusionOk="0">
                  <a:moveTo>
                    <a:pt x="115" y="1"/>
                  </a:moveTo>
                  <a:cubicBezTo>
                    <a:pt x="78" y="1"/>
                    <a:pt x="40" y="15"/>
                    <a:pt x="23" y="50"/>
                  </a:cubicBezTo>
                  <a:cubicBezTo>
                    <a:pt x="0" y="84"/>
                    <a:pt x="35" y="118"/>
                    <a:pt x="68" y="118"/>
                  </a:cubicBezTo>
                  <a:cubicBezTo>
                    <a:pt x="91" y="118"/>
                    <a:pt x="113" y="118"/>
                    <a:pt x="136" y="107"/>
                  </a:cubicBezTo>
                  <a:cubicBezTo>
                    <a:pt x="140" y="103"/>
                    <a:pt x="145" y="101"/>
                    <a:pt x="150" y="101"/>
                  </a:cubicBezTo>
                  <a:cubicBezTo>
                    <a:pt x="160" y="101"/>
                    <a:pt x="170" y="107"/>
                    <a:pt x="170" y="107"/>
                  </a:cubicBezTo>
                  <a:cubicBezTo>
                    <a:pt x="181" y="107"/>
                    <a:pt x="193" y="107"/>
                    <a:pt x="204" y="95"/>
                  </a:cubicBezTo>
                  <a:cubicBezTo>
                    <a:pt x="216" y="50"/>
                    <a:pt x="193" y="16"/>
                    <a:pt x="148" y="4"/>
                  </a:cubicBezTo>
                  <a:cubicBezTo>
                    <a:pt x="137" y="2"/>
                    <a:pt x="126" y="1"/>
                    <a:pt x="115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9">
              <a:extLst>
                <a:ext uri="{FF2B5EF4-FFF2-40B4-BE49-F238E27FC236}">
                  <a16:creationId xmlns:a16="http://schemas.microsoft.com/office/drawing/2014/main" id="{CF685FD0-857D-9D78-9911-7F47852AD354}"/>
                </a:ext>
              </a:extLst>
            </p:cNvPr>
            <p:cNvSpPr/>
            <p:nvPr/>
          </p:nvSpPr>
          <p:spPr>
            <a:xfrm>
              <a:off x="1466007" y="1999218"/>
              <a:ext cx="71384" cy="36450"/>
            </a:xfrm>
            <a:custGeom>
              <a:avLst/>
              <a:gdLst/>
              <a:ahLst/>
              <a:cxnLst/>
              <a:rect l="l" t="t" r="r" b="b"/>
              <a:pathLst>
                <a:path w="1600" h="817" extrusionOk="0">
                  <a:moveTo>
                    <a:pt x="1557" y="0"/>
                  </a:moveTo>
                  <a:cubicBezTo>
                    <a:pt x="1541" y="0"/>
                    <a:pt x="1524" y="10"/>
                    <a:pt x="1519" y="28"/>
                  </a:cubicBezTo>
                  <a:cubicBezTo>
                    <a:pt x="1429" y="356"/>
                    <a:pt x="1180" y="684"/>
                    <a:pt x="830" y="740"/>
                  </a:cubicBezTo>
                  <a:cubicBezTo>
                    <a:pt x="807" y="744"/>
                    <a:pt x="784" y="745"/>
                    <a:pt x="762" y="745"/>
                  </a:cubicBezTo>
                  <a:cubicBezTo>
                    <a:pt x="485" y="745"/>
                    <a:pt x="250" y="500"/>
                    <a:pt x="72" y="323"/>
                  </a:cubicBezTo>
                  <a:cubicBezTo>
                    <a:pt x="64" y="315"/>
                    <a:pt x="56" y="312"/>
                    <a:pt x="49" y="312"/>
                  </a:cubicBezTo>
                  <a:cubicBezTo>
                    <a:pt x="22" y="312"/>
                    <a:pt x="0" y="352"/>
                    <a:pt x="26" y="379"/>
                  </a:cubicBezTo>
                  <a:cubicBezTo>
                    <a:pt x="241" y="593"/>
                    <a:pt x="473" y="817"/>
                    <a:pt x="782" y="817"/>
                  </a:cubicBezTo>
                  <a:cubicBezTo>
                    <a:pt x="816" y="817"/>
                    <a:pt x="850" y="814"/>
                    <a:pt x="886" y="808"/>
                  </a:cubicBezTo>
                  <a:cubicBezTo>
                    <a:pt x="1248" y="752"/>
                    <a:pt x="1508" y="368"/>
                    <a:pt x="1587" y="51"/>
                  </a:cubicBezTo>
                  <a:cubicBezTo>
                    <a:pt x="1600" y="18"/>
                    <a:pt x="1579" y="0"/>
                    <a:pt x="155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9">
              <a:extLst>
                <a:ext uri="{FF2B5EF4-FFF2-40B4-BE49-F238E27FC236}">
                  <a16:creationId xmlns:a16="http://schemas.microsoft.com/office/drawing/2014/main" id="{ABB09F55-3502-6E6A-BE39-A31DC2519E58}"/>
                </a:ext>
              </a:extLst>
            </p:cNvPr>
            <p:cNvSpPr/>
            <p:nvPr/>
          </p:nvSpPr>
          <p:spPr>
            <a:xfrm>
              <a:off x="1474974" y="1974188"/>
              <a:ext cx="15749" cy="17400"/>
            </a:xfrm>
            <a:custGeom>
              <a:avLst/>
              <a:gdLst/>
              <a:ahLst/>
              <a:cxnLst/>
              <a:rect l="l" t="t" r="r" b="b"/>
              <a:pathLst>
                <a:path w="353" h="390" extrusionOk="0">
                  <a:moveTo>
                    <a:pt x="288" y="0"/>
                  </a:moveTo>
                  <a:cubicBezTo>
                    <a:pt x="285" y="0"/>
                    <a:pt x="281" y="1"/>
                    <a:pt x="278" y="1"/>
                  </a:cubicBezTo>
                  <a:cubicBezTo>
                    <a:pt x="176" y="35"/>
                    <a:pt x="63" y="80"/>
                    <a:pt x="41" y="182"/>
                  </a:cubicBezTo>
                  <a:cubicBezTo>
                    <a:pt x="0" y="304"/>
                    <a:pt x="123" y="389"/>
                    <a:pt x="231" y="389"/>
                  </a:cubicBezTo>
                  <a:cubicBezTo>
                    <a:pt x="243" y="389"/>
                    <a:pt x="255" y="388"/>
                    <a:pt x="267" y="386"/>
                  </a:cubicBezTo>
                  <a:cubicBezTo>
                    <a:pt x="309" y="375"/>
                    <a:pt x="292" y="305"/>
                    <a:pt x="253" y="305"/>
                  </a:cubicBezTo>
                  <a:cubicBezTo>
                    <a:pt x="250" y="305"/>
                    <a:pt x="247" y="306"/>
                    <a:pt x="244" y="306"/>
                  </a:cubicBezTo>
                  <a:cubicBezTo>
                    <a:pt x="235" y="309"/>
                    <a:pt x="225" y="310"/>
                    <a:pt x="216" y="310"/>
                  </a:cubicBezTo>
                  <a:cubicBezTo>
                    <a:pt x="138" y="310"/>
                    <a:pt x="80" y="230"/>
                    <a:pt x="131" y="160"/>
                  </a:cubicBezTo>
                  <a:cubicBezTo>
                    <a:pt x="176" y="115"/>
                    <a:pt x="244" y="92"/>
                    <a:pt x="300" y="69"/>
                  </a:cubicBezTo>
                  <a:cubicBezTo>
                    <a:pt x="353" y="58"/>
                    <a:pt x="328" y="0"/>
                    <a:pt x="28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9">
              <a:extLst>
                <a:ext uri="{FF2B5EF4-FFF2-40B4-BE49-F238E27FC236}">
                  <a16:creationId xmlns:a16="http://schemas.microsoft.com/office/drawing/2014/main" id="{37880995-EF63-192B-AA6D-957DD2EF35D9}"/>
                </a:ext>
              </a:extLst>
            </p:cNvPr>
            <p:cNvSpPr/>
            <p:nvPr/>
          </p:nvSpPr>
          <p:spPr>
            <a:xfrm>
              <a:off x="1592804" y="1988555"/>
              <a:ext cx="53003" cy="55635"/>
            </a:xfrm>
            <a:custGeom>
              <a:avLst/>
              <a:gdLst/>
              <a:ahLst/>
              <a:cxnLst/>
              <a:rect l="l" t="t" r="r" b="b"/>
              <a:pathLst>
                <a:path w="1188" h="1247" extrusionOk="0">
                  <a:moveTo>
                    <a:pt x="550" y="1"/>
                  </a:moveTo>
                  <a:cubicBezTo>
                    <a:pt x="221" y="1"/>
                    <a:pt x="0" y="313"/>
                    <a:pt x="0" y="313"/>
                  </a:cubicBezTo>
                  <a:lnTo>
                    <a:pt x="23" y="1183"/>
                  </a:lnTo>
                  <a:cubicBezTo>
                    <a:pt x="158" y="1227"/>
                    <a:pt x="279" y="1247"/>
                    <a:pt x="385" y="1247"/>
                  </a:cubicBezTo>
                  <a:cubicBezTo>
                    <a:pt x="1150" y="1247"/>
                    <a:pt x="1188" y="231"/>
                    <a:pt x="780" y="52"/>
                  </a:cubicBezTo>
                  <a:cubicBezTo>
                    <a:pt x="699" y="16"/>
                    <a:pt x="622" y="1"/>
                    <a:pt x="550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9">
              <a:extLst>
                <a:ext uri="{FF2B5EF4-FFF2-40B4-BE49-F238E27FC236}">
                  <a16:creationId xmlns:a16="http://schemas.microsoft.com/office/drawing/2014/main" id="{3C38C1F6-33A4-88D8-FD5A-40551FDCCCAF}"/>
                </a:ext>
              </a:extLst>
            </p:cNvPr>
            <p:cNvSpPr/>
            <p:nvPr/>
          </p:nvSpPr>
          <p:spPr>
            <a:xfrm>
              <a:off x="1597310" y="1999664"/>
              <a:ext cx="29847" cy="34978"/>
            </a:xfrm>
            <a:custGeom>
              <a:avLst/>
              <a:gdLst/>
              <a:ahLst/>
              <a:cxnLst/>
              <a:rect l="l" t="t" r="r" b="b"/>
              <a:pathLst>
                <a:path w="669" h="784" extrusionOk="0">
                  <a:moveTo>
                    <a:pt x="278" y="439"/>
                  </a:moveTo>
                  <a:cubicBezTo>
                    <a:pt x="356" y="439"/>
                    <a:pt x="400" y="549"/>
                    <a:pt x="352" y="617"/>
                  </a:cubicBezTo>
                  <a:cubicBezTo>
                    <a:pt x="309" y="660"/>
                    <a:pt x="261" y="676"/>
                    <a:pt x="212" y="676"/>
                  </a:cubicBezTo>
                  <a:cubicBezTo>
                    <a:pt x="183" y="676"/>
                    <a:pt x="154" y="671"/>
                    <a:pt x="126" y="663"/>
                  </a:cubicBezTo>
                  <a:lnTo>
                    <a:pt x="114" y="663"/>
                  </a:lnTo>
                  <a:cubicBezTo>
                    <a:pt x="114" y="617"/>
                    <a:pt x="126" y="561"/>
                    <a:pt x="137" y="516"/>
                  </a:cubicBezTo>
                  <a:cubicBezTo>
                    <a:pt x="159" y="482"/>
                    <a:pt x="204" y="459"/>
                    <a:pt x="239" y="448"/>
                  </a:cubicBezTo>
                  <a:cubicBezTo>
                    <a:pt x="253" y="442"/>
                    <a:pt x="266" y="439"/>
                    <a:pt x="278" y="439"/>
                  </a:cubicBezTo>
                  <a:close/>
                  <a:moveTo>
                    <a:pt x="504" y="0"/>
                  </a:moveTo>
                  <a:cubicBezTo>
                    <a:pt x="388" y="0"/>
                    <a:pt x="278" y="69"/>
                    <a:pt x="194" y="154"/>
                  </a:cubicBezTo>
                  <a:cubicBezTo>
                    <a:pt x="58" y="313"/>
                    <a:pt x="1" y="539"/>
                    <a:pt x="23" y="730"/>
                  </a:cubicBezTo>
                  <a:cubicBezTo>
                    <a:pt x="33" y="749"/>
                    <a:pt x="42" y="768"/>
                    <a:pt x="58" y="768"/>
                  </a:cubicBezTo>
                  <a:cubicBezTo>
                    <a:pt x="61" y="768"/>
                    <a:pt x="65" y="767"/>
                    <a:pt x="69" y="765"/>
                  </a:cubicBezTo>
                  <a:cubicBezTo>
                    <a:pt x="80" y="776"/>
                    <a:pt x="91" y="776"/>
                    <a:pt x="91" y="776"/>
                  </a:cubicBezTo>
                  <a:cubicBezTo>
                    <a:pt x="123" y="781"/>
                    <a:pt x="152" y="784"/>
                    <a:pt x="180" y="784"/>
                  </a:cubicBezTo>
                  <a:cubicBezTo>
                    <a:pt x="273" y="784"/>
                    <a:pt x="350" y="752"/>
                    <a:pt x="420" y="674"/>
                  </a:cubicBezTo>
                  <a:cubicBezTo>
                    <a:pt x="476" y="607"/>
                    <a:pt x="498" y="482"/>
                    <a:pt x="420" y="414"/>
                  </a:cubicBezTo>
                  <a:cubicBezTo>
                    <a:pt x="387" y="386"/>
                    <a:pt x="352" y="376"/>
                    <a:pt x="315" y="376"/>
                  </a:cubicBezTo>
                  <a:cubicBezTo>
                    <a:pt x="262" y="376"/>
                    <a:pt x="206" y="399"/>
                    <a:pt x="159" y="426"/>
                  </a:cubicBezTo>
                  <a:cubicBezTo>
                    <a:pt x="182" y="369"/>
                    <a:pt x="204" y="323"/>
                    <a:pt x="227" y="278"/>
                  </a:cubicBezTo>
                  <a:cubicBezTo>
                    <a:pt x="317" y="109"/>
                    <a:pt x="476" y="64"/>
                    <a:pt x="657" y="64"/>
                  </a:cubicBezTo>
                  <a:cubicBezTo>
                    <a:pt x="668" y="64"/>
                    <a:pt x="668" y="52"/>
                    <a:pt x="668" y="52"/>
                  </a:cubicBezTo>
                  <a:cubicBezTo>
                    <a:pt x="614" y="16"/>
                    <a:pt x="558" y="0"/>
                    <a:pt x="504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5" name="Google Shape;1555;p59">
            <a:extLst>
              <a:ext uri="{FF2B5EF4-FFF2-40B4-BE49-F238E27FC236}">
                <a16:creationId xmlns:a16="http://schemas.microsoft.com/office/drawing/2014/main" id="{15C82161-718E-97C8-CC88-9B9AEBB56DBA}"/>
              </a:ext>
            </a:extLst>
          </p:cNvPr>
          <p:cNvSpPr/>
          <p:nvPr/>
        </p:nvSpPr>
        <p:spPr>
          <a:xfrm>
            <a:off x="6721726" y="1749350"/>
            <a:ext cx="967040" cy="500006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59">
            <a:extLst>
              <a:ext uri="{FF2B5EF4-FFF2-40B4-BE49-F238E27FC236}">
                <a16:creationId xmlns:a16="http://schemas.microsoft.com/office/drawing/2014/main" id="{5BAF5B4C-B0FC-D1A3-D1FC-0DD06FE16AFC}"/>
              </a:ext>
            </a:extLst>
          </p:cNvPr>
          <p:cNvSpPr/>
          <p:nvPr/>
        </p:nvSpPr>
        <p:spPr>
          <a:xfrm flipH="1">
            <a:off x="3252851" y="844325"/>
            <a:ext cx="967040" cy="500006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7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CF22E-724C-57CD-5A8C-5C30D842B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7BCEE-CA30-7797-24E8-E29A96E9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54" y="84902"/>
            <a:ext cx="4100491" cy="572700"/>
          </a:xfrm>
        </p:spPr>
        <p:txBody>
          <a:bodyPr/>
          <a:lstStyle/>
          <a:p>
            <a:r>
              <a:rPr lang="en" sz="3000"/>
              <a:t>IMPLEMENTAÇÃO</a:t>
            </a:r>
            <a:br>
              <a:rPr lang="en" sz="3000"/>
            </a:br>
            <a:r>
              <a:rPr lang="en" sz="3000"/>
              <a:t>Arquitetura</a:t>
            </a:r>
            <a:endParaRPr lang="pt-PT" sz="3000" b="0">
              <a:solidFill>
                <a:srgbClr val="000000"/>
              </a:solidFill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EFEB38C-A0A9-4746-5749-FD4F232A3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4739" y="1644941"/>
            <a:ext cx="1612855" cy="621713"/>
          </a:xfrm>
        </p:spPr>
        <p:txBody>
          <a:bodyPr/>
          <a:lstStyle/>
          <a:p>
            <a:pPr marL="127000" indent="0">
              <a:buNone/>
            </a:pPr>
            <a:r>
              <a:rPr lang="pt-PT" sz="2100" b="1">
                <a:solidFill>
                  <a:srgbClr val="17253A"/>
                </a:solidFill>
              </a:rPr>
              <a:t>Website </a:t>
            </a:r>
            <a:endParaRPr lang="en" b="1"/>
          </a:p>
          <a:p>
            <a:pPr marL="0" indent="0">
              <a:buNone/>
            </a:pPr>
            <a:endParaRPr lang="en" sz="2100"/>
          </a:p>
          <a:p>
            <a:pPr marL="127000" indent="0">
              <a:buNone/>
            </a:pPr>
            <a:endParaRPr lang="en" sz="2100">
              <a:solidFill>
                <a:srgbClr val="17253A"/>
              </a:solidFill>
            </a:endParaRPr>
          </a:p>
          <a:p>
            <a:pPr marL="127000" indent="0">
              <a:buNone/>
            </a:pPr>
            <a:endParaRPr lang="en" sz="2400" b="1">
              <a:solidFill>
                <a:srgbClr val="17253A"/>
              </a:solidFill>
              <a:latin typeface="Arv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864B9B-546B-4B98-A34D-AF5F5CEB2DFE}"/>
              </a:ext>
            </a:extLst>
          </p:cNvPr>
          <p:cNvSpPr txBox="1"/>
          <p:nvPr/>
        </p:nvSpPr>
        <p:spPr>
          <a:xfrm>
            <a:off x="626054" y="2481329"/>
            <a:ext cx="708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HTML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5E97086-E2D5-45D6-B67B-BFBD58067BEE}"/>
              </a:ext>
            </a:extLst>
          </p:cNvPr>
          <p:cNvSpPr txBox="1"/>
          <p:nvPr/>
        </p:nvSpPr>
        <p:spPr>
          <a:xfrm>
            <a:off x="1433849" y="2481329"/>
            <a:ext cx="635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CSS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013727-B441-E081-0A66-DC953B7BAF58}"/>
              </a:ext>
            </a:extLst>
          </p:cNvPr>
          <p:cNvSpPr txBox="1"/>
          <p:nvPr/>
        </p:nvSpPr>
        <p:spPr>
          <a:xfrm>
            <a:off x="2120721" y="2481330"/>
            <a:ext cx="1232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JavaScript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D427134-322A-CA36-510E-FAEC66D76549}"/>
              </a:ext>
            </a:extLst>
          </p:cNvPr>
          <p:cNvSpPr txBox="1"/>
          <p:nvPr/>
        </p:nvSpPr>
        <p:spPr>
          <a:xfrm>
            <a:off x="1379845" y="3117841"/>
            <a:ext cx="1041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BootStrap</a:t>
            </a:r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0A7760-BE74-598E-D8F2-2DB3F00B3BD1}"/>
              </a:ext>
            </a:extLst>
          </p:cNvPr>
          <p:cNvSpPr txBox="1"/>
          <p:nvPr/>
        </p:nvSpPr>
        <p:spPr>
          <a:xfrm>
            <a:off x="2583641" y="3100104"/>
            <a:ext cx="866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JQuery</a:t>
            </a:r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57E7CC1-17E2-AF25-A739-3112F2093354}"/>
              </a:ext>
            </a:extLst>
          </p:cNvPr>
          <p:cNvSpPr txBox="1"/>
          <p:nvPr/>
        </p:nvSpPr>
        <p:spPr>
          <a:xfrm>
            <a:off x="313339" y="3117841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err="1"/>
              <a:t>LeafletJS</a:t>
            </a:r>
            <a:endParaRPr lang="pt-PT"/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26CCB731-2C74-898C-928A-4AF9DC4FD4C2}"/>
              </a:ext>
            </a:extLst>
          </p:cNvPr>
          <p:cNvCxnSpPr>
            <a:endCxn id="5" idx="0"/>
          </p:cNvCxnSpPr>
          <p:nvPr/>
        </p:nvCxnSpPr>
        <p:spPr>
          <a:xfrm flipH="1">
            <a:off x="980223" y="2112135"/>
            <a:ext cx="985952" cy="36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981D13DE-8F8F-649B-0204-477CBBA0A404}"/>
              </a:ext>
            </a:extLst>
          </p:cNvPr>
          <p:cNvCxnSpPr>
            <a:endCxn id="9" idx="0"/>
          </p:cNvCxnSpPr>
          <p:nvPr/>
        </p:nvCxnSpPr>
        <p:spPr>
          <a:xfrm>
            <a:off x="1970468" y="2120721"/>
            <a:ext cx="766293" cy="36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8BD03A01-A1FC-91F3-C084-9E71C8467F80}"/>
              </a:ext>
            </a:extLst>
          </p:cNvPr>
          <p:cNvCxnSpPr>
            <a:endCxn id="8" idx="0"/>
          </p:cNvCxnSpPr>
          <p:nvPr/>
        </p:nvCxnSpPr>
        <p:spPr>
          <a:xfrm flipH="1">
            <a:off x="1751528" y="2112135"/>
            <a:ext cx="214647" cy="36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6C53E4D2-B722-1711-7E56-255AC558E70B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779172" y="2789106"/>
            <a:ext cx="201051" cy="32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FC2FFAF8-7421-993A-DED4-CDB0BD4F8C80}"/>
              </a:ext>
            </a:extLst>
          </p:cNvPr>
          <p:cNvCxnSpPr>
            <a:stCxn id="5" idx="2"/>
          </p:cNvCxnSpPr>
          <p:nvPr/>
        </p:nvCxnSpPr>
        <p:spPr>
          <a:xfrm>
            <a:off x="980223" y="2789106"/>
            <a:ext cx="771305" cy="32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B9B1495C-0405-1BB6-4025-DCA949465474}"/>
              </a:ext>
            </a:extLst>
          </p:cNvPr>
          <p:cNvCxnSpPr>
            <a:stCxn id="9" idx="2"/>
          </p:cNvCxnSpPr>
          <p:nvPr/>
        </p:nvCxnSpPr>
        <p:spPr>
          <a:xfrm>
            <a:off x="2736761" y="2789107"/>
            <a:ext cx="201049" cy="31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ção do Texto 2">
            <a:extLst>
              <a:ext uri="{FF2B5EF4-FFF2-40B4-BE49-F238E27FC236}">
                <a16:creationId xmlns:a16="http://schemas.microsoft.com/office/drawing/2014/main" id="{CBE7F1B2-D992-D0D7-AE55-684808075993}"/>
              </a:ext>
            </a:extLst>
          </p:cNvPr>
          <p:cNvSpPr txBox="1">
            <a:spLocks/>
          </p:cNvSpPr>
          <p:nvPr/>
        </p:nvSpPr>
        <p:spPr>
          <a:xfrm>
            <a:off x="3712135" y="1675019"/>
            <a:ext cx="2430664" cy="62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127000" indent="0">
              <a:buFont typeface="Encode Sans"/>
              <a:buNone/>
            </a:pPr>
            <a:r>
              <a:rPr lang="pt-PT" sz="2100" b="1">
                <a:solidFill>
                  <a:srgbClr val="17253A"/>
                </a:solidFill>
              </a:rPr>
              <a:t>Compatibilidade</a:t>
            </a:r>
            <a:endParaRPr lang="en" b="1"/>
          </a:p>
          <a:p>
            <a:pPr marL="0" indent="0">
              <a:buFont typeface="Encode Sans"/>
              <a:buNone/>
            </a:pPr>
            <a:endParaRPr lang="en" sz="2100"/>
          </a:p>
          <a:p>
            <a:pPr marL="127000" indent="0">
              <a:buFont typeface="Encode Sans"/>
              <a:buNone/>
            </a:pPr>
            <a:endParaRPr lang="en" sz="2100">
              <a:solidFill>
                <a:srgbClr val="17253A"/>
              </a:solidFill>
            </a:endParaRPr>
          </a:p>
          <a:p>
            <a:pPr marL="127000" indent="0">
              <a:buFont typeface="Encode Sans"/>
              <a:buNone/>
            </a:pPr>
            <a:endParaRPr lang="en" sz="2400" b="1">
              <a:solidFill>
                <a:srgbClr val="17253A"/>
              </a:solidFill>
              <a:latin typeface="Arvo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BD6DD9F-1A7F-4F26-F6E7-38DE2FB3C85D}"/>
              </a:ext>
            </a:extLst>
          </p:cNvPr>
          <p:cNvSpPr txBox="1"/>
          <p:nvPr/>
        </p:nvSpPr>
        <p:spPr>
          <a:xfrm>
            <a:off x="3924350" y="2481329"/>
            <a:ext cx="2015254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dirty="0"/>
              <a:t>Compatível com todos os browsers e dispositivos</a:t>
            </a:r>
          </a:p>
        </p:txBody>
      </p: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A7107C47-90EB-E460-FBF0-88D68CC467B1}"/>
              </a:ext>
            </a:extLst>
          </p:cNvPr>
          <p:cNvCxnSpPr/>
          <p:nvPr/>
        </p:nvCxnSpPr>
        <p:spPr>
          <a:xfrm>
            <a:off x="4927467" y="2120721"/>
            <a:ext cx="0" cy="36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rcador de Posição do Texto 2">
            <a:extLst>
              <a:ext uri="{FF2B5EF4-FFF2-40B4-BE49-F238E27FC236}">
                <a16:creationId xmlns:a16="http://schemas.microsoft.com/office/drawing/2014/main" id="{9956C8C3-AD4C-6F71-26A4-9B7C92F7CAE4}"/>
              </a:ext>
            </a:extLst>
          </p:cNvPr>
          <p:cNvSpPr txBox="1">
            <a:spLocks/>
          </p:cNvSpPr>
          <p:nvPr/>
        </p:nvSpPr>
        <p:spPr>
          <a:xfrm>
            <a:off x="6399997" y="1593452"/>
            <a:ext cx="2430664" cy="62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127000" indent="0">
              <a:buFont typeface="Encode Sans"/>
              <a:buNone/>
            </a:pPr>
            <a:r>
              <a:rPr lang="pt-PT" sz="2100" b="1">
                <a:solidFill>
                  <a:srgbClr val="17253A"/>
                </a:solidFill>
              </a:rPr>
              <a:t>Armazenamento de dados</a:t>
            </a:r>
            <a:endParaRPr lang="en" b="1"/>
          </a:p>
          <a:p>
            <a:pPr marL="0" indent="0">
              <a:buFont typeface="Encode Sans"/>
              <a:buNone/>
            </a:pPr>
            <a:endParaRPr lang="en" sz="2100"/>
          </a:p>
          <a:p>
            <a:pPr marL="127000" indent="0">
              <a:buFont typeface="Encode Sans"/>
              <a:buNone/>
            </a:pPr>
            <a:endParaRPr lang="en" sz="2100">
              <a:solidFill>
                <a:srgbClr val="17253A"/>
              </a:solidFill>
            </a:endParaRPr>
          </a:p>
          <a:p>
            <a:pPr marL="127000" indent="0">
              <a:buFont typeface="Encode Sans"/>
              <a:buNone/>
            </a:pPr>
            <a:endParaRPr lang="en" sz="2400" b="1">
              <a:solidFill>
                <a:srgbClr val="17253A"/>
              </a:solidFill>
              <a:latin typeface="Arvo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29D9B1C-F0C9-AB9E-E6A1-131160DB9BA8}"/>
              </a:ext>
            </a:extLst>
          </p:cNvPr>
          <p:cNvSpPr txBox="1"/>
          <p:nvPr/>
        </p:nvSpPr>
        <p:spPr>
          <a:xfrm>
            <a:off x="7261160" y="2656682"/>
            <a:ext cx="708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JSON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4B1C74C-C52D-3500-34ED-4CB18DC373CC}"/>
              </a:ext>
            </a:extLst>
          </p:cNvPr>
          <p:cNvSpPr txBox="1"/>
          <p:nvPr/>
        </p:nvSpPr>
        <p:spPr>
          <a:xfrm>
            <a:off x="6968324" y="3252087"/>
            <a:ext cx="135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Local </a:t>
            </a:r>
            <a:r>
              <a:rPr lang="pt-PT" err="1"/>
              <a:t>Storage</a:t>
            </a:r>
            <a:r>
              <a:rPr lang="pt-PT"/>
              <a:t> </a:t>
            </a:r>
          </a:p>
        </p:txBody>
      </p: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7B1B64A6-725A-DB30-7B57-45D0BC8FA6B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615329" y="2318197"/>
            <a:ext cx="0" cy="33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5562BB2D-43F0-B533-2744-45E26C438E25}"/>
              </a:ext>
            </a:extLst>
          </p:cNvPr>
          <p:cNvCxnSpPr>
            <a:cxnSpLocks/>
          </p:cNvCxnSpPr>
          <p:nvPr/>
        </p:nvCxnSpPr>
        <p:spPr>
          <a:xfrm>
            <a:off x="7619622" y="2930115"/>
            <a:ext cx="0" cy="28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002355"/>
      </p:ext>
    </p:extLst>
  </p:cSld>
  <p:clrMapOvr>
    <a:masterClrMapping/>
  </p:clrMapOvr>
</p:sld>
</file>

<file path=ppt/theme/theme1.xml><?xml version="1.0" encoding="utf-8"?>
<a:theme xmlns:a="http://schemas.openxmlformats.org/drawingml/2006/main" name="Community, Family &amp; Personal Services Major for College: Physical Education by Slidesgo">
  <a:themeElements>
    <a:clrScheme name="Simple Light">
      <a:dk1>
        <a:srgbClr val="17253A"/>
      </a:dk1>
      <a:lt1>
        <a:srgbClr val="FFFFFF"/>
      </a:lt1>
      <a:dk2>
        <a:srgbClr val="3B536E"/>
      </a:dk2>
      <a:lt2>
        <a:srgbClr val="A42C3D"/>
      </a:lt2>
      <a:accent1>
        <a:srgbClr val="D83F56"/>
      </a:accent1>
      <a:accent2>
        <a:srgbClr val="436D79"/>
      </a:accent2>
      <a:accent3>
        <a:srgbClr val="68A0A1"/>
      </a:accent3>
      <a:accent4>
        <a:srgbClr val="EDB95C"/>
      </a:accent4>
      <a:accent5>
        <a:srgbClr val="F3D26B"/>
      </a:accent5>
      <a:accent6>
        <a:srgbClr val="CD6857"/>
      </a:accent6>
      <a:hlink>
        <a:srgbClr val="172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Apresentação no Ecrã (16:9)</PresentationFormat>
  <Paragraphs>110</Paragraphs>
  <Slides>15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0" baseType="lpstr">
      <vt:lpstr>Arvo</vt:lpstr>
      <vt:lpstr>Calibri</vt:lpstr>
      <vt:lpstr>Arial</vt:lpstr>
      <vt:lpstr>Encode Sans</vt:lpstr>
      <vt:lpstr>Community, Family &amp; Personal Services Major for College: Physical Education by Slidesgo</vt:lpstr>
      <vt:lpstr>CorSano</vt:lpstr>
      <vt:lpstr>TABLE OF CONTENTS</vt:lpstr>
      <vt:lpstr>TRANSFORMAÇÃO DIGITAL</vt:lpstr>
      <vt:lpstr>Transformação Digital</vt:lpstr>
      <vt:lpstr>Transformação Digital</vt:lpstr>
      <vt:lpstr>CONCEITO DO PRODUTO</vt:lpstr>
      <vt:lpstr>Conceito</vt:lpstr>
      <vt:lpstr>INCREMENTO IMPLEMENTADO</vt:lpstr>
      <vt:lpstr>IMPLEMENTAÇÃO Arquitetura</vt:lpstr>
      <vt:lpstr>IMPLEMENTAÇÃO </vt:lpstr>
      <vt:lpstr>LIÇÕES APRENDIDAS</vt:lpstr>
      <vt:lpstr>LIÇÕES APRENDIDAS</vt:lpstr>
      <vt:lpstr>LIÇÕES APRENDIDAS</vt:lpstr>
      <vt:lpstr>LIÇÕES APRENDIDAS</vt:lpstr>
      <vt:lpstr>CorSano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Martim Gil</cp:lastModifiedBy>
  <cp:revision>123</cp:revision>
  <dcterms:modified xsi:type="dcterms:W3CDTF">2024-12-19T18:56:19Z</dcterms:modified>
</cp:coreProperties>
</file>