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E3C8D-2F3D-27AD-9390-84B27408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18EF0D-0F4E-D959-EDCC-F175C31F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07DB1-BE38-8DCC-28E9-5491A127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BFB4A2-1868-2FA4-82D3-CBB6BF01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D87C7-AECF-5F91-802C-427B5F1F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1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9060-CEEB-AE96-042B-4F5C5B63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AD1636-1A73-FF26-D54A-B65A231D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C0F98-D82E-5162-6191-F9DA410F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08874-8C6C-A452-A0DB-5C7BD30A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61956-53E0-D89B-14AD-A6D33914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3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DBC8CC-12B4-F064-FC64-B82F8B88F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5C4829-9DF0-3D9A-3E0C-2772A0403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C9BA3-2165-1BF2-33B9-FCD2BC9C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B79C4-6198-8917-FF46-7EA3CD16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331A-748E-3A93-9342-D06C495F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37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BBDA3-8F35-18B7-DD0A-75E68807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720E0-9A3E-DCA8-36CF-94A4A83A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8B2EA9-F5EC-832F-3BD2-AE7D279E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DD5EE-DE8E-8B75-03C8-653D062C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E81438-2F93-E01D-890F-613661A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57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7F1E0-FE8F-0FF2-0ECA-192E5EA1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5AA1D7-F158-2E2E-B84F-B349102CA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A46B4-ED2E-E3E2-2144-6B9BBFC8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E2276-F0B6-8EBF-29E3-D948672A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7CE62-6D56-CF81-0384-F8D5D764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71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38729-3795-A880-3A8F-B6DE3BB3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6B97-977D-4145-A7EE-62AB95070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F36722-6165-6041-A296-135A5731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460C26-FAE8-B6DE-268F-95D46893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392290-7DC1-D6E4-694C-C47EE00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3AF153-E659-F5DB-7525-55BBAE63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82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FF483-7218-B236-8F79-424793F2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B6A822-A4B8-AFFE-6AF4-2AD083E8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79FA21-505B-7B6F-AE32-26863A87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C738B0-8245-10A1-C67E-F62F35CBD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6E894E-2765-E231-AC3F-651439E96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F47B20-EFA4-908E-483F-AB0C6785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A2D0BC-AE50-4C26-1A1E-64069D2E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F11A13-0BCE-29FA-9DF1-D4F6639D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F609B-90D6-F375-A068-C9408DCB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C47D37-E9E8-0E0B-C5B3-E1B8C4ED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DFE7A2-3494-FBCB-82AD-82CC8363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527CFA-F1F6-1EEC-96F4-150AB9A0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8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21E143-A1A5-B9CC-9526-FDACB0DF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CB15F1-10D5-671B-BAAD-4DF58FD3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A082F9-7C18-0EA9-951F-F4AA4F53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3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54062-C69B-B482-8408-5B3F9573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128D2-25C9-600B-8F98-C426B0D5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83FB7-75DC-1F75-1E8D-6B8B2A56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95495A-F74C-0DF0-EEFD-FA002837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63B7B1-70B1-501E-5012-29606FBB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B9311E-D783-D284-33B7-6E698990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8366B-8628-C0F7-F17F-AE6046F7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7A62C9-9364-514B-CF0D-195A344DF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29DCA0-55F8-2C37-9BE2-CCAACF37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580CF9-FEEA-115F-8428-505C38E6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4A7D65-CADF-F522-CD27-58B6138C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361819-8BB3-A2FE-1F79-36A4C654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32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902549-347F-C424-2140-EC4A28D7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3C5D92-97EE-4D93-0AA4-D36C2277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C150E-20DF-0927-062C-E3AD3ADAE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72EAE5-E120-42B6-8C36-3389562F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AC61F-384D-55D0-DD74-C3E7232D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7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F1317-F0F6-E25E-7CB4-A3C1E7248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 objets élégants dans votre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EC2D0F-BCA2-C548-B512-8B362DD56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91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39CAC-A2C3-4643-46ED-9D3F7476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Conventions - Java </a:t>
            </a:r>
            <a:r>
              <a:rPr lang="fr-FR" dirty="0">
                <a:sym typeface="Wingdings" panose="05000000000000000000" pitchFamily="2" charset="2"/>
              </a:rPr>
              <a:t> C#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F459E91-8F33-074D-0990-1B9567A9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398581"/>
              </p:ext>
            </p:extLst>
          </p:nvPr>
        </p:nvGraphicFramePr>
        <p:xfrm>
          <a:off x="838200" y="1825625"/>
          <a:ext cx="1051559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100810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1400198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097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7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Classes / Interfaces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TodoService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(même chose)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68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Méthodes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getTitle</a:t>
                      </a:r>
                      <a:r>
                        <a:rPr lang="fr-FR" dirty="0"/>
                        <a:t>())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GetTitle</a:t>
                      </a:r>
                      <a:r>
                        <a:rPr lang="fr-FR" dirty="0"/>
                        <a:t>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Propriétés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getters/setters via méthodes (</a:t>
                      </a:r>
                      <a:r>
                        <a:rPr lang="fr-FR" dirty="0" err="1"/>
                        <a:t>getX</a:t>
                      </a:r>
                      <a:r>
                        <a:rPr lang="fr-FR" dirty="0"/>
                        <a:t>(), </a:t>
                      </a:r>
                      <a:r>
                        <a:rPr lang="fr-FR" dirty="0" err="1"/>
                        <a:t>setX</a:t>
                      </a:r>
                      <a:r>
                        <a:rPr lang="fr-FR" dirty="0"/>
                        <a:t>())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Propriétés</a:t>
                      </a:r>
                      <a:r>
                        <a:rPr lang="en-US" dirty="0"/>
                        <a:t> avec get; set; (ex : public string Title { get; set;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85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Variables locales / Paramètres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title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title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94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Champs privés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title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préfixé par _ (ex : _</a:t>
                      </a:r>
                      <a:r>
                        <a:rPr lang="fr-FR" dirty="0" err="1"/>
                        <a:t>title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6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primitifs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Utiliser les alias de types (string) pour les déclarations et le type réel (String) pour l’accès aux méthodes statiques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12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Redéfinition de méthodes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Utiliser </a:t>
                      </a:r>
                      <a:r>
                        <a:rPr lang="fr-FR" sz="1600" dirty="0" err="1"/>
                        <a:t>override</a:t>
                      </a:r>
                      <a:r>
                        <a:rPr lang="fr-FR" sz="1600" dirty="0"/>
                        <a:t> pour redéfinir une méthode </a:t>
                      </a:r>
                      <a:r>
                        <a:rPr lang="fr-FR" sz="1600" dirty="0" err="1"/>
                        <a:t>virtual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53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Constantes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UPPER_SNAKE_CASE (ex : MAX_SIZE)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MaxSize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75366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E8FC45BC-857A-E7B1-67C4-2570453C57FB}"/>
              </a:ext>
            </a:extLst>
          </p:cNvPr>
          <p:cNvSpPr txBox="1"/>
          <p:nvPr/>
        </p:nvSpPr>
        <p:spPr>
          <a:xfrm>
            <a:off x="10007466" y="365125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6"/>
                </a:solidFill>
              </a:rPr>
              <a:t>#convention</a:t>
            </a:r>
          </a:p>
        </p:txBody>
      </p:sp>
    </p:spTree>
    <p:extLst>
      <p:ext uri="{BB962C8B-B14F-4D97-AF65-F5344CB8AC3E}">
        <p14:creationId xmlns:p14="http://schemas.microsoft.com/office/powerpoint/2010/main" val="2580497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164</Words>
  <Application>Microsoft Office PowerPoint</Application>
  <PresentationFormat>Grand écran</PresentationFormat>
  <Paragraphs>30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Thème Office</vt:lpstr>
      <vt:lpstr>Des objets élégants dans votre code</vt:lpstr>
      <vt:lpstr>Conventions - Java 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Chone</dc:creator>
  <cp:lastModifiedBy>Martin Chone</cp:lastModifiedBy>
  <cp:revision>4</cp:revision>
  <dcterms:created xsi:type="dcterms:W3CDTF">2025-06-06T08:42:33Z</dcterms:created>
  <dcterms:modified xsi:type="dcterms:W3CDTF">2025-06-06T11:13:55Z</dcterms:modified>
</cp:coreProperties>
</file>