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4E3C8D-2F3D-27AD-9390-84B2740805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018EF0D-0F4E-D959-EDCC-F175C31F2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007DB1-BE38-8DCC-28E9-5491A127A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FED-0AE4-4F4D-9F93-28B3B5AEC0C8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BFB4A2-1868-2FA4-82D3-CBB6BF01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0D87C7-AECF-5F91-802C-427B5F1F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F0C4-5437-45AE-AF92-847EB1BA1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331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689060-CEEB-AE96-042B-4F5C5B636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8AD1636-1A73-FF26-D54A-B65A231D7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9C0F98-D82E-5162-6191-F9DA410F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FED-0AE4-4F4D-9F93-28B3B5AEC0C8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E08874-8C6C-A452-A0DB-5C7BD30A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161956-53E0-D89B-14AD-A6D33914F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F0C4-5437-45AE-AF92-847EB1BA1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532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EDBC8CC-12B4-F064-FC64-B82F8B88F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35C4829-9DF0-3D9A-3E0C-2772A04038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0C9BA3-2165-1BF2-33B9-FCD2BC9C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FED-0AE4-4F4D-9F93-28B3B5AEC0C8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BB79C4-6198-8917-FF46-7EA3CD166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CB331A-748E-3A93-9342-D06C495F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F0C4-5437-45AE-AF92-847EB1BA1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637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2BBDA3-8F35-18B7-DD0A-75E68807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0720E0-9A3E-DCA8-36CF-94A4A83A6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8B2EA9-F5EC-832F-3BD2-AE7D279E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FED-0AE4-4F4D-9F93-28B3B5AEC0C8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DD5EE-DE8E-8B75-03C8-653D062C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E81438-2F93-E01D-890F-613661A9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F0C4-5437-45AE-AF92-847EB1BA1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574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A7F1E0-FE8F-0FF2-0ECA-192E5EA1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5AA1D7-F158-2E2E-B84F-B349102CA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6A46B4-ED2E-E3E2-2144-6B9BBFC8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FED-0AE4-4F4D-9F93-28B3B5AEC0C8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4E2276-F0B6-8EBF-29E3-D948672AF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A7CE62-6D56-CF81-0384-F8D5D7642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F0C4-5437-45AE-AF92-847EB1BA1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8719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438729-3795-A880-3A8F-B6DE3BB3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2E6B97-977D-4145-A7EE-62AB95070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F36722-6165-6041-A296-135A57314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460C26-FAE8-B6DE-268F-95D468935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FED-0AE4-4F4D-9F93-28B3B5AEC0C8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392290-7DC1-D6E4-694C-C47EE001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3AF153-E659-F5DB-7525-55BBAE63C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F0C4-5437-45AE-AF92-847EB1BA1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828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9FF483-7218-B236-8F79-424793F29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B6A822-A4B8-AFFE-6AF4-2AD083E80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479FA21-505B-7B6F-AE32-26863A87C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FC738B0-8245-10A1-C67E-F62F35CBDF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36E894E-2765-E231-AC3F-651439E964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EF47B20-EFA4-908E-483F-AB0C6785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FED-0AE4-4F4D-9F93-28B3B5AEC0C8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9A2D0BC-AE50-4C26-1A1E-64069D2E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DF11A13-0BCE-29FA-9DF1-D4F6639D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F0C4-5437-45AE-AF92-847EB1BA1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6627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F609B-90D6-F375-A068-C9408DCB4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2C47D37-E9E8-0E0B-C5B3-E1B8C4ED1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FED-0AE4-4F4D-9F93-28B3B5AEC0C8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7DFE7A2-3494-FBCB-82AD-82CC8363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527CFA-F1F6-1EEC-96F4-150AB9A0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F0C4-5437-45AE-AF92-847EB1BA1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9585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21E143-A1A5-B9CC-9526-FDACB0DF4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FED-0AE4-4F4D-9F93-28B3B5AEC0C8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7CB15F1-10D5-671B-BAAD-4DF58FD3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EA082F9-7C18-0EA9-951F-F4AA4F53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F0C4-5437-45AE-AF92-847EB1BA1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393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654062-C69B-B482-8408-5B3F9573F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4128D2-25C9-600B-8F98-C426B0D59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B483FB7-75DC-1F75-1E8D-6B8B2A56B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95495A-F74C-0DF0-EEFD-FA0028371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FED-0AE4-4F4D-9F93-28B3B5AEC0C8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63B7B1-70B1-501E-5012-29606FBB8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B9311E-D783-D284-33B7-6E6989908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F0C4-5437-45AE-AF92-847EB1BA1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245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78366B-8628-C0F7-F17F-AE6046F76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7A62C9-9364-514B-CF0D-195A344DFB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29DCA0-55F8-2C37-9BE2-CCAACF37C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6580CF9-FEEA-115F-8428-505C38E6F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ECFED-0AE4-4F4D-9F93-28B3B5AEC0C8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4A7D65-CADF-F522-CD27-58B6138C0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361819-8BB3-A2FE-1F79-36A4C654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1F0C4-5437-45AE-AF92-847EB1BA1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328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A902549-347F-C424-2140-EC4A28D70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3C5D92-97EE-4D93-0AA4-D36C22775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3C150E-20DF-0927-062C-E3AD3ADAE8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ECFED-0AE4-4F4D-9F93-28B3B5AEC0C8}" type="datetimeFigureOut">
              <a:rPr lang="fr-FR" smtClean="0"/>
              <a:t>06/06/2025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72EAE5-E120-42B6-8C36-3389562FB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4AC61F-384D-55D0-DD74-C3E7232D7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1F0C4-5437-45AE-AF92-847EB1BA17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781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CF1317-F0F6-E25E-7CB4-A3C1E7248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Des objets élégants dans votre code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6EC2D0F-BCA2-C548-B512-8B362DD56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91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39CAC-A2C3-4643-46ED-9D3F7476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Conventions - Java </a:t>
            </a:r>
            <a:r>
              <a:rPr lang="fr-FR" dirty="0">
                <a:sym typeface="Wingdings" panose="05000000000000000000" pitchFamily="2" charset="2"/>
              </a:rPr>
              <a:t> C#</a:t>
            </a:r>
            <a:endParaRPr lang="fr-FR" dirty="0"/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7F459E91-8F33-074D-0990-1B9567A9D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920885"/>
              </p:ext>
            </p:extLst>
          </p:nvPr>
        </p:nvGraphicFramePr>
        <p:xfrm>
          <a:off x="838200" y="1825625"/>
          <a:ext cx="10515597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11008109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1400198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10976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Java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3975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Classes / Interfaces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PascalCase</a:t>
                      </a:r>
                      <a:r>
                        <a:rPr lang="fr-FR" dirty="0"/>
                        <a:t> (ex : </a:t>
                      </a:r>
                      <a:r>
                        <a:rPr lang="fr-FR" dirty="0" err="1"/>
                        <a:t>TodoService</a:t>
                      </a:r>
                      <a:r>
                        <a:rPr lang="fr-F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PascalCase</a:t>
                      </a:r>
                      <a:r>
                        <a:rPr lang="fr-FR" dirty="0"/>
                        <a:t> (même chose)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868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Méthodes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camelCase</a:t>
                      </a:r>
                      <a:r>
                        <a:rPr lang="fr-FR" dirty="0"/>
                        <a:t> (ex : </a:t>
                      </a:r>
                      <a:r>
                        <a:rPr lang="fr-FR" dirty="0" err="1"/>
                        <a:t>getTitle</a:t>
                      </a:r>
                      <a:r>
                        <a:rPr lang="fr-FR" dirty="0"/>
                        <a:t>())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PascalCase</a:t>
                      </a:r>
                      <a:r>
                        <a:rPr lang="fr-FR" dirty="0"/>
                        <a:t> (ex : </a:t>
                      </a:r>
                      <a:r>
                        <a:rPr lang="fr-FR" dirty="0" err="1"/>
                        <a:t>GetTitle</a:t>
                      </a:r>
                      <a:r>
                        <a:rPr lang="fr-FR" dirty="0"/>
                        <a:t>())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61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Propriétés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getters/setters via méthodes (</a:t>
                      </a:r>
                      <a:r>
                        <a:rPr lang="fr-FR" dirty="0" err="1"/>
                        <a:t>getX</a:t>
                      </a:r>
                      <a:r>
                        <a:rPr lang="fr-FR" dirty="0"/>
                        <a:t>(), </a:t>
                      </a:r>
                      <a:r>
                        <a:rPr lang="fr-FR" dirty="0" err="1"/>
                        <a:t>setX</a:t>
                      </a:r>
                      <a:r>
                        <a:rPr lang="fr-FR" dirty="0"/>
                        <a:t>())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Propriétés</a:t>
                      </a:r>
                      <a:r>
                        <a:rPr lang="en-US" dirty="0"/>
                        <a:t> avec get; set; (ex : public string Title { get; set; })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4859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Variables locales / champs privés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/>
                        <a:t>camelCase (ex : title)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camelCase</a:t>
                      </a:r>
                      <a:r>
                        <a:rPr lang="fr-FR" dirty="0"/>
                        <a:t>, souvent préfixé par _ pour champs privés (_</a:t>
                      </a:r>
                      <a:r>
                        <a:rPr lang="fr-FR" dirty="0" err="1"/>
                        <a:t>title</a:t>
                      </a:r>
                      <a:r>
                        <a:rPr lang="fr-FR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5941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/>
                        <a:t>Constantes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UPPER_SNAKE_CASE (ex : MAX_SIZE)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PascalCase</a:t>
                      </a:r>
                      <a:r>
                        <a:rPr lang="fr-FR" dirty="0"/>
                        <a:t> (ex : </a:t>
                      </a:r>
                      <a:r>
                        <a:rPr lang="fr-FR" dirty="0" err="1"/>
                        <a:t>MaxSize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875366"/>
                  </a:ext>
                </a:extLst>
              </a:tr>
            </a:tbl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E8FC45BC-857A-E7B1-67C4-2570453C57FB}"/>
              </a:ext>
            </a:extLst>
          </p:cNvPr>
          <p:cNvSpPr txBox="1"/>
          <p:nvPr/>
        </p:nvSpPr>
        <p:spPr>
          <a:xfrm>
            <a:off x="10007466" y="365125"/>
            <a:ext cx="13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i="1" dirty="0">
                <a:solidFill>
                  <a:schemeClr val="accent6"/>
                </a:solidFill>
              </a:rPr>
              <a:t>#convention</a:t>
            </a:r>
          </a:p>
        </p:txBody>
      </p:sp>
    </p:spTree>
    <p:extLst>
      <p:ext uri="{BB962C8B-B14F-4D97-AF65-F5344CB8AC3E}">
        <p14:creationId xmlns:p14="http://schemas.microsoft.com/office/powerpoint/2010/main" val="25804970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116</Words>
  <Application>Microsoft Office PowerPoint</Application>
  <PresentationFormat>Grand écran</PresentationFormat>
  <Paragraphs>21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Thème Office</vt:lpstr>
      <vt:lpstr>Des objets élégants dans votre code</vt:lpstr>
      <vt:lpstr>Conventions - Java  C#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Chone</dc:creator>
  <cp:lastModifiedBy>Martin Chone</cp:lastModifiedBy>
  <cp:revision>1</cp:revision>
  <dcterms:created xsi:type="dcterms:W3CDTF">2025-06-06T08:42:33Z</dcterms:created>
  <dcterms:modified xsi:type="dcterms:W3CDTF">2025-06-06T08:56:12Z</dcterms:modified>
</cp:coreProperties>
</file>