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30275213" cy="42803763"/>
  <p:notesSz cx="6858000" cy="9144000"/>
  <p:defaultTextStyle>
    <a:defPPr>
      <a:defRPr lang="de-DE"/>
    </a:defPPr>
    <a:lvl1pPr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1pPr>
    <a:lvl2pPr marL="2087563" indent="-1630363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2pPr>
    <a:lvl3pPr marL="4175125" indent="-3260725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3pPr>
    <a:lvl4pPr marL="6262688" indent="-4891088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4pPr>
    <a:lvl5pPr marL="8350250" indent="-6521450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20" d="100"/>
          <a:sy n="20" d="100"/>
        </p:scale>
        <p:origin x="1428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FBCC953-5850-4510-8344-97E81C2D2576}" type="datetime1">
              <a:rPr lang="de-DE"/>
              <a:pPr>
                <a:defRPr/>
              </a:pPr>
              <a:t>31.01.2017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2D0640B-FFB1-451D-8912-F7F1BD53AE4D}" type="slidenum">
              <a:rPr lang="de-DE" altLang="es-ES"/>
              <a:pPr/>
              <a:t>‹Nº›</a:t>
            </a:fld>
            <a:endParaRPr lang="de-DE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300613" cy="128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4"/>
          <p:cNvSpPr txBox="1"/>
          <p:nvPr/>
        </p:nvSpPr>
        <p:spPr>
          <a:xfrm>
            <a:off x="36245800" y="14901863"/>
            <a:ext cx="914400" cy="91122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87275" indent="-37430075"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>
              <a:defRPr/>
            </a:pPr>
            <a:endParaRPr lang="de-DE" sz="11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feld 5"/>
          <p:cNvSpPr txBox="1">
            <a:spLocks noChangeArrowheads="1"/>
          </p:cNvSpPr>
          <p:nvPr/>
        </p:nvSpPr>
        <p:spPr bwMode="auto">
          <a:xfrm>
            <a:off x="2519363" y="9129713"/>
            <a:ext cx="137699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>
              <a:defRPr/>
            </a:pPr>
            <a:r>
              <a:rPr lang="de-DE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Albert-Ludwigs-Universität Freiburg</a:t>
            </a:r>
          </a:p>
        </p:txBody>
      </p:sp>
      <p:sp>
        <p:nvSpPr>
          <p:cNvPr id="30" name="Bildplatzhalter 29"/>
          <p:cNvSpPr>
            <a:spLocks noGrp="1"/>
          </p:cNvSpPr>
          <p:nvPr>
            <p:ph type="pic" sz="quarter" idx="16"/>
          </p:nvPr>
        </p:nvSpPr>
        <p:spPr>
          <a:xfrm>
            <a:off x="0" y="10312649"/>
            <a:ext cx="25004110" cy="32491114"/>
          </a:xfrm>
        </p:spPr>
        <p:txBody>
          <a:bodyPr lIns="417566" tIns="208784" rIns="417566" bIns="208784" rtlCol="0">
            <a:normAutofit/>
          </a:bodyPr>
          <a:lstStyle>
            <a:lvl1pPr>
              <a:defRPr sz="80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de-DE" noProof="0" dirty="0"/>
          </a:p>
        </p:txBody>
      </p:sp>
      <p:sp>
        <p:nvSpPr>
          <p:cNvPr id="24" name="Titel 23"/>
          <p:cNvSpPr>
            <a:spLocks noGrp="1"/>
          </p:cNvSpPr>
          <p:nvPr>
            <p:ph type="title"/>
          </p:nvPr>
        </p:nvSpPr>
        <p:spPr>
          <a:xfrm>
            <a:off x="2520000" y="1714136"/>
            <a:ext cx="18324206" cy="5666945"/>
          </a:xfrm>
        </p:spPr>
        <p:txBody>
          <a:bodyPr lIns="0" tIns="0" rIns="0" bIns="0">
            <a:noAutofit/>
          </a:bodyPr>
          <a:lstStyle>
            <a:lvl1pPr algn="l">
              <a:defRPr sz="1600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5"/>
          </p:nvPr>
        </p:nvSpPr>
        <p:spPr>
          <a:xfrm>
            <a:off x="2520000" y="11520000"/>
            <a:ext cx="19573081" cy="2133600"/>
          </a:xfrm>
        </p:spPr>
        <p:txBody>
          <a:bodyPr lIns="0" tIns="0" rIns="0" bIns="0">
            <a:noAutofit/>
          </a:bodyPr>
          <a:lstStyle>
            <a:lvl1pPr>
              <a:buNone/>
              <a:defRPr sz="12000">
                <a:latin typeface="Times New Roman"/>
                <a:cs typeface="Times New Roman"/>
              </a:defRPr>
            </a:lvl1pPr>
            <a:lvl2pPr>
              <a:buNone/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Textplatzhalter 25"/>
          <p:cNvSpPr>
            <a:spLocks noGrp="1"/>
          </p:cNvSpPr>
          <p:nvPr>
            <p:ph type="body" sz="quarter" idx="17"/>
          </p:nvPr>
        </p:nvSpPr>
        <p:spPr>
          <a:xfrm>
            <a:off x="2520000" y="14400000"/>
            <a:ext cx="19573081" cy="2133600"/>
          </a:xfrm>
        </p:spPr>
        <p:txBody>
          <a:bodyPr lIns="0" tIns="0" rIns="0" bIns="0">
            <a:normAutofit/>
          </a:bodyPr>
          <a:lstStyle>
            <a:lvl1pPr>
              <a:buNone/>
              <a:defRPr sz="8000"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085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46263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154" tIns="208579" rIns="417154" bIns="2085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s-ES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5" y="9986963"/>
            <a:ext cx="27246263" cy="282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154" tIns="208579" rIns="417154" bIns="208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s-ES"/>
              <a:t>Mastertextformat bearbeiten</a:t>
            </a:r>
          </a:p>
          <a:p>
            <a:pPr lvl="1"/>
            <a:r>
              <a:rPr lang="de-DE" altLang="es-ES"/>
              <a:t>Zweite Ebene</a:t>
            </a:r>
          </a:p>
          <a:p>
            <a:pPr lvl="2"/>
            <a:r>
              <a:rPr lang="de-DE" altLang="es-ES"/>
              <a:t>Dritte Ebene</a:t>
            </a:r>
          </a:p>
          <a:p>
            <a:pPr lvl="3"/>
            <a:r>
              <a:rPr lang="de-DE" altLang="es-ES"/>
              <a:t>Vierte Ebene</a:t>
            </a:r>
          </a:p>
          <a:p>
            <a:pPr lvl="4"/>
            <a:r>
              <a:rPr lang="de-DE" altLang="es-ES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2087563" rtl="0" eaLnBrk="1" fontAlgn="base" hangingPunct="1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Geneva" pitchFamily="50" charset="-128"/>
          <a:cs typeface="+mj-cs"/>
        </a:defRPr>
      </a:lvl1pPr>
      <a:lvl2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2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4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6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8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275" indent="-1565275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Geneva" pitchFamily="50" charset="-128"/>
          <a:cs typeface="+mn-cs"/>
        </a:defRPr>
      </a:lvl1pPr>
      <a:lvl2pPr marL="3392488" indent="-1304925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Geneva" pitchFamily="50" charset="-128"/>
          <a:cs typeface="+mn-cs"/>
        </a:defRPr>
      </a:lvl2pPr>
      <a:lvl3pPr marL="5219700" indent="-1044575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Geneva" pitchFamily="50" charset="-128"/>
          <a:cs typeface="+mn-cs"/>
        </a:defRPr>
      </a:lvl3pPr>
      <a:lvl4pPr marL="7307263" indent="-1042988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4pPr>
      <a:lvl5pPr marL="9388475" indent="-1036638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5pPr>
      <a:lvl6pPr marL="11483068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899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31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60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1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1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492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23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53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6984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15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45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6"/>
          </p:nvPr>
        </p:nvSpPr>
        <p:spPr>
          <a:xfrm>
            <a:off x="0" y="10181887"/>
            <a:ext cx="25004110" cy="32491114"/>
          </a:xfrm>
        </p:spPr>
      </p:sp>
      <p:sp>
        <p:nvSpPr>
          <p:cNvPr id="3074" name="Titel 2"/>
          <p:cNvSpPr>
            <a:spLocks noGrp="1"/>
          </p:cNvSpPr>
          <p:nvPr>
            <p:ph type="title"/>
          </p:nvPr>
        </p:nvSpPr>
        <p:spPr>
          <a:xfrm>
            <a:off x="2517775" y="1714500"/>
            <a:ext cx="18327688" cy="5667375"/>
          </a:xfrm>
        </p:spPr>
        <p:txBody>
          <a:bodyPr/>
          <a:lstStyle/>
          <a:p>
            <a:pPr eaLnBrk="1" hangingPunct="1"/>
            <a:r>
              <a:rPr lang="es-ES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s-ES" alt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Mug</a:t>
            </a:r>
            <a:endParaRPr lang="es-ES" alt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2509744" y="10872821"/>
            <a:ext cx="19573875" cy="1531205"/>
          </a:xfrm>
        </p:spPr>
        <p:txBody>
          <a:bodyPr/>
          <a:lstStyle/>
          <a:p>
            <a:pPr eaLnBrk="1" hangingPunct="1"/>
            <a:r>
              <a:rPr lang="es-ES" altLang="es-E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s-ES" altLang="es-E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74552" y="12423200"/>
            <a:ext cx="20540711" cy="4340548"/>
          </a:xfrm>
        </p:spPr>
        <p:txBody>
          <a:bodyPr>
            <a:noAutofit/>
          </a:bodyPr>
          <a:lstStyle/>
          <a:p>
            <a:pPr algn="just"/>
            <a:r>
              <a:rPr lang="es-ES" alt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Mug</a:t>
            </a:r>
            <a:r>
              <a:rPr lang="es-ES" altLang="es-ES" sz="51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5100" dirty="0"/>
              <a:t>Usual mug that holds your drink.</a:t>
            </a:r>
            <a:endParaRPr lang="es-ES" altLang="es-E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5100" b="1" dirty="0" err="1"/>
              <a:t>SmartMug</a:t>
            </a:r>
            <a:r>
              <a:rPr lang="en-US" sz="5100" dirty="0"/>
              <a:t>: Extension to your make your mug smart.</a:t>
            </a:r>
          </a:p>
          <a:p>
            <a:pPr algn="just"/>
            <a:r>
              <a:rPr lang="en-US" sz="5100" b="1" dirty="0"/>
              <a:t>Android app</a:t>
            </a:r>
            <a:r>
              <a:rPr lang="en-US" sz="5100" dirty="0"/>
              <a:t>: Connects to your </a:t>
            </a:r>
            <a:r>
              <a:rPr lang="en-US" sz="5100" dirty="0" err="1"/>
              <a:t>SmartMug</a:t>
            </a:r>
            <a:r>
              <a:rPr lang="en-US" sz="5100" dirty="0"/>
              <a:t> and provides the service(s).</a:t>
            </a:r>
          </a:p>
          <a:p>
            <a:pPr marL="0" indent="0" algn="just"/>
            <a:r>
              <a:rPr lang="en-US" sz="5100" b="1" dirty="0" err="1"/>
              <a:t>Wifi</a:t>
            </a:r>
            <a:r>
              <a:rPr lang="en-US" sz="5100" b="1" dirty="0"/>
              <a:t> access</a:t>
            </a:r>
            <a:r>
              <a:rPr lang="en-US" sz="5100" dirty="0"/>
              <a:t>: </a:t>
            </a:r>
            <a:r>
              <a:rPr lang="en-US" sz="5100" dirty="0" err="1"/>
              <a:t>SmartMug</a:t>
            </a:r>
            <a:r>
              <a:rPr lang="en-US" sz="5100" dirty="0"/>
              <a:t> and Android App require a Wireless LAN network to communicate.</a:t>
            </a:r>
          </a:p>
        </p:txBody>
      </p:sp>
      <p:sp>
        <p:nvSpPr>
          <p:cNvPr id="8" name="Textplatzhalter 3"/>
          <p:cNvSpPr txBox="1">
            <a:spLocks/>
          </p:cNvSpPr>
          <p:nvPr/>
        </p:nvSpPr>
        <p:spPr bwMode="auto">
          <a:xfrm>
            <a:off x="2574610" y="17179914"/>
            <a:ext cx="19573875" cy="153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1565275" indent="-1565275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0" kern="1200">
                <a:solidFill>
                  <a:schemeClr val="tx1"/>
                </a:solidFill>
                <a:latin typeface="Times New Roman"/>
                <a:ea typeface="Geneva" pitchFamily="50" charset="-128"/>
                <a:cs typeface="Times New Roman"/>
              </a:defRPr>
            </a:lvl1pPr>
            <a:lvl2pPr marL="3392488" indent="-1304925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800" kern="1200">
                <a:solidFill>
                  <a:schemeClr val="tx1"/>
                </a:solidFill>
                <a:latin typeface="+mn-lt"/>
                <a:ea typeface="Geneva" pitchFamily="50" charset="-128"/>
                <a:cs typeface="+mn-cs"/>
              </a:defRPr>
            </a:lvl2pPr>
            <a:lvl3pPr marL="5219700" indent="-1044575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Geneva" pitchFamily="50" charset="-128"/>
                <a:cs typeface="+mn-cs"/>
              </a:defRPr>
            </a:lvl3pPr>
            <a:lvl4pPr marL="7307263" indent="-1042988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9100" kern="1200">
                <a:solidFill>
                  <a:schemeClr val="tx1"/>
                </a:solidFill>
                <a:latin typeface="+mn-lt"/>
                <a:ea typeface="Geneva" pitchFamily="50" charset="-128"/>
                <a:cs typeface="+mn-cs"/>
              </a:defRPr>
            </a:lvl4pPr>
            <a:lvl5pPr marL="9388475" indent="-1036638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 kern="1200">
                <a:solidFill>
                  <a:schemeClr val="tx1"/>
                </a:solidFill>
                <a:latin typeface="+mn-lt"/>
                <a:ea typeface="Geneva" pitchFamily="50" charset="-128"/>
                <a:cs typeface="+mn-cs"/>
              </a:defRPr>
            </a:lvl5pPr>
            <a:lvl6pPr marL="11483068" indent="-1043916" algn="l" defTabSz="208783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0899" indent="-1043916" algn="l" defTabSz="208783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8731" indent="-1043916" algn="l" defTabSz="208783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6560" indent="-1043916" algn="l" defTabSz="208783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es-E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s-ES" altLang="es-E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platzhalter 4"/>
          <p:cNvSpPr txBox="1">
            <a:spLocks/>
          </p:cNvSpPr>
          <p:nvPr/>
        </p:nvSpPr>
        <p:spPr bwMode="auto">
          <a:xfrm>
            <a:off x="2505635" y="18454998"/>
            <a:ext cx="20540711" cy="509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1565275" indent="-1565275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Arial"/>
                <a:ea typeface="Geneva" pitchFamily="50" charset="-128"/>
                <a:cs typeface="Arial"/>
              </a:defRPr>
            </a:lvl1pPr>
            <a:lvl2pPr marL="3392488" indent="-1304925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800" kern="1200">
                <a:solidFill>
                  <a:schemeClr val="tx1"/>
                </a:solidFill>
                <a:latin typeface="+mn-lt"/>
                <a:ea typeface="Geneva" pitchFamily="50" charset="-128"/>
                <a:cs typeface="+mn-cs"/>
              </a:defRPr>
            </a:lvl2pPr>
            <a:lvl3pPr marL="5219700" indent="-1044575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Geneva" pitchFamily="50" charset="-128"/>
                <a:cs typeface="+mn-cs"/>
              </a:defRPr>
            </a:lvl3pPr>
            <a:lvl4pPr marL="7307263" indent="-1042988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9100" kern="1200">
                <a:solidFill>
                  <a:schemeClr val="tx1"/>
                </a:solidFill>
                <a:latin typeface="+mn-lt"/>
                <a:ea typeface="Geneva" pitchFamily="50" charset="-128"/>
                <a:cs typeface="+mn-cs"/>
              </a:defRPr>
            </a:lvl4pPr>
            <a:lvl5pPr marL="9388475" indent="-1036638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 kern="1200">
                <a:solidFill>
                  <a:schemeClr val="tx1"/>
                </a:solidFill>
                <a:latin typeface="+mn-lt"/>
                <a:ea typeface="Geneva" pitchFamily="50" charset="-128"/>
                <a:cs typeface="+mn-cs"/>
              </a:defRPr>
            </a:lvl5pPr>
            <a:lvl6pPr marL="11483068" indent="-1043916" algn="l" defTabSz="208783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0899" indent="-1043916" algn="l" defTabSz="208783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8731" indent="-1043916" algn="l" defTabSz="208783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6560" indent="-1043916" algn="l" defTabSz="208783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alt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es-ES" alt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ES" alt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mug</a:t>
            </a:r>
            <a:r>
              <a:rPr lang="es-ES" alt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-&gt; bar </a:t>
            </a:r>
            <a:r>
              <a:rPr lang="es-ES" alt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ES" alt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  <a:endParaRPr lang="es-ES" altLang="es-ES" sz="5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alt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Liquid</a:t>
            </a:r>
            <a:r>
              <a:rPr lang="es-ES" alt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es-ES" alt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es-ES" alt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s-ES" alt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s-ES" alt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(HX711 </a:t>
            </a:r>
            <a:r>
              <a:rPr lang="es-ES" alt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circuit</a:t>
            </a:r>
            <a:r>
              <a:rPr lang="es-ES" alt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drinking</a:t>
            </a:r>
            <a:r>
              <a:rPr 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r>
              <a:rPr 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-&gt; app</a:t>
            </a:r>
          </a:p>
          <a:p>
            <a:pPr algn="just"/>
            <a:r>
              <a:rPr 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-&gt; app</a:t>
            </a:r>
          </a:p>
          <a:p>
            <a:pPr algn="just"/>
            <a:r>
              <a:rPr 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Waitress</a:t>
            </a:r>
            <a:r>
              <a:rPr 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comunication</a:t>
            </a:r>
            <a:r>
              <a:rPr 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mug</a:t>
            </a:r>
            <a:r>
              <a:rPr 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color</a:t>
            </a:r>
          </a:p>
          <a:p>
            <a:endParaRPr lang="es-ES" sz="5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5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100" dirty="0">
              <a:solidFill>
                <a:schemeClr val="bg1"/>
              </a:solidFill>
            </a:endParaRPr>
          </a:p>
        </p:txBody>
      </p:sp>
      <p:sp>
        <p:nvSpPr>
          <p:cNvPr id="10" name="Textplatzhalter 3"/>
          <p:cNvSpPr txBox="1">
            <a:spLocks/>
          </p:cNvSpPr>
          <p:nvPr/>
        </p:nvSpPr>
        <p:spPr bwMode="auto">
          <a:xfrm>
            <a:off x="2589215" y="23758761"/>
            <a:ext cx="19573875" cy="153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1565275" indent="-1565275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0" kern="1200">
                <a:solidFill>
                  <a:schemeClr val="tx1"/>
                </a:solidFill>
                <a:latin typeface="Times New Roman"/>
                <a:ea typeface="Geneva" pitchFamily="50" charset="-128"/>
                <a:cs typeface="Times New Roman"/>
              </a:defRPr>
            </a:lvl1pPr>
            <a:lvl2pPr marL="3392488" indent="-1304925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800" kern="1200">
                <a:solidFill>
                  <a:schemeClr val="tx1"/>
                </a:solidFill>
                <a:latin typeface="+mn-lt"/>
                <a:ea typeface="Geneva" pitchFamily="50" charset="-128"/>
                <a:cs typeface="+mn-cs"/>
              </a:defRPr>
            </a:lvl2pPr>
            <a:lvl3pPr marL="5219700" indent="-1044575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Geneva" pitchFamily="50" charset="-128"/>
                <a:cs typeface="+mn-cs"/>
              </a:defRPr>
            </a:lvl3pPr>
            <a:lvl4pPr marL="7307263" indent="-1042988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9100" kern="1200">
                <a:solidFill>
                  <a:schemeClr val="tx1"/>
                </a:solidFill>
                <a:latin typeface="+mn-lt"/>
                <a:ea typeface="Geneva" pitchFamily="50" charset="-128"/>
                <a:cs typeface="+mn-cs"/>
              </a:defRPr>
            </a:lvl4pPr>
            <a:lvl5pPr marL="9388475" indent="-1036638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 kern="1200">
                <a:solidFill>
                  <a:schemeClr val="tx1"/>
                </a:solidFill>
                <a:latin typeface="+mn-lt"/>
                <a:ea typeface="Geneva" pitchFamily="50" charset="-128"/>
                <a:cs typeface="+mn-cs"/>
              </a:defRPr>
            </a:lvl5pPr>
            <a:lvl6pPr marL="11483068" indent="-1043916" algn="l" defTabSz="208783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0899" indent="-1043916" algn="l" defTabSz="208783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8731" indent="-1043916" algn="l" defTabSz="208783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6560" indent="-1043916" algn="l" defTabSz="208783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es-E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s-ES" altLang="es-E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platzhalter 4"/>
          <p:cNvSpPr txBox="1">
            <a:spLocks/>
          </p:cNvSpPr>
          <p:nvPr/>
        </p:nvSpPr>
        <p:spPr bwMode="auto">
          <a:xfrm>
            <a:off x="2595632" y="25340902"/>
            <a:ext cx="20498552" cy="835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1565275" indent="-1565275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Arial"/>
                <a:ea typeface="Geneva" pitchFamily="50" charset="-128"/>
                <a:cs typeface="Arial"/>
              </a:defRPr>
            </a:lvl1pPr>
            <a:lvl2pPr marL="3392488" indent="-1304925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800" kern="1200">
                <a:solidFill>
                  <a:schemeClr val="tx1"/>
                </a:solidFill>
                <a:latin typeface="+mn-lt"/>
                <a:ea typeface="Geneva" pitchFamily="50" charset="-128"/>
                <a:cs typeface="+mn-cs"/>
              </a:defRPr>
            </a:lvl2pPr>
            <a:lvl3pPr marL="5219700" indent="-1044575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Geneva" pitchFamily="50" charset="-128"/>
                <a:cs typeface="+mn-cs"/>
              </a:defRPr>
            </a:lvl3pPr>
            <a:lvl4pPr marL="7307263" indent="-1042988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9100" kern="1200">
                <a:solidFill>
                  <a:schemeClr val="tx1"/>
                </a:solidFill>
                <a:latin typeface="+mn-lt"/>
                <a:ea typeface="Geneva" pitchFamily="50" charset="-128"/>
                <a:cs typeface="+mn-cs"/>
              </a:defRPr>
            </a:lvl4pPr>
            <a:lvl5pPr marL="9388475" indent="-1036638" algn="l" defTabSz="20875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 kern="1200">
                <a:solidFill>
                  <a:schemeClr val="tx1"/>
                </a:solidFill>
                <a:latin typeface="+mn-lt"/>
                <a:ea typeface="Geneva" pitchFamily="50" charset="-128"/>
                <a:cs typeface="+mn-cs"/>
              </a:defRPr>
            </a:lvl5pPr>
            <a:lvl6pPr marL="11483068" indent="-1043916" algn="l" defTabSz="208783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0899" indent="-1043916" algn="l" defTabSz="208783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8731" indent="-1043916" algn="l" defTabSz="208783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6560" indent="-1043916" algn="l" defTabSz="208783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SmartMug</a:t>
            </a:r>
            <a:r>
              <a:rPr 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s-ES" sz="5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5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5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5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5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5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TCP/IP -&gt; Wireless LAN </a:t>
            </a:r>
            <a:r>
              <a:rPr 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acording</a:t>
            </a:r>
            <a:r>
              <a:rPr 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ES" sz="5100" dirty="0"/>
              <a:t>IEEE802.11b/g standard</a:t>
            </a:r>
          </a:p>
          <a:p>
            <a:pPr algn="just"/>
            <a:r>
              <a:rPr 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Multicast</a:t>
            </a:r>
            <a:r>
              <a:rPr 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DNS-&gt; </a:t>
            </a:r>
            <a:r>
              <a:rPr 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ES" sz="5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s-ES" sz="5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5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5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5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1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1876"/>
          <a:stretch/>
        </p:blipFill>
        <p:spPr>
          <a:xfrm>
            <a:off x="2538709" y="26501619"/>
            <a:ext cx="13821113" cy="40452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 marL="0" marR="0" indent="0" algn="l" defTabSz="2087831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Times New Roman"/>
            <a:ea typeface="+mj-ea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Uni_Poster03_E1_Print_A0_RGB_Office2002[7013]</Template>
  <TotalTime>82</TotalTime>
  <Words>105</Words>
  <Application>Microsoft Office PowerPoint</Application>
  <PresentationFormat>Personalizado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Geneva</vt:lpstr>
      <vt:lpstr>Calibri</vt:lpstr>
      <vt:lpstr>Times New Roman</vt:lpstr>
      <vt:lpstr>Office-Design</vt:lpstr>
      <vt:lpstr>Smart Mug</vt:lpstr>
    </vt:vector>
  </TitlesOfParts>
  <Company>Quint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Mug</dc:title>
  <dc:creator>Larraitz Orio Zabala</dc:creator>
  <cp:lastModifiedBy>Larraitz Orio Zabala</cp:lastModifiedBy>
  <cp:revision>7</cp:revision>
  <cp:lastPrinted>2009-07-17T10:14:46Z</cp:lastPrinted>
  <dcterms:created xsi:type="dcterms:W3CDTF">2017-01-31T13:33:52Z</dcterms:created>
  <dcterms:modified xsi:type="dcterms:W3CDTF">2017-01-31T14:55:57Z</dcterms:modified>
</cp:coreProperties>
</file>