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6" r:id="rId2"/>
  </p:sldIdLst>
  <p:sldSz cx="30275213" cy="42803763"/>
  <p:notesSz cx="6858000" cy="9144000"/>
  <p:defaultTextStyle>
    <a:defPPr>
      <a:defRPr lang="de-DE"/>
    </a:defPPr>
    <a:lvl1pPr algn="l" defTabSz="2087563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Geneva" pitchFamily="50" charset="-128"/>
        <a:cs typeface="+mn-cs"/>
      </a:defRPr>
    </a:lvl1pPr>
    <a:lvl2pPr marL="2087563" indent="-1630363" algn="l" defTabSz="2087563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Geneva" pitchFamily="50" charset="-128"/>
        <a:cs typeface="+mn-cs"/>
      </a:defRPr>
    </a:lvl2pPr>
    <a:lvl3pPr marL="4175125" indent="-3260725" algn="l" defTabSz="2087563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Geneva" pitchFamily="50" charset="-128"/>
        <a:cs typeface="+mn-cs"/>
      </a:defRPr>
    </a:lvl3pPr>
    <a:lvl4pPr marL="6262688" indent="-4891088" algn="l" defTabSz="2087563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Geneva" pitchFamily="50" charset="-128"/>
        <a:cs typeface="+mn-cs"/>
      </a:defRPr>
    </a:lvl4pPr>
    <a:lvl5pPr marL="8350250" indent="-6521450" algn="l" defTabSz="2087563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Geneva" pitchFamily="50" charset="-128"/>
        <a:cs typeface="+mn-cs"/>
      </a:defRPr>
    </a:lvl5pPr>
    <a:lvl6pPr marL="22860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Geneva" pitchFamily="50" charset="-128"/>
        <a:cs typeface="+mn-cs"/>
      </a:defRPr>
    </a:lvl6pPr>
    <a:lvl7pPr marL="27432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Geneva" pitchFamily="50" charset="-128"/>
        <a:cs typeface="+mn-cs"/>
      </a:defRPr>
    </a:lvl7pPr>
    <a:lvl8pPr marL="32004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Geneva" pitchFamily="50" charset="-128"/>
        <a:cs typeface="+mn-cs"/>
      </a:defRPr>
    </a:lvl8pPr>
    <a:lvl9pPr marL="36576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Geneva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Objects="1">
      <p:cViewPr>
        <p:scale>
          <a:sx n="25" d="100"/>
          <a:sy n="25" d="100"/>
        </p:scale>
        <p:origin x="756" y="-3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4FBCC953-5850-4510-8344-97E81C2D2576}" type="datetime1">
              <a:rPr lang="de-DE"/>
              <a:pPr>
                <a:defRPr/>
              </a:pPr>
              <a:t>31.01.2017</a:t>
            </a:fld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2D0640B-FFB1-451D-8912-F7F1BD53AE4D}" type="slidenum">
              <a:rPr lang="de-DE" altLang="es-ES"/>
              <a:pPr/>
              <a:t>‹Nº›</a:t>
            </a:fld>
            <a:endParaRPr lang="de-DE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300613" cy="128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4"/>
          <p:cNvSpPr txBox="1"/>
          <p:nvPr/>
        </p:nvSpPr>
        <p:spPr>
          <a:xfrm>
            <a:off x="36245800" y="14901863"/>
            <a:ext cx="914400" cy="911225"/>
          </a:xfrm>
          <a:prstGeom prst="rect">
            <a:avLst/>
          </a:prstGeom>
        </p:spPr>
        <p:txBody>
          <a:bodyPr wrap="none" lIns="0" tIns="0" rIns="0" bIns="0"/>
          <a:lstStyle>
            <a:lvl1pPr>
              <a:defRPr sz="82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1pPr>
            <a:lvl2pPr marL="37887275" indent="-37430075">
              <a:defRPr sz="82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2pPr>
            <a:lvl3pPr>
              <a:defRPr sz="82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3pPr>
            <a:lvl4pPr>
              <a:defRPr sz="82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4pPr>
            <a:lvl5pPr>
              <a:defRPr sz="82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9pPr>
          </a:lstStyle>
          <a:p>
            <a:pPr>
              <a:defRPr/>
            </a:pPr>
            <a:endParaRPr lang="de-DE" sz="119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feld 5"/>
          <p:cNvSpPr txBox="1">
            <a:spLocks noChangeArrowheads="1"/>
          </p:cNvSpPr>
          <p:nvPr/>
        </p:nvSpPr>
        <p:spPr bwMode="auto">
          <a:xfrm>
            <a:off x="2519363" y="9129713"/>
            <a:ext cx="137699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8200"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5pPr>
            <a:lvl6pPr marL="25146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6pPr>
            <a:lvl7pPr marL="29718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7pPr>
            <a:lvl8pPr marL="34290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8pPr>
            <a:lvl9pPr marL="38862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9pPr>
          </a:lstStyle>
          <a:p>
            <a:pPr eaLnBrk="1" hangingPunct="1">
              <a:defRPr/>
            </a:pPr>
            <a:r>
              <a:rPr lang="de-DE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Albert-Ludwigs-Universität Freiburg</a:t>
            </a:r>
          </a:p>
        </p:txBody>
      </p:sp>
      <p:sp>
        <p:nvSpPr>
          <p:cNvPr id="30" name="Bildplatzhalter 29"/>
          <p:cNvSpPr>
            <a:spLocks noGrp="1"/>
          </p:cNvSpPr>
          <p:nvPr>
            <p:ph type="pic" sz="quarter" idx="16"/>
          </p:nvPr>
        </p:nvSpPr>
        <p:spPr>
          <a:xfrm>
            <a:off x="0" y="10312649"/>
            <a:ext cx="25004110" cy="32491114"/>
          </a:xfrm>
        </p:spPr>
        <p:txBody>
          <a:bodyPr lIns="417566" tIns="208784" rIns="417566" bIns="208784" rtlCol="0">
            <a:normAutofit/>
          </a:bodyPr>
          <a:lstStyle>
            <a:lvl1pPr>
              <a:defRPr sz="8000"/>
            </a:lvl1pPr>
          </a:lstStyle>
          <a:p>
            <a:pPr lvl="0"/>
            <a:r>
              <a:rPr lang="es-ES" noProof="0"/>
              <a:t>Haga clic en el icono para agregar una imagen</a:t>
            </a:r>
            <a:endParaRPr lang="de-DE" noProof="0" dirty="0"/>
          </a:p>
        </p:txBody>
      </p:sp>
      <p:sp>
        <p:nvSpPr>
          <p:cNvPr id="24" name="Titel 23"/>
          <p:cNvSpPr>
            <a:spLocks noGrp="1"/>
          </p:cNvSpPr>
          <p:nvPr>
            <p:ph type="title"/>
          </p:nvPr>
        </p:nvSpPr>
        <p:spPr>
          <a:xfrm>
            <a:off x="2520000" y="1714136"/>
            <a:ext cx="18324206" cy="5666945"/>
          </a:xfrm>
        </p:spPr>
        <p:txBody>
          <a:bodyPr lIns="0" tIns="0" rIns="0" bIns="0">
            <a:noAutofit/>
          </a:bodyPr>
          <a:lstStyle>
            <a:lvl1pPr algn="l">
              <a:defRPr sz="1600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5"/>
          </p:nvPr>
        </p:nvSpPr>
        <p:spPr>
          <a:xfrm>
            <a:off x="2520000" y="11520000"/>
            <a:ext cx="19573081" cy="2133600"/>
          </a:xfrm>
        </p:spPr>
        <p:txBody>
          <a:bodyPr lIns="0" tIns="0" rIns="0" bIns="0">
            <a:noAutofit/>
          </a:bodyPr>
          <a:lstStyle>
            <a:lvl1pPr>
              <a:buNone/>
              <a:defRPr sz="12000">
                <a:latin typeface="Times New Roman"/>
                <a:cs typeface="Times New Roman"/>
              </a:defRPr>
            </a:lvl1pPr>
            <a:lvl2pPr>
              <a:buNone/>
              <a:defRPr/>
            </a:lvl2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1" name="Textplatzhalter 25"/>
          <p:cNvSpPr>
            <a:spLocks noGrp="1"/>
          </p:cNvSpPr>
          <p:nvPr>
            <p:ph type="body" sz="quarter" idx="17"/>
          </p:nvPr>
        </p:nvSpPr>
        <p:spPr>
          <a:xfrm>
            <a:off x="2520000" y="14400000"/>
            <a:ext cx="19573081" cy="2133600"/>
          </a:xfrm>
        </p:spPr>
        <p:txBody>
          <a:bodyPr lIns="0" tIns="0" rIns="0" bIns="0">
            <a:normAutofit/>
          </a:bodyPr>
          <a:lstStyle>
            <a:lvl1pPr>
              <a:buNone/>
              <a:defRPr sz="8000">
                <a:latin typeface="Arial"/>
                <a:cs typeface="Arial"/>
              </a:defRPr>
            </a:lvl1pPr>
            <a:lvl2pPr>
              <a:buNone/>
              <a:defRPr/>
            </a:lvl2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8085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1514475" y="1714500"/>
            <a:ext cx="27246263" cy="71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154" tIns="208579" rIns="417154" bIns="2085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s-ES"/>
              <a:t>Mastertitelformat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514475" y="9986963"/>
            <a:ext cx="27246263" cy="2824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154" tIns="208579" rIns="417154" bIns="2085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s-ES"/>
              <a:t>Mastertextformat bearbeiten</a:t>
            </a:r>
          </a:p>
          <a:p>
            <a:pPr lvl="1"/>
            <a:r>
              <a:rPr lang="de-DE" altLang="es-ES"/>
              <a:t>Zweite Ebene</a:t>
            </a:r>
          </a:p>
          <a:p>
            <a:pPr lvl="2"/>
            <a:r>
              <a:rPr lang="de-DE" altLang="es-ES"/>
              <a:t>Dritte Ebene</a:t>
            </a:r>
          </a:p>
          <a:p>
            <a:pPr lvl="3"/>
            <a:r>
              <a:rPr lang="de-DE" altLang="es-ES"/>
              <a:t>Vierte Ebene</a:t>
            </a:r>
          </a:p>
          <a:p>
            <a:pPr lvl="4"/>
            <a:r>
              <a:rPr lang="de-DE" altLang="es-ES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ctr" defTabSz="2087563" rtl="0" eaLnBrk="1" fontAlgn="base" hangingPunct="1">
        <a:spcBef>
          <a:spcPct val="0"/>
        </a:spcBef>
        <a:spcAft>
          <a:spcPct val="0"/>
        </a:spcAft>
        <a:defRPr sz="20100" kern="1200">
          <a:solidFill>
            <a:schemeClr val="tx1"/>
          </a:solidFill>
          <a:latin typeface="+mj-lt"/>
          <a:ea typeface="Geneva" pitchFamily="50" charset="-128"/>
          <a:cs typeface="+mj-cs"/>
        </a:defRPr>
      </a:lvl1pPr>
      <a:lvl2pPr algn="ctr" defTabSz="2087563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2pPr>
      <a:lvl3pPr algn="ctr" defTabSz="2087563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3pPr>
      <a:lvl4pPr algn="ctr" defTabSz="2087563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4pPr>
      <a:lvl5pPr algn="ctr" defTabSz="2087563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5pPr>
      <a:lvl6pPr marL="457200" algn="ctr" defTabSz="2087563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6pPr>
      <a:lvl7pPr marL="914400" algn="ctr" defTabSz="2087563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7pPr>
      <a:lvl8pPr marL="1371600" algn="ctr" defTabSz="2087563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8pPr>
      <a:lvl9pPr marL="1828800" algn="ctr" defTabSz="2087563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9pPr>
    </p:titleStyle>
    <p:bodyStyle>
      <a:lvl1pPr marL="1565275" indent="-1565275" algn="l" defTabSz="208756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600" kern="1200">
          <a:solidFill>
            <a:schemeClr val="tx1"/>
          </a:solidFill>
          <a:latin typeface="+mn-lt"/>
          <a:ea typeface="Geneva" pitchFamily="50" charset="-128"/>
          <a:cs typeface="+mn-cs"/>
        </a:defRPr>
      </a:lvl1pPr>
      <a:lvl2pPr marL="3392488" indent="-1304925" algn="l" defTabSz="208756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800" kern="1200">
          <a:solidFill>
            <a:schemeClr val="tx1"/>
          </a:solidFill>
          <a:latin typeface="+mn-lt"/>
          <a:ea typeface="Geneva" pitchFamily="50" charset="-128"/>
          <a:cs typeface="+mn-cs"/>
        </a:defRPr>
      </a:lvl2pPr>
      <a:lvl3pPr marL="5219700" indent="-1044575" algn="l" defTabSz="208756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Geneva" pitchFamily="50" charset="-128"/>
          <a:cs typeface="+mn-cs"/>
        </a:defRPr>
      </a:lvl3pPr>
      <a:lvl4pPr marL="7307263" indent="-1042988" algn="l" defTabSz="208756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100" kern="1200">
          <a:solidFill>
            <a:schemeClr val="tx1"/>
          </a:solidFill>
          <a:latin typeface="+mn-lt"/>
          <a:ea typeface="Geneva" pitchFamily="50" charset="-128"/>
          <a:cs typeface="+mn-cs"/>
        </a:defRPr>
      </a:lvl4pPr>
      <a:lvl5pPr marL="9388475" indent="-1036638" algn="l" defTabSz="208756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9100" kern="1200">
          <a:solidFill>
            <a:schemeClr val="tx1"/>
          </a:solidFill>
          <a:latin typeface="+mn-lt"/>
          <a:ea typeface="Geneva" pitchFamily="50" charset="-128"/>
          <a:cs typeface="+mn-cs"/>
        </a:defRPr>
      </a:lvl5pPr>
      <a:lvl6pPr marL="11483068" indent="-1043916" algn="l" defTabSz="208783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0899" indent="-1043916" algn="l" defTabSz="208783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8731" indent="-1043916" algn="l" defTabSz="208783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6560" indent="-1043916" algn="l" defTabSz="208783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0878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831" algn="l" defTabSz="20878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5661" algn="l" defTabSz="20878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3492" algn="l" defTabSz="20878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1323" algn="l" defTabSz="20878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9153" algn="l" defTabSz="20878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6984" algn="l" defTabSz="20878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4815" algn="l" defTabSz="20878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2645" algn="l" defTabSz="20878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2"/>
          <p:cNvSpPr>
            <a:spLocks noGrp="1"/>
          </p:cNvSpPr>
          <p:nvPr>
            <p:ph type="title"/>
          </p:nvPr>
        </p:nvSpPr>
        <p:spPr>
          <a:xfrm>
            <a:off x="2517775" y="1714500"/>
            <a:ext cx="18327688" cy="5667375"/>
          </a:xfrm>
        </p:spPr>
        <p:txBody>
          <a:bodyPr/>
          <a:lstStyle/>
          <a:p>
            <a:pPr eaLnBrk="1" hangingPunct="1"/>
            <a:r>
              <a:rPr lang="es-ES" alt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</a:t>
            </a:r>
            <a:r>
              <a:rPr lang="es-ES" alt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Mug</a:t>
            </a:r>
            <a:br>
              <a:rPr lang="es-ES" alt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altLang="es-ES" sz="6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Don’t</a:t>
            </a:r>
            <a:r>
              <a:rPr lang="es-ES" altLang="es-E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ES" sz="6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es-ES" altLang="es-E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ES" sz="6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altLang="es-E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ES" sz="6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drinks</a:t>
            </a:r>
            <a:r>
              <a:rPr lang="es-ES" altLang="es-E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ES" sz="6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anymore</a:t>
            </a:r>
            <a:r>
              <a:rPr lang="es-ES" altLang="es-E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ES" alt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2" name="Imagen 307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442799" y="25290313"/>
            <a:ext cx="14729076" cy="13578772"/>
          </a:xfrm>
          <a:prstGeom prst="rect">
            <a:avLst/>
          </a:prstGeom>
        </p:spPr>
      </p:pic>
      <p:pic>
        <p:nvPicPr>
          <p:cNvPr id="3073" name="Imagen 307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808080"/>
              </a:clrFrom>
              <a:clrTo>
                <a:srgbClr val="808080">
                  <a:alpha val="0"/>
                </a:srgbClr>
              </a:clrTo>
            </a:clrChange>
          </a:blip>
          <a:srcRect l="4462" t="5833" r="4884" b="777"/>
          <a:stretch/>
        </p:blipFill>
        <p:spPr>
          <a:xfrm>
            <a:off x="15304277" y="595894"/>
            <a:ext cx="4602627" cy="8730756"/>
          </a:xfrm>
          <a:prstGeom prst="rect">
            <a:avLst/>
          </a:prstGeom>
        </p:spPr>
      </p:pic>
      <p:sp>
        <p:nvSpPr>
          <p:cNvPr id="3079" name="CuadroTexto 3078"/>
          <p:cNvSpPr txBox="1"/>
          <p:nvPr/>
        </p:nvSpPr>
        <p:spPr>
          <a:xfrm>
            <a:off x="19906458" y="37020599"/>
            <a:ext cx="10368755" cy="568863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0" marR="0" indent="0" algn="l" defTabSz="208783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12000" dirty="0">
                <a:latin typeface="Times New Roman"/>
                <a:ea typeface="+mj-ea"/>
                <a:cs typeface="Times New Roman"/>
              </a:rPr>
              <a:t>Outlook</a:t>
            </a:r>
          </a:p>
          <a:p>
            <a:pPr marL="685800" marR="0" indent="-685800" algn="l" defTabSz="208783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s-ES" sz="5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Connection</a:t>
            </a: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to </a:t>
            </a:r>
            <a:r>
              <a:rPr kumimoji="0" lang="es-ES" sz="5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the</a:t>
            </a: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s-ES" sz="5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Barkeeper</a:t>
            </a:r>
            <a:endParaRPr kumimoji="0" lang="es-ES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j-ea"/>
              <a:cs typeface="Times New Roman"/>
            </a:endParaRPr>
          </a:p>
          <a:p>
            <a:pPr marL="685800" marR="0" indent="-685800" algn="l" defTabSz="208783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s-ES" sz="5400" dirty="0" err="1">
                <a:latin typeface="Times New Roman"/>
                <a:ea typeface="+mj-ea"/>
                <a:cs typeface="Times New Roman"/>
              </a:rPr>
              <a:t>Interactive</a:t>
            </a:r>
            <a:r>
              <a:rPr lang="es-ES" sz="5400" dirty="0">
                <a:latin typeface="Times New Roman"/>
                <a:ea typeface="+mj-ea"/>
                <a:cs typeface="Times New Roman"/>
              </a:rPr>
              <a:t> </a:t>
            </a:r>
            <a:r>
              <a:rPr lang="es-ES" sz="5400" dirty="0" err="1">
                <a:latin typeface="Times New Roman"/>
                <a:ea typeface="+mj-ea"/>
                <a:cs typeface="Times New Roman"/>
              </a:rPr>
              <a:t>Drinking</a:t>
            </a:r>
            <a:r>
              <a:rPr lang="es-ES" sz="5400" dirty="0">
                <a:latin typeface="Times New Roman"/>
                <a:ea typeface="+mj-ea"/>
                <a:cs typeface="Times New Roman"/>
              </a:rPr>
              <a:t> </a:t>
            </a:r>
            <a:r>
              <a:rPr lang="es-ES" sz="5400" dirty="0" err="1">
                <a:latin typeface="Times New Roman"/>
                <a:ea typeface="+mj-ea"/>
                <a:cs typeface="Times New Roman"/>
              </a:rPr>
              <a:t>Games</a:t>
            </a:r>
            <a:endParaRPr lang="es-ES" sz="5400" dirty="0">
              <a:latin typeface="Times New Roman"/>
              <a:ea typeface="+mj-ea"/>
              <a:cs typeface="Times New Roman"/>
            </a:endParaRPr>
          </a:p>
          <a:p>
            <a:pPr marL="685800" marR="0" indent="-685800" algn="l" defTabSz="208783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s-ES" sz="5400" dirty="0" err="1">
                <a:latin typeface="Times New Roman"/>
                <a:ea typeface="+mj-ea"/>
                <a:cs typeface="Times New Roman"/>
              </a:rPr>
              <a:t>Payment</a:t>
            </a:r>
            <a:r>
              <a:rPr lang="es-ES" sz="5400" dirty="0">
                <a:latin typeface="Times New Roman"/>
                <a:ea typeface="+mj-ea"/>
                <a:cs typeface="Times New Roman"/>
              </a:rPr>
              <a:t> </a:t>
            </a:r>
            <a:r>
              <a:rPr lang="es-ES" sz="5400" dirty="0" err="1">
                <a:latin typeface="Times New Roman"/>
                <a:ea typeface="+mj-ea"/>
                <a:cs typeface="Times New Roman"/>
              </a:rPr>
              <a:t>with</a:t>
            </a:r>
            <a:r>
              <a:rPr lang="es-ES" sz="5400" dirty="0">
                <a:latin typeface="Times New Roman"/>
                <a:ea typeface="+mj-ea"/>
                <a:cs typeface="Times New Roman"/>
              </a:rPr>
              <a:t> app</a:t>
            </a:r>
          </a:p>
          <a:p>
            <a:pPr marL="685800" marR="0" indent="-685800" algn="l" defTabSz="208783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s-ES" sz="5400" dirty="0" err="1">
                <a:latin typeface="Times New Roman"/>
                <a:ea typeface="+mj-ea"/>
                <a:cs typeface="Times New Roman"/>
              </a:rPr>
              <a:t>Capacitive</a:t>
            </a:r>
            <a:r>
              <a:rPr lang="es-ES" sz="5400" dirty="0">
                <a:latin typeface="Times New Roman"/>
                <a:ea typeface="+mj-ea"/>
                <a:cs typeface="Times New Roman"/>
              </a:rPr>
              <a:t> </a:t>
            </a:r>
            <a:r>
              <a:rPr lang="es-ES" sz="5400" dirty="0" err="1">
                <a:latin typeface="Times New Roman"/>
                <a:ea typeface="+mj-ea"/>
                <a:cs typeface="Times New Roman"/>
              </a:rPr>
              <a:t>measurement</a:t>
            </a:r>
            <a:endParaRPr lang="es-ES" sz="5400" dirty="0">
              <a:latin typeface="Times New Roman"/>
              <a:ea typeface="+mj-ea"/>
              <a:cs typeface="Times New Roman"/>
            </a:endParaRPr>
          </a:p>
          <a:p>
            <a:pPr marL="685800" marR="0" indent="-685800" algn="l" defTabSz="208783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s-ES" sz="5400" dirty="0">
              <a:latin typeface="Times New Roman"/>
              <a:ea typeface="+mj-ea"/>
              <a:cs typeface="Times New Roman"/>
            </a:endParaRPr>
          </a:p>
          <a:p>
            <a:pPr marL="685800" marR="0" indent="-685800" algn="l" defTabSz="208783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s-ES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j-ea"/>
              <a:cs typeface="Times New Roman"/>
            </a:endParaRPr>
          </a:p>
        </p:txBody>
      </p:sp>
      <p:pic>
        <p:nvPicPr>
          <p:cNvPr id="3080" name="Imagen 3079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808080"/>
              </a:clrFrom>
              <a:clrTo>
                <a:srgbClr val="808080">
                  <a:alpha val="0"/>
                </a:srgbClr>
              </a:clrTo>
            </a:clrChange>
          </a:blip>
          <a:srcRect l="5427" t="5277" r="3995" b="1721"/>
          <a:stretch/>
        </p:blipFill>
        <p:spPr>
          <a:xfrm>
            <a:off x="20322182" y="13120961"/>
            <a:ext cx="8041035" cy="15202251"/>
          </a:xfrm>
          <a:prstGeom prst="rect">
            <a:avLst/>
          </a:prstGeom>
        </p:spPr>
      </p:pic>
      <p:pic>
        <p:nvPicPr>
          <p:cNvPr id="3081" name="Imagen 308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20382" y="15569233"/>
            <a:ext cx="8544122" cy="8757725"/>
          </a:xfrm>
          <a:prstGeom prst="rect">
            <a:avLst/>
          </a:prstGeom>
        </p:spPr>
      </p:pic>
      <p:sp>
        <p:nvSpPr>
          <p:cNvPr id="43" name="Titel 2"/>
          <p:cNvSpPr txBox="1">
            <a:spLocks/>
          </p:cNvSpPr>
          <p:nvPr/>
        </p:nvSpPr>
        <p:spPr bwMode="auto">
          <a:xfrm>
            <a:off x="2517775" y="6603413"/>
            <a:ext cx="18327688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 defTabSz="2087563" rtl="0" eaLnBrk="1" fontAlgn="base" hangingPunct="1">
              <a:spcBef>
                <a:spcPct val="0"/>
              </a:spcBef>
              <a:spcAft>
                <a:spcPct val="0"/>
              </a:spcAft>
              <a:defRPr sz="16000" kern="1200">
                <a:solidFill>
                  <a:schemeClr val="bg1"/>
                </a:solidFill>
                <a:latin typeface="Times New Roman"/>
                <a:ea typeface="Geneva" pitchFamily="50" charset="-128"/>
                <a:cs typeface="Times New Roman"/>
              </a:defRPr>
            </a:lvl1pPr>
            <a:lvl2pPr algn="ctr" defTabSz="2087563" rtl="0" eaLnBrk="1" fontAlgn="base" hangingPunct="1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2pPr>
            <a:lvl3pPr algn="ctr" defTabSz="2087563" rtl="0" eaLnBrk="1" fontAlgn="base" hangingPunct="1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3pPr>
            <a:lvl4pPr algn="ctr" defTabSz="2087563" rtl="0" eaLnBrk="1" fontAlgn="base" hangingPunct="1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4pPr>
            <a:lvl5pPr algn="ctr" defTabSz="2087563" rtl="0" eaLnBrk="1" fontAlgn="base" hangingPunct="1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5pPr>
            <a:lvl6pPr marL="457200" algn="ctr" defTabSz="2087563" rtl="0" eaLnBrk="1" fontAlgn="base" hangingPunct="1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6pPr>
            <a:lvl7pPr marL="914400" algn="ctr" defTabSz="2087563" rtl="0" eaLnBrk="1" fontAlgn="base" hangingPunct="1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7pPr>
            <a:lvl8pPr marL="1371600" algn="ctr" defTabSz="2087563" rtl="0" eaLnBrk="1" fontAlgn="base" hangingPunct="1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8pPr>
            <a:lvl9pPr marL="1828800" algn="ctr" defTabSz="2087563" rtl="0" eaLnBrk="1" fontAlgn="base" hangingPunct="1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9pPr>
          </a:lstStyle>
          <a:p>
            <a:r>
              <a:rPr lang="es-ES" alt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Martin </a:t>
            </a:r>
            <a:r>
              <a:rPr lang="es-ES" altLang="es-E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Dold</a:t>
            </a:r>
            <a:r>
              <a:rPr lang="es-ES" alt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Larraitz Orio,</a:t>
            </a:r>
          </a:p>
          <a:p>
            <a:r>
              <a:rPr lang="es-ES" altLang="es-E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Gürkan</a:t>
            </a:r>
            <a:r>
              <a:rPr lang="es-ES" alt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E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Karacocuk</a:t>
            </a:r>
            <a:r>
              <a:rPr lang="es-ES" alt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Dennis </a:t>
            </a:r>
            <a:r>
              <a:rPr lang="es-ES" altLang="es-E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Tritschler</a:t>
            </a:r>
            <a:endParaRPr lang="es-ES" altLang="es-E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t" anchorCtr="0">
        <a:noAutofit/>
      </a:bodyPr>
      <a:lstStyle>
        <a:defPPr marL="0" marR="0" indent="0" algn="l" defTabSz="2087831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120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Times New Roman"/>
            <a:ea typeface="+mj-ea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Uni_Poster03_E1_Print_A0_RGB_Office2002[7013]</Template>
  <TotalTime>210</TotalTime>
  <Words>26</Words>
  <Application>Microsoft Office PowerPoint</Application>
  <PresentationFormat>Personalizado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Geneva</vt:lpstr>
      <vt:lpstr>Calibri</vt:lpstr>
      <vt:lpstr>Times New Roman</vt:lpstr>
      <vt:lpstr>Office-Design</vt:lpstr>
      <vt:lpstr>Smart Mug Don’t wait for drinks anymore </vt:lpstr>
    </vt:vector>
  </TitlesOfParts>
  <Company>Quint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Mug</dc:title>
  <dc:creator>Larraitz Orio Zabala</dc:creator>
  <cp:lastModifiedBy>Larraitz Orio Zabala</cp:lastModifiedBy>
  <cp:revision>21</cp:revision>
  <cp:lastPrinted>2009-07-17T10:14:46Z</cp:lastPrinted>
  <dcterms:created xsi:type="dcterms:W3CDTF">2017-01-31T13:33:52Z</dcterms:created>
  <dcterms:modified xsi:type="dcterms:W3CDTF">2017-01-31T17:04:35Z</dcterms:modified>
</cp:coreProperties>
</file>