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6858000" cy="9903460" type="A4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026"/>
        <p:guide pos="218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56781" y="1279525"/>
            <a:ext cx="23920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910482"/>
            <a:ext cx="5143500" cy="3158236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5201683"/>
            <a:ext cx="5143500" cy="2391077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71488" y="796480"/>
            <a:ext cx="5915025" cy="8027679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331" y="373219"/>
            <a:ext cx="5915025" cy="1914238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4331" y="2636375"/>
            <a:ext cx="5915025" cy="6283743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16" y="5416719"/>
            <a:ext cx="5539550" cy="1171926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16" y="6657316"/>
            <a:ext cx="4118372" cy="935131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331" y="373219"/>
            <a:ext cx="5915025" cy="1914238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4331" y="2636375"/>
            <a:ext cx="2914650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364706" y="2636375"/>
            <a:ext cx="2914650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527275"/>
            <a:ext cx="5915025" cy="1914238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2381" y="2519889"/>
            <a:ext cx="290125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381" y="3777187"/>
            <a:ext cx="2901255" cy="5161272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519889"/>
            <a:ext cx="2915543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777187"/>
            <a:ext cx="2915543" cy="5161272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488" y="3994682"/>
            <a:ext cx="5915025" cy="1914238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3795" y="183400"/>
            <a:ext cx="2342925" cy="2310840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916000" y="1106688"/>
            <a:ext cx="3272273" cy="735686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66653" y="2971080"/>
            <a:ext cx="2342925" cy="550429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417909" y="627228"/>
            <a:ext cx="0" cy="2009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26272" y="527275"/>
            <a:ext cx="860240" cy="8392843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527275"/>
            <a:ext cx="4994976" cy="8392843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1488" y="527275"/>
            <a:ext cx="5915025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88" y="2636375"/>
            <a:ext cx="5915025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488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713" y="9179170"/>
            <a:ext cx="2314575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463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t="412"/>
          <a:stretch>
            <a:fillRect/>
          </a:stretch>
        </p:blipFill>
        <p:spPr>
          <a:xfrm>
            <a:off x="629285" y="671830"/>
            <a:ext cx="5431790" cy="46056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r="1695"/>
          <a:stretch>
            <a:fillRect/>
          </a:stretch>
        </p:blipFill>
        <p:spPr>
          <a:xfrm>
            <a:off x="636270" y="5231765"/>
            <a:ext cx="5416550" cy="3724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" y="9034145"/>
            <a:ext cx="2328545" cy="2260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" y="413385"/>
            <a:ext cx="4994910" cy="1892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Nimbus Roman No9 L</vt:lpstr>
      <vt:lpstr>Arial Black</vt:lpstr>
      <vt:lpstr>Microsoft YaHei</vt:lpstr>
      <vt:lpstr>Droid Sans Fallback</vt:lpstr>
      <vt:lpstr>Arial Unicode MS</vt:lpstr>
      <vt:lpstr>SimSun</vt:lpstr>
      <vt:lpstr>SimSun</vt:lpstr>
      <vt:lpstr>OpenSymbol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Martin He</cp:lastModifiedBy>
  <cp:revision>9</cp:revision>
  <dcterms:created xsi:type="dcterms:W3CDTF">2023-01-13T01:17:04Z</dcterms:created>
  <dcterms:modified xsi:type="dcterms:W3CDTF">2023-01-13T01:17:04Z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