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71C24-5D38-4E49-A482-9782FCCADEC0}" type="datetimeFigureOut">
              <a:rPr lang="de-DE" smtClean="0"/>
              <a:t>22.05.17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97A1A-77E0-CC46-BBC1-008192FB4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5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9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216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3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784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510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93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59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44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0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9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488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1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045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9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1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4C4F3D-D207-4070-86C5-DABDE1FFC9F6}" type="datetimeFigureOut">
              <a:rPr lang="de-AT" smtClean="0"/>
              <a:t>22.05.17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79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Ticketline</a:t>
            </a:r>
            <a:r>
              <a:rPr lang="de-AT" dirty="0" smtClean="0"/>
              <a:t> 3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TU WIEN - SEPM SS2017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4709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1. Sprint - 40 </a:t>
            </a:r>
            <a:r>
              <a:rPr lang="de-AT" dirty="0" err="1" smtClean="0"/>
              <a:t>Storypoints</a:t>
            </a:r>
            <a:r>
              <a:rPr lang="de-AT" dirty="0" smtClean="0"/>
              <a:t> erledigt:</a:t>
            </a:r>
            <a:br>
              <a:rPr lang="de-AT" dirty="0" smtClean="0"/>
            </a:b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448135"/>
              </p:ext>
            </p:extLst>
          </p:nvPr>
        </p:nvGraphicFramePr>
        <p:xfrm>
          <a:off x="1639957" y="2286000"/>
          <a:ext cx="8179903" cy="3607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9541"/>
                <a:gridCol w="1214422"/>
                <a:gridCol w="2735940"/>
              </a:tblGrid>
              <a:tr h="418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Kunden anlegen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Calvin/Martin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8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Kunde bearbeiten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Calvin/Martin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216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Veranstaltungen/Performances anzeigen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Alex / Benni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216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Saalplan Sektoren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14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Alex / Benni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78432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Detailansicht von Reservierungen/</a:t>
                      </a:r>
                      <a:b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Verkäufe inkl. Customer Selection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Martin/Calvin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9216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Ticketverkauf, serverseitig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Christopher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216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Ticketreservierungen, serverseitig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Christopher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8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Reservierungen/Verkäufe anzeigen</a:t>
                      </a:r>
                      <a:endParaRPr lang="de-DE" sz="11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Martin</a:t>
                      </a:r>
                      <a:endParaRPr lang="de-DE" sz="11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49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2</a:t>
            </a:r>
            <a:r>
              <a:rPr lang="de-AT" dirty="0" smtClean="0"/>
              <a:t>. Sprint </a:t>
            </a:r>
            <a:r>
              <a:rPr lang="mr-IN" dirty="0" smtClean="0"/>
              <a:t>–</a:t>
            </a:r>
            <a:r>
              <a:rPr lang="de-AT" dirty="0" smtClean="0"/>
              <a:t> 32 </a:t>
            </a:r>
            <a:r>
              <a:rPr lang="de-AT" dirty="0" err="1" smtClean="0"/>
              <a:t>Storypoints</a:t>
            </a:r>
            <a:r>
              <a:rPr lang="de-AT" dirty="0" smtClean="0"/>
              <a:t> erledigt</a:t>
            </a:r>
            <a:br>
              <a:rPr lang="de-AT" dirty="0" smtClean="0"/>
            </a:br>
            <a:endParaRPr lang="de-AT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990197"/>
              </p:ext>
            </p:extLst>
          </p:nvPr>
        </p:nvGraphicFramePr>
        <p:xfrm>
          <a:off x="1212572" y="2097159"/>
          <a:ext cx="8408505" cy="3289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2762"/>
                <a:gridCol w="1875743"/>
              </a:tblGrid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Ticketverkauf, clientseitig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Ticketreservierungen, clientseitig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Ticketverkauf reservierter Tickets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Saalplan Sitzplätze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10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Verkauf von ausgewählten </a:t>
                      </a:r>
                      <a:r>
                        <a:rPr lang="de-DE" sz="1100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Ticktes</a:t>
                      </a:r>
                      <a:endParaRPr lang="de-DE" sz="11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Stornierung von verkauften Tickets</a:t>
                      </a:r>
                      <a:endParaRPr lang="de-DE" sz="11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Stornierung von Ticketreservierungen</a:t>
                      </a:r>
                      <a:endParaRPr lang="de-DE" sz="11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PDF Druck von Rechnungen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8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22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</a:t>
            </a:r>
            <a:r>
              <a:rPr lang="de-AT" dirty="0" smtClean="0"/>
              <a:t>. Sprint </a:t>
            </a:r>
            <a:r>
              <a:rPr lang="mr-IN" dirty="0" smtClean="0"/>
              <a:t>–</a:t>
            </a:r>
            <a:r>
              <a:rPr lang="de-AT" dirty="0" smtClean="0"/>
              <a:t> 40 </a:t>
            </a:r>
            <a:r>
              <a:rPr lang="de-AT" dirty="0" err="1" smtClean="0"/>
              <a:t>Storypoints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07819"/>
              </p:ext>
            </p:extLst>
          </p:nvPr>
        </p:nvGraphicFramePr>
        <p:xfrm>
          <a:off x="646111" y="1853246"/>
          <a:ext cx="9404723" cy="3593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747"/>
                <a:gridCol w="2097976"/>
              </a:tblGrid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PDF Druck von Rechnungen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PDF Druck von Stornorechnungen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Veranstaltungsarten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Suchen/Filtern nach Zeit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Suchen/Filtern nach Orten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Suchen/Filtern nach Künstlern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Suchen/Filtern nach Veranstaltungen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Top Ten Veranstaltungen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Mehrsprachigkeit - laufend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6546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Übersicht alles Rechnungen/Reservierungen</a:t>
                      </a:r>
                      <a:br>
                        <a:rPr lang="de-DE" sz="1100" u="none" strike="noStrike">
                          <a:effectLst/>
                        </a:rPr>
                      </a:br>
                      <a:r>
                        <a:rPr lang="de-DE" sz="1100" u="none" strike="noStrike">
                          <a:effectLst/>
                        </a:rPr>
                        <a:t>Stornierungen und PDF neu drucken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News erstellen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einzelne News anzeigen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2448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gesehene News anzeigen/ausblenden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5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154</Words>
  <Application>Microsoft Macintosh PowerPoint</Application>
  <PresentationFormat>Breitbild</PresentationFormat>
  <Paragraphs>72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Calibri</vt:lpstr>
      <vt:lpstr>Century Gothic</vt:lpstr>
      <vt:lpstr>Mangal</vt:lpstr>
      <vt:lpstr>Wingdings 3</vt:lpstr>
      <vt:lpstr>Arial</vt:lpstr>
      <vt:lpstr>Ion</vt:lpstr>
      <vt:lpstr>Ticketline 3</vt:lpstr>
      <vt:lpstr>1. Sprint - 40 Storypoints erledigt: </vt:lpstr>
      <vt:lpstr>2. Sprint – 32 Storypoints erledigt </vt:lpstr>
      <vt:lpstr>Demo </vt:lpstr>
      <vt:lpstr>3. Sprint – 40 Storypoints  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Ticketline 3</dc:title>
  <dc:creator>Microsoft</dc:creator>
  <cp:lastModifiedBy>Christian Claus</cp:lastModifiedBy>
  <cp:revision>14</cp:revision>
  <dcterms:created xsi:type="dcterms:W3CDTF">2017-04-26T19:23:35Z</dcterms:created>
  <dcterms:modified xsi:type="dcterms:W3CDTF">2017-05-22T11:06:49Z</dcterms:modified>
</cp:coreProperties>
</file>