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5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16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84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510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93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59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4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0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8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045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9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1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C4F3D-D207-4070-86C5-DABDE1FFC9F6}" type="datetimeFigureOut">
              <a:rPr lang="de-AT" smtClean="0"/>
              <a:t>27.04.2017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TU WIEN - SEPM SS2017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4709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 – Rollenaufteilung: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Projektverantwortlicher: Martin KLAMPFER</a:t>
            </a:r>
          </a:p>
          <a:p>
            <a:r>
              <a:rPr lang="de-AT" sz="2200" dirty="0" smtClean="0"/>
              <a:t>Testkoordinator: Calvin CLAUS</a:t>
            </a:r>
          </a:p>
          <a:p>
            <a:r>
              <a:rPr lang="de-AT" sz="2200" dirty="0"/>
              <a:t>Technischer </a:t>
            </a:r>
            <a:r>
              <a:rPr lang="de-AT" sz="2200" dirty="0" smtClean="0"/>
              <a:t>Architekt: Christopher GLANTSCHNIG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4156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br>
              <a:rPr lang="de-AT" dirty="0" smtClean="0"/>
            </a:br>
            <a:r>
              <a:rPr lang="de-AT" dirty="0" smtClean="0"/>
              <a:t>(Dokumente und sonstiges)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Mockup</a:t>
            </a:r>
            <a:endParaRPr lang="de-AT" dirty="0" smtClean="0"/>
          </a:p>
          <a:p>
            <a:r>
              <a:rPr lang="de-AT" dirty="0" smtClean="0"/>
              <a:t>ER-Diagramm</a:t>
            </a:r>
          </a:p>
          <a:p>
            <a:r>
              <a:rPr lang="de-AT" dirty="0" smtClean="0"/>
              <a:t>Risikomanagement</a:t>
            </a:r>
          </a:p>
          <a:p>
            <a:r>
              <a:rPr lang="de-AT" dirty="0" smtClean="0"/>
              <a:t>Produkt </a:t>
            </a:r>
            <a:r>
              <a:rPr lang="de-AT" dirty="0" err="1" smtClean="0"/>
              <a:t>Backlog</a:t>
            </a:r>
            <a:r>
              <a:rPr lang="de-AT" dirty="0" smtClean="0"/>
              <a:t> inkl. Bewertungen</a:t>
            </a:r>
          </a:p>
          <a:p>
            <a:r>
              <a:rPr lang="de-AT" dirty="0" smtClean="0"/>
              <a:t>Zum Teil fertig:</a:t>
            </a:r>
          </a:p>
          <a:p>
            <a:pPr lvl="1"/>
            <a:r>
              <a:rPr lang="de-AT" dirty="0" smtClean="0"/>
              <a:t>Entwicklungsrichtlinien</a:t>
            </a:r>
          </a:p>
          <a:p>
            <a:pPr lvl="1"/>
            <a:r>
              <a:rPr lang="de-AT" dirty="0" smtClean="0"/>
              <a:t>Designdokument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smtClean="0"/>
              <a:t>Vorlagen für diverse Dokumente erstellt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26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Jeder hat lauffähige Version auf seinen Geräten (inkl. </a:t>
            </a:r>
            <a:r>
              <a:rPr lang="de-AT" sz="2200" dirty="0" err="1" smtClean="0"/>
              <a:t>Git</a:t>
            </a:r>
            <a:r>
              <a:rPr lang="de-AT" sz="2200" dirty="0" smtClean="0"/>
              <a:t>)</a:t>
            </a:r>
          </a:p>
          <a:p>
            <a:r>
              <a:rPr lang="de-AT" sz="2200" dirty="0" smtClean="0"/>
              <a:t>Branch Struktur ausgemacht und begonnen</a:t>
            </a:r>
          </a:p>
          <a:p>
            <a:r>
              <a:rPr lang="de-AT" sz="2200" dirty="0" smtClean="0"/>
              <a:t>Mit Redmine vertraut</a:t>
            </a:r>
          </a:p>
          <a:p>
            <a:r>
              <a:rPr lang="de-AT" sz="2200" dirty="0" smtClean="0"/>
              <a:t>Begonnen mit Feature Kunde</a:t>
            </a:r>
          </a:p>
          <a:p>
            <a:pPr lvl="1"/>
            <a:r>
              <a:rPr lang="de-AT" sz="2000" dirty="0" smtClean="0"/>
              <a:t>Auseinandersetzen mit Rest / </a:t>
            </a:r>
            <a:r>
              <a:rPr lang="de-AT" sz="2000" dirty="0" err="1" smtClean="0"/>
              <a:t>Hibernate</a:t>
            </a:r>
            <a:r>
              <a:rPr lang="de-AT" sz="2000" dirty="0" smtClean="0"/>
              <a:t> / Spring</a:t>
            </a:r>
          </a:p>
          <a:p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9238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ER-Diagramm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0" y="2392070"/>
            <a:ext cx="11635430" cy="3831699"/>
          </a:xfrm>
        </p:spPr>
      </p:pic>
    </p:spTree>
    <p:extLst>
      <p:ext uri="{BB962C8B-B14F-4D97-AF65-F5344CB8AC3E}">
        <p14:creationId xmlns:p14="http://schemas.microsoft.com/office/powerpoint/2010/main" val="135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Erweiterte User-Stories: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419350"/>
            <a:ext cx="8946541" cy="3829049"/>
          </a:xfr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Gewählt wurden: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Zahlungsabwicklung</a:t>
            </a:r>
          </a:p>
          <a:p>
            <a:r>
              <a:rPr lang="de-AT" dirty="0"/>
              <a:t>Benutzerverwaltung</a:t>
            </a:r>
          </a:p>
        </p:txBody>
      </p:sp>
    </p:spTree>
    <p:extLst>
      <p:ext uri="{BB962C8B-B14F-4D97-AF65-F5344CB8AC3E}">
        <p14:creationId xmlns:p14="http://schemas.microsoft.com/office/powerpoint/2010/main" val="5695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Anforderungen (Funktional &amp; Nicht-Funktional)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4500" dirty="0" smtClean="0"/>
              <a:t>//TODO</a:t>
            </a:r>
            <a:endParaRPr lang="de-AT" sz="4500" dirty="0"/>
          </a:p>
        </p:txBody>
      </p:sp>
    </p:spTree>
    <p:extLst>
      <p:ext uri="{BB962C8B-B14F-4D97-AF65-F5344CB8AC3E}">
        <p14:creationId xmlns:p14="http://schemas.microsoft.com/office/powerpoint/2010/main" val="168749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98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Ticketline 3</vt:lpstr>
      <vt:lpstr>Ticketline 3 – Rollenaufteilung:</vt:lpstr>
      <vt:lpstr>Bereits erledigt: (Dokumente und sonstiges)</vt:lpstr>
      <vt:lpstr>Bereits erledigt:</vt:lpstr>
      <vt:lpstr>ER-Diagramm</vt:lpstr>
      <vt:lpstr>Erweiterte User-Stories:</vt:lpstr>
      <vt:lpstr>Anforderungen (Funktional &amp; Nicht-Funktional)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Ticketline 3</dc:title>
  <dc:creator>Microsoft</dc:creator>
  <cp:lastModifiedBy>Martin Klampfer</cp:lastModifiedBy>
  <cp:revision>8</cp:revision>
  <dcterms:created xsi:type="dcterms:W3CDTF">2017-04-26T19:23:35Z</dcterms:created>
  <dcterms:modified xsi:type="dcterms:W3CDTF">2017-04-27T11:12:31Z</dcterms:modified>
</cp:coreProperties>
</file>