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660"/>
  </p:normalViewPr>
  <p:slideViewPr>
    <p:cSldViewPr snapToGrid="0">
      <p:cViewPr>
        <p:scale>
          <a:sx n="80" d="100"/>
          <a:sy n="80" d="100"/>
        </p:scale>
        <p:origin x="-10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71C24-5D38-4E49-A482-9782FCCADEC0}" type="datetimeFigureOut">
              <a:rPr lang="de-DE" smtClean="0"/>
              <a:t>25.05.2017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97A1A-77E0-CC46-BBC1-008192FB4A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999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25.05.2017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525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25.05.2017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903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25.05.2017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2169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25.05.2017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31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25.05.2017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7846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25.05.2017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5102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25.05.2017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6933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25.05.2017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0595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25.05.2017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440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25.05.2017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505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25.05.2017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196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25.05.2017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488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25.05.2017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371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25.05.2017</a:t>
            </a:fld>
            <a:endParaRPr lang="de-A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045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25.05.2017</a:t>
            </a:fld>
            <a:endParaRPr lang="de-A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097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25.05.2017</a:t>
            </a:fld>
            <a:endParaRPr lang="de-A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64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4F3D-D207-4070-86C5-DABDE1FFC9F6}" type="datetimeFigureOut">
              <a:rPr lang="de-AT" smtClean="0"/>
              <a:t>25.05.2017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510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44C4F3D-D207-4070-86C5-DABDE1FFC9F6}" type="datetimeFigureOut">
              <a:rPr lang="de-AT" smtClean="0"/>
              <a:t>25.05.2017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FEA0A-8651-4864-9701-35F14189AD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7796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Ticketline</a:t>
            </a:r>
            <a:r>
              <a:rPr lang="de-AT" dirty="0" smtClean="0"/>
              <a:t> 3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sz="2200" dirty="0" smtClean="0"/>
              <a:t>TU WIEN - SEPM SS2017</a:t>
            </a:r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34709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1. Sprint - 40 </a:t>
            </a:r>
            <a:r>
              <a:rPr lang="de-AT" dirty="0" err="1" smtClean="0"/>
              <a:t>Storypoints</a:t>
            </a:r>
            <a:r>
              <a:rPr lang="de-AT" dirty="0" smtClean="0"/>
              <a:t> erledigt:</a:t>
            </a:r>
            <a:br>
              <a:rPr lang="de-AT" dirty="0" smtClean="0"/>
            </a:b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765391"/>
              </p:ext>
            </p:extLst>
          </p:nvPr>
        </p:nvGraphicFramePr>
        <p:xfrm>
          <a:off x="1639957" y="2286000"/>
          <a:ext cx="8179903" cy="36079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9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308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Kunden anlegen</a:t>
                      </a:r>
                      <a:endParaRPr lang="de-DE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  <a:endParaRPr lang="de-DE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Calvin/Martin</a:t>
                      </a:r>
                      <a:endParaRPr lang="de-DE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308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Kunde bearbeiten</a:t>
                      </a:r>
                      <a:endParaRPr lang="de-DE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Calvin/Martin</a:t>
                      </a:r>
                      <a:endParaRPr lang="de-DE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Veranstaltungen/Performances anzeigen</a:t>
                      </a:r>
                      <a:endParaRPr lang="de-DE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  <a:endParaRPr lang="de-DE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Alex / Benni</a:t>
                      </a:r>
                      <a:endParaRPr lang="de-DE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Saalplan Sektoren</a:t>
                      </a:r>
                      <a:endParaRPr lang="de-DE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14</a:t>
                      </a:r>
                      <a:endParaRPr lang="de-DE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Alex / Benni</a:t>
                      </a:r>
                      <a:endParaRPr lang="de-DE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432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Detailansicht von Reservierungen/</a:t>
                      </a:r>
                      <a:br>
                        <a:rPr lang="de-DE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de-DE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Verkäufe inkl. Customer Selection</a:t>
                      </a:r>
                      <a:endParaRPr lang="de-DE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  <a:endParaRPr lang="de-DE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Martin/Calvin</a:t>
                      </a:r>
                      <a:endParaRPr lang="de-DE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Ticketverkauf, serverseitig</a:t>
                      </a:r>
                      <a:endParaRPr lang="de-DE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Christopher</a:t>
                      </a:r>
                      <a:endParaRPr lang="de-DE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Ticketreservierungen, serverseitig</a:t>
                      </a:r>
                      <a:endParaRPr lang="de-DE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Christopher</a:t>
                      </a:r>
                      <a:endParaRPr lang="de-DE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308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Reservierungen/Verkäufe anzeigen</a:t>
                      </a:r>
                      <a:endParaRPr lang="de-DE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  <a:endParaRPr lang="de-DE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Martin</a:t>
                      </a:r>
                      <a:endParaRPr lang="de-DE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49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2</a:t>
            </a:r>
            <a:r>
              <a:rPr lang="de-AT" dirty="0" smtClean="0"/>
              <a:t>. Sprint </a:t>
            </a:r>
            <a:r>
              <a:rPr lang="mr-IN" dirty="0" smtClean="0"/>
              <a:t>–</a:t>
            </a:r>
            <a:r>
              <a:rPr lang="de-AT" dirty="0" smtClean="0"/>
              <a:t> 32 </a:t>
            </a:r>
            <a:r>
              <a:rPr lang="de-AT" dirty="0" err="1" smtClean="0"/>
              <a:t>Storypoints</a:t>
            </a:r>
            <a:r>
              <a:rPr lang="de-AT" dirty="0" smtClean="0"/>
              <a:t> erledigt</a:t>
            </a:r>
            <a:br>
              <a:rPr lang="de-AT" dirty="0" smtClean="0"/>
            </a:br>
            <a:endParaRPr lang="de-AT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470911"/>
              </p:ext>
            </p:extLst>
          </p:nvPr>
        </p:nvGraphicFramePr>
        <p:xfrm>
          <a:off x="1212572" y="2097159"/>
          <a:ext cx="8408505" cy="3289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32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231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Ticketverkauf, clientseitig</a:t>
                      </a:r>
                      <a:endParaRPr lang="de-DE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31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Ticketreservierungen, clientseitig</a:t>
                      </a:r>
                      <a:endParaRPr lang="de-DE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231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Ticketverkauf reservierter Tickets</a:t>
                      </a:r>
                      <a:endParaRPr lang="de-DE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u="none" strike="noStrike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  <a:endParaRPr lang="de-DE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231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Saalplan Sitzplätze</a:t>
                      </a:r>
                      <a:endParaRPr lang="de-DE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10</a:t>
                      </a:r>
                      <a:endParaRPr lang="de-DE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231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Verkauf von ausgewählten </a:t>
                      </a:r>
                      <a:r>
                        <a:rPr lang="de-DE" sz="1200" u="none" strike="noStrike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Ticktes</a:t>
                      </a:r>
                      <a:endParaRPr lang="de-DE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231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Stornierung von verkauften Tickets</a:t>
                      </a:r>
                      <a:endParaRPr lang="de-DE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6</a:t>
                      </a:r>
                      <a:endParaRPr lang="de-DE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231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Stornierung von Ticketreservierungen</a:t>
                      </a:r>
                      <a:endParaRPr lang="de-DE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de-DE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231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PDF Druck von Rechnungen</a:t>
                      </a:r>
                      <a:endParaRPr lang="de-DE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de-DE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88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922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3</a:t>
            </a:r>
            <a:r>
              <a:rPr lang="de-AT" dirty="0" smtClean="0"/>
              <a:t>. Sprint </a:t>
            </a:r>
            <a:r>
              <a:rPr lang="mr-IN" dirty="0" smtClean="0"/>
              <a:t>–</a:t>
            </a:r>
            <a:r>
              <a:rPr lang="de-AT" dirty="0" smtClean="0"/>
              <a:t> </a:t>
            </a:r>
            <a:r>
              <a:rPr lang="de-AT" dirty="0" smtClean="0"/>
              <a:t>38</a:t>
            </a:r>
            <a:r>
              <a:rPr lang="de-AT" dirty="0" smtClean="0"/>
              <a:t> </a:t>
            </a:r>
            <a:r>
              <a:rPr lang="de-AT" dirty="0" err="1" smtClean="0"/>
              <a:t>Storypoints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/>
            </a:r>
            <a:br>
              <a:rPr lang="de-AT" dirty="0" smtClean="0"/>
            </a:b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940006"/>
              </p:ext>
            </p:extLst>
          </p:nvPr>
        </p:nvGraphicFramePr>
        <p:xfrm>
          <a:off x="646111" y="1853246"/>
          <a:ext cx="9404723" cy="41384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0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249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PDF Druck von Rechnungen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u="none" strike="noStrike">
                          <a:effectLst/>
                        </a:rPr>
                        <a:t>8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249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PDF Druck von Stornorechnungen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u="none" strike="noStrike">
                          <a:effectLst/>
                        </a:rPr>
                        <a:t>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249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Veranstaltungsarten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u="none" strike="noStrike">
                          <a:effectLst/>
                        </a:rPr>
                        <a:t>5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249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Suchen/Filtern nach Zeit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249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Suchen/Filtern nach Orten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249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Suchen/Filtern nach Künstlern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249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Suchen/Filtern nach Veranstaltungen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u="none" strike="noStrike">
                          <a:effectLst/>
                        </a:rPr>
                        <a:t>1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249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Top </a:t>
                      </a:r>
                      <a:r>
                        <a:rPr lang="de-DE" sz="1200" u="none" strike="noStrike" dirty="0" err="1">
                          <a:effectLst/>
                        </a:rPr>
                        <a:t>Ten</a:t>
                      </a:r>
                      <a:r>
                        <a:rPr lang="de-DE" sz="1200" u="none" strike="noStrike" dirty="0">
                          <a:effectLst/>
                        </a:rPr>
                        <a:t> Veranstaltungen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u="none" strike="noStrike">
                          <a:effectLst/>
                        </a:rPr>
                        <a:t>6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5738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dirty="0">
                          <a:effectLst/>
                        </a:rPr>
                        <a:t>Übersicht alles Rechnungen/Reservierungen</a:t>
                      </a:r>
                      <a:br>
                        <a:rPr lang="de-DE" sz="1200" u="none" strike="noStrike" dirty="0">
                          <a:effectLst/>
                        </a:rPr>
                      </a:br>
                      <a:r>
                        <a:rPr lang="de-DE" sz="1200" u="none" strike="noStrike" dirty="0">
                          <a:effectLst/>
                        </a:rPr>
                        <a:t>Stornierungen und PDF neu drucken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249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News erstellen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249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einzelne News anzeigen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u="none" strike="noStrike">
                          <a:effectLst/>
                        </a:rPr>
                        <a:t>3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249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gesehene News anzeigen/ausblenden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850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150</Words>
  <Application>Microsoft Office PowerPoint</Application>
  <PresentationFormat>Breitbild</PresentationFormat>
  <Paragraphs>70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Mangal</vt:lpstr>
      <vt:lpstr>Wingdings 3</vt:lpstr>
      <vt:lpstr>Ion</vt:lpstr>
      <vt:lpstr>Ticketline 3</vt:lpstr>
      <vt:lpstr>1. Sprint - 40 Storypoints erledigt: </vt:lpstr>
      <vt:lpstr>2. Sprint – 32 Storypoints erledigt </vt:lpstr>
      <vt:lpstr>Demo </vt:lpstr>
      <vt:lpstr>3. Sprint – 38 Storypoints 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Ticketline 3</dc:title>
  <dc:creator>Microsoft</dc:creator>
  <cp:lastModifiedBy>Microsoft</cp:lastModifiedBy>
  <cp:revision>15</cp:revision>
  <dcterms:created xsi:type="dcterms:W3CDTF">2017-04-26T19:23:35Z</dcterms:created>
  <dcterms:modified xsi:type="dcterms:W3CDTF">2017-05-25T10:32:41Z</dcterms:modified>
</cp:coreProperties>
</file>