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515C-6612-DEA9-93F3-93C15DBB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61F7-B5CA-2729-94B1-8AAEA5C3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5745-F206-777A-A3D9-C53867C3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DE29-44D7-5865-2E6C-2E0C6EBE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94C4-9E7F-E62B-41B6-30B04874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F9A-5820-145C-096A-9DDC51D1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DB390-8AD9-FEB5-D7F9-6D8F2CEE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35C5-4667-E3BB-94FB-4D96E660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9D4D-A77E-BF67-3898-C8F4ABE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2D18-454F-5A7C-D910-411A731F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6250E-1BF1-6B35-3A70-39D7C4FE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C89CE-0F13-B29E-9D36-9B57ED5C2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202F-BF14-A3EF-AB90-6CCAAD0B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AD51-2C83-56C0-5F8E-6CF5693B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866A-45A3-1257-E526-B7A7BC64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0C27-B9ED-308F-4E89-E3B08E54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C56D-EA89-8166-C96E-881EEC38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0C96-242D-692F-E8CD-F195AAAE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84DD-026F-F5D7-FACB-FF3F705F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2257-71DE-1322-04CB-E63A7348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804-6CB1-2108-50F6-1906ADB6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4F81-5DF8-A862-B144-5B92DEC2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8EAD-47A5-CB8D-0634-BACC2331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B6E2-7FC7-9AE3-E128-A0F6A339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20BC-C72C-5DF5-8650-6ECC705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2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D35B-DF47-83B7-6605-C327B10E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19C5-7C93-520C-1D87-157BDB9E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F2618-646F-FF7A-87B0-391678F6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772E-4180-4164-6C91-A12E05D7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61AF-EBD3-F1FD-5FE8-F400DBA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0EEC-8763-C179-8602-1019EB9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FC9D-BE00-82ED-CF46-810286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36AB-1C16-53C8-4512-75BBF068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53AD-2A4B-4967-9CA0-7DD23D00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8909-55EB-6393-F60E-A28A46A8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F30A3-1812-4AF9-B5FD-1ABFB16E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FD7-5D5C-66E8-4E01-E70939B7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3D4D0-FD38-3B7F-BA16-52CBAF0C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A59E5-D390-EB2A-299A-7154AAD0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B86-78F0-DB4A-8C1E-99CEA59C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50BF-5568-674E-1DAB-51FBCBCA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0BD9-120C-C657-B940-4662A8D4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14FED-C8E5-2DD3-E1F9-E9C0BE6F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7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12AA5-CA3C-AA79-5DF4-43B27F8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F83BC-DDE9-1D5D-369B-ADBD07FC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CF30-A848-EEFC-4D06-5F5BE1CE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8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64B-A53B-D59E-9219-6D28F6D0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AAD-CE02-030B-BB9E-6B89306D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EB342-3F77-42C7-36AE-D38A74E0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3E58-0B22-E410-0839-7004294B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13F8-6433-CE1A-A59A-6328F273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1DD6-6B0E-A862-1582-2618396F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5DC5-ECBF-EAF5-CB7E-6B582EAF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FB69-049C-42B1-D8AF-ED4933549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8CB35-D05D-F5F6-C306-60CE0E3F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0CF4-F0D7-B920-FA9E-DAAF72A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6C1F-9A57-2492-11C1-5AB6EFA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95C2-A9DA-C042-2B5E-2EF77F85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9B517-2C73-1A8B-907A-77E5E635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B517-197A-50A8-9F0E-81A40BA3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B4A4-31EF-CDA1-4C75-23FBCA647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C23A-6AFA-49EC-82DD-5BEE12911F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D486-F386-35D5-D59B-A3361D887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86E8-A875-12C3-D8D6-64E9FD752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2B21-AD78-428F-A025-99C1BC332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338760" y="2814453"/>
            <a:ext cx="9299520" cy="352908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52012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Jun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40500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Jul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6988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Aug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55476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Sep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44000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Oct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32488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Nov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421012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 w="2844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979880" y="151917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 w="2844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Feb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509500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6865120" y="1519173"/>
            <a:ext cx="795960" cy="375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440">
            <a:solidFill>
              <a:srgbClr val="843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7750000" y="151557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8634880" y="1513413"/>
            <a:ext cx="795960" cy="375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7281640" y="1037493"/>
            <a:ext cx="360" cy="37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843C0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4"/>
          <p:cNvSpPr/>
          <p:nvPr/>
        </p:nvSpPr>
        <p:spPr>
          <a:xfrm>
            <a:off x="7041520" y="609093"/>
            <a:ext cx="1711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Prediction for March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1482760" y="2112093"/>
            <a:ext cx="282492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 Initial prediction three months before using SST 3.4 anomalies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 rot="10718400" flipV="1">
            <a:off x="4081960" y="1970253"/>
            <a:ext cx="435240" cy="107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7"/>
          <p:cNvSpPr/>
          <p:nvPr/>
        </p:nvSpPr>
        <p:spPr>
          <a:xfrm rot="10881600" flipH="1" flipV="1">
            <a:off x="6432760" y="1971693"/>
            <a:ext cx="506520" cy="106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7080040" y="2112093"/>
            <a:ext cx="296964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b. Update one month before prediction using precipitation and Paraná river height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Miguel Lotto</dc:creator>
  <cp:lastModifiedBy>Martin Miguel Lotto</cp:lastModifiedBy>
  <cp:revision>1</cp:revision>
  <dcterms:created xsi:type="dcterms:W3CDTF">2022-12-01T18:08:13Z</dcterms:created>
  <dcterms:modified xsi:type="dcterms:W3CDTF">2022-12-01T18:09:01Z</dcterms:modified>
</cp:coreProperties>
</file>