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72C6A-EACA-B407-EABB-23BC15313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60D469-3470-D8B8-63A1-98D322A78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FAB6BD-9C71-841B-36FD-1A333518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B54A10-3F0C-5218-D5B0-26D0E2D6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042A42-E557-213A-03EF-CDF8A0F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1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793F06-1923-6697-4E8A-6D133061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510C87-E62E-8B08-240C-D58B1A6A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3F92CB-860D-73B2-B876-4EE6E866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57A612-976B-687F-C676-5700566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68A2B3-6DC5-24F7-2790-ACCBCF35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CF92FC1-F9A6-069A-67C6-64598E6C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62E69F0-5C96-ECA2-EFCF-50DDE128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E7AC1A-787C-45AC-C22F-71A29B03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36D2E2-658B-B37A-49E0-79822BD0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7EC84E-B07F-D797-3FBB-64D5251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36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5CD095-C339-8A8D-10D1-AEB4BC4C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17B3DA-CABF-D555-BDB6-75A3F51B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9DC390-F036-6B18-058F-FB77B3E6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825340-C1FC-0833-D379-428984CC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4AC976-C9F1-1187-AEF7-60CAF55F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82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A85AD3-78B3-5A0A-0A7D-098EECAF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569773-511D-6ED0-FB2C-EA47EB34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8FB0C9-4E77-49DB-1E47-503CCDA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21D54E-23B8-E2B7-63F9-3E43F6D7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09F7E0-4EE8-37DF-53D3-2FD81A9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51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A0682-978B-DD67-79AD-ED868C3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7DF357-A1F3-CB3C-77E9-183D87926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4B9BDC1-9C9A-7BF1-149F-24CEFCEA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62DAC1-18AB-2684-0EF1-3EB4F0D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67ADC59-31C1-BADE-5383-6FA5717F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6E0F89-F805-2AC7-F3B2-388A8B0D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5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F9528-7234-F86A-F1B3-697E96E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D47A96-0279-1FCE-70C5-164DCA6E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B1682F2-4986-C60E-E58E-45AA6688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FB47D3E-DCB2-EC70-8015-87A81262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D39A627-A1FA-744F-A0FC-37E67E50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BC00D71-0A78-2488-51FE-67E850E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1FEDF5F-E994-EDD4-6968-6DD17C6D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37E2725-56E1-8D12-7D55-5C599DB5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7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E6FDF-9192-4DDD-489D-55A82AA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76DAC67-B486-41FE-6BAF-DC6A4053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8C46AFC-3271-2FB0-D4CE-29A826AD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75BE42-524A-5EF2-A2ED-5D30749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54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EEA797A-D0BB-B311-9F4A-17EA0176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28C211-2664-7A50-FE4C-C1F2B2C7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A63F5D-B527-7131-DC63-4FC7D85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1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77FAC-DDE2-8A07-898D-AFC43106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8715DD-A3DA-BBA6-1664-122508F9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0B09A2-A55A-0B24-4D17-7E772FC54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8D707A8-BF8C-617B-318A-7F202949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432E72-C3A9-BC3E-F3AB-6D46F2BF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BB20A7-8B4B-9832-3875-A253FB79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4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9D0F8-8DA2-5607-A60E-634E0A6C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1934E91-1CB1-12E4-799B-62502112E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8B0030-26EC-C0E6-FAF6-4BC3565F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7F4ED6-5665-4EC9-FBEA-D1654879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FFA6D7-D0C9-EEC1-0C19-88D1F1AD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EC40CDD-1386-C06B-B64F-A3695977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76BE73C-4814-77AE-43D8-C76CB0AA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068690F-51BA-8593-1C25-C403A8EB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44CFBD-F9B1-CEDA-0541-BC68C6F15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0D12-B668-47AE-99BA-268436C61318}" type="datetimeFigureOut">
              <a:rPr lang="cs-CZ" smtClean="0"/>
              <a:t>01.11.2024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BC9758-859D-9127-5CB4-114AB4FF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AD300F-3476-88CC-29A2-706A62A5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C8AC-C5DA-45C1-AB4F-E65A854B70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-micek/hackathon2024.git" TargetMode="External"/><Relationship Id="rId2" Type="http://schemas.openxmlformats.org/officeDocument/2006/relationships/hyperlink" Target="https://tales.smartpos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5C6D0-0677-A698-647F-D7C8E2A5A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Hackathon</a:t>
            </a:r>
            <a:r>
              <a:rPr lang="cs-CZ" dirty="0"/>
              <a:t> 2024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F394F1-4A06-035C-469C-BC5A69B4F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/>
          </a:p>
          <a:p>
            <a:r>
              <a:rPr lang="cs-CZ" dirty="0"/>
              <a:t>HT, OM, MM</a:t>
            </a:r>
          </a:p>
          <a:p>
            <a:endParaRPr lang="cs-CZ" dirty="0"/>
          </a:p>
          <a:p>
            <a:r>
              <a:rPr lang="cs-CZ" dirty="0"/>
              <a:t>31.10.2024</a:t>
            </a:r>
          </a:p>
        </p:txBody>
      </p:sp>
    </p:spTree>
    <p:extLst>
      <p:ext uri="{BB962C8B-B14F-4D97-AF65-F5344CB8AC3E}">
        <p14:creationId xmlns:p14="http://schemas.microsoft.com/office/powerpoint/2010/main" val="25155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DAFBDA-0AE4-ED22-656C-138FC5F4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BEA502-FC2B-53DE-7FD2-B03693F4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cs-CZ" dirty="0" err="1"/>
              <a:t>ChatGPT</a:t>
            </a:r>
            <a:endParaRPr lang="cs-CZ" dirty="0"/>
          </a:p>
          <a:p>
            <a:r>
              <a:rPr lang="cs-CZ" dirty="0" err="1"/>
              <a:t>Midjourney</a:t>
            </a:r>
            <a:endParaRPr lang="cs-CZ" dirty="0"/>
          </a:p>
          <a:p>
            <a:r>
              <a:rPr lang="cs-CZ" b="0" i="0" dirty="0" err="1">
                <a:solidFill>
                  <a:srgbClr val="1D1C1D"/>
                </a:solidFill>
                <a:effectLst/>
                <a:latin typeface="Slack-Lato"/>
              </a:rPr>
              <a:t>Hugging</a:t>
            </a:r>
            <a:r>
              <a:rPr lang="cs-CZ" b="0" i="0" dirty="0">
                <a:solidFill>
                  <a:srgbClr val="1D1C1D"/>
                </a:solidFill>
                <a:effectLst/>
                <a:latin typeface="Slack-Lato"/>
              </a:rPr>
              <a:t> Face</a:t>
            </a:r>
          </a:p>
          <a:p>
            <a:r>
              <a:rPr lang="cs-CZ" b="0" i="0" dirty="0" err="1">
                <a:solidFill>
                  <a:srgbClr val="1D1C1D"/>
                </a:solidFill>
                <a:effectLst/>
                <a:latin typeface="Slack-Lato"/>
              </a:rPr>
              <a:t>Bolt</a:t>
            </a:r>
            <a:r>
              <a:rPr lang="cs-CZ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cs-CZ" dirty="0">
              <a:solidFill>
                <a:srgbClr val="1D1C1D"/>
              </a:solidFill>
              <a:latin typeface="Slack-Lato"/>
            </a:endParaRPr>
          </a:p>
          <a:p>
            <a:r>
              <a:rPr lang="cs-CZ" dirty="0">
                <a:solidFill>
                  <a:srgbClr val="1D1C1D"/>
                </a:solidFill>
                <a:latin typeface="Slack-Lato"/>
              </a:rPr>
              <a:t>V0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Cline</a:t>
            </a:r>
            <a:endParaRPr lang="cs-CZ" dirty="0">
              <a:solidFill>
                <a:srgbClr val="1D1C1D"/>
              </a:solidFill>
              <a:latin typeface="Slack-Lato"/>
            </a:endParaRPr>
          </a:p>
          <a:p>
            <a:r>
              <a:rPr lang="cs-CZ" dirty="0" err="1">
                <a:solidFill>
                  <a:srgbClr val="1D1C1D"/>
                </a:solidFill>
                <a:latin typeface="Slack-Lato"/>
              </a:rPr>
              <a:t>Gimp</a:t>
            </a:r>
            <a:endParaRPr lang="cs-CZ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/>
              <a:t>Claude</a:t>
            </a:r>
            <a:endParaRPr lang="cs-CZ" dirty="0"/>
          </a:p>
          <a:p>
            <a:r>
              <a:rPr lang="en-US" dirty="0" err="1"/>
              <a:t>elevenlabs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909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91160-AF9E-C24A-04E6-C65F74EE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Téma: pohádková kniha pro děti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31375F-F83C-3D5A-2A7D-373307C6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3 příběhy</a:t>
            </a:r>
          </a:p>
          <a:p>
            <a:r>
              <a:rPr lang="cs-CZ" dirty="0"/>
              <a:t>Obrázky</a:t>
            </a:r>
          </a:p>
          <a:p>
            <a:r>
              <a:rPr lang="cs-CZ" dirty="0"/>
              <a:t>Otázky a úkoly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 err="1"/>
              <a:t>řehrání</a:t>
            </a:r>
            <a:r>
              <a:rPr lang="cs-CZ" dirty="0"/>
              <a:t> obsahu pomocí text-to-</a:t>
            </a:r>
            <a:r>
              <a:rPr lang="cs-CZ" dirty="0" err="1"/>
              <a:t>speech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Nedokon</a:t>
            </a:r>
            <a:r>
              <a:rPr lang="cs-CZ" dirty="0" err="1"/>
              <a:t>čeno</a:t>
            </a:r>
            <a:endParaRPr lang="cs-CZ" dirty="0"/>
          </a:p>
          <a:p>
            <a:pPr lvl="1"/>
            <a:r>
              <a:rPr lang="cs-CZ" dirty="0"/>
              <a:t>Kvíz…</a:t>
            </a:r>
          </a:p>
          <a:p>
            <a:endParaRPr lang="cs-CZ" dirty="0"/>
          </a:p>
          <a:p>
            <a:r>
              <a:rPr lang="cs-CZ" dirty="0"/>
              <a:t>Výsledek: </a:t>
            </a:r>
            <a:r>
              <a:rPr lang="cs-CZ" dirty="0">
                <a:hlinkClick r:id="rId2"/>
              </a:rPr>
              <a:t>https</a:t>
            </a:r>
            <a:r>
              <a:rPr lang="en-US" dirty="0">
                <a:hlinkClick r:id="rId2"/>
              </a:rPr>
              <a:t>://tales.smartpos.cz</a:t>
            </a:r>
            <a:endParaRPr lang="en-US" dirty="0"/>
          </a:p>
          <a:p>
            <a:r>
              <a:rPr lang="en-US" sz="2000" dirty="0">
                <a:hlinkClick r:id="rId3"/>
              </a:rPr>
              <a:t>https://github.com/martin-micek/hackathon2024.git</a:t>
            </a:r>
            <a:endParaRPr lang="en-US" sz="2000" dirty="0"/>
          </a:p>
          <a:p>
            <a:endParaRPr lang="en-US" sz="2000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A7018B6-371D-4D5C-E8B9-27E2540DD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27" y="3280577"/>
            <a:ext cx="3275274" cy="32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14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61</Words>
  <Application>Microsoft Office PowerPoint</Application>
  <PresentationFormat>Širokoúhlá obrazovka</PresentationFormat>
  <Paragraphs>26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Motiv Office</vt:lpstr>
      <vt:lpstr>Hackathon 2024</vt:lpstr>
      <vt:lpstr>Použité nástroje</vt:lpstr>
      <vt:lpstr>Téma: pohádková kniha pro děti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Míček</dc:creator>
  <cp:lastModifiedBy>Martin Míček</cp:lastModifiedBy>
  <cp:revision>6</cp:revision>
  <dcterms:created xsi:type="dcterms:W3CDTF">2024-11-01T05:47:15Z</dcterms:created>
  <dcterms:modified xsi:type="dcterms:W3CDTF">2024-11-01T14:02:58Z</dcterms:modified>
</cp:coreProperties>
</file>