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5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ONLINE AGRI-MARKETING SYSTEM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Supervisor: P. Njuguna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Times New Roman"/>
                <a:ea typeface="Lohit Devanagari"/>
              </a:rPr>
              <a:t>METHODOLOGY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554480" y="1326600"/>
            <a:ext cx="6309000" cy="328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Requirement gathering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50000"/>
              </a:lnSpc>
              <a:spcBef>
                <a:spcPts val="3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Interviews and narratives,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50000"/>
              </a:lnSpc>
              <a:spcBef>
                <a:spcPts val="3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Journals and other printed media,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50000"/>
              </a:lnSpc>
              <a:spcBef>
                <a:spcPts val="3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Survey,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50000"/>
              </a:lnSpc>
              <a:spcBef>
                <a:spcPts val="3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Questionnaires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364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end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lvl="1" marL="432000" indent="-215640" algn="ctr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Times New Roman"/>
                <a:ea typeface="Lohit Devanagari"/>
              </a:rPr>
              <a:t> 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Times New Roman"/>
                <a:ea typeface="Lohit Devanagari"/>
              </a:rPr>
              <a:t>Problem Statement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3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Farmers are not willing to invest cash crops due to extortion from the middlemen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3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3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This project  will create a link between farmers and potential buyers.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lvl="1" marL="432000" indent="-215640" algn="ctr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Times New Roman"/>
                <a:ea typeface="Lohit Devanagari"/>
              </a:rPr>
              <a:t>General objectives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000"/>
          </a:bodyPr>
          <a:p>
            <a:pPr lvl="2" marL="648000" indent="-215640">
              <a:lnSpc>
                <a:spcPct val="150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To develop an online agri-marketing system which aims at improving the marketing strategies </a:t>
            </a:r>
            <a:endParaRPr b="0" lang="en-US" sz="5400" spc="-1" strike="noStrike">
              <a:latin typeface="Arial"/>
            </a:endParaRPr>
          </a:p>
          <a:p>
            <a:pPr lvl="2" marL="648000" indent="-215640">
              <a:lnSpc>
                <a:spcPct val="150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of farmers.</a:t>
            </a:r>
            <a:endParaRPr b="0" lang="en-US" sz="5400" spc="-1" strike="noStrike">
              <a:latin typeface="Arial"/>
            </a:endParaRPr>
          </a:p>
          <a:p>
            <a:pPr lvl="2" marL="648000" indent="-215640" algn="ctr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5400" spc="-1" strike="noStrike" u="sng">
                <a:solidFill>
                  <a:srgbClr val="000000"/>
                </a:solidFill>
                <a:uFillTx/>
                <a:latin typeface="Times New Roman"/>
                <a:ea typeface="Lohit Devanagari"/>
              </a:rPr>
              <a:t>Specific objectives</a:t>
            </a:r>
            <a:endParaRPr b="0" lang="en-US" sz="5400" spc="-1" strike="noStrike">
              <a:latin typeface="Arial"/>
            </a:endParaRPr>
          </a:p>
          <a:p>
            <a:pPr marL="478800" indent="-25164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To review current systems where farmers are using to sell their produce.</a:t>
            </a:r>
            <a:endParaRPr b="0" lang="en-US" sz="5400" spc="-1" strike="noStrike">
              <a:latin typeface="Arial"/>
            </a:endParaRPr>
          </a:p>
          <a:p>
            <a:pPr marL="478800" indent="-25164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To design online agri-marketing system.</a:t>
            </a:r>
            <a:endParaRPr b="0" lang="en-US" sz="5400" spc="-1" strike="noStrike">
              <a:latin typeface="Arial"/>
            </a:endParaRPr>
          </a:p>
          <a:p>
            <a:pPr marL="478800" indent="-25164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To implement online agri-marketing system.</a:t>
            </a:r>
            <a:endParaRPr b="0" lang="en-US" sz="5400" spc="-1" strike="noStrike">
              <a:latin typeface="Arial"/>
            </a:endParaRPr>
          </a:p>
          <a:p>
            <a:pPr marL="478800" indent="-25164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To test online agri-marketing system.</a:t>
            </a:r>
            <a:endParaRPr b="0" lang="en-US" sz="5400" spc="-1" strike="noStrike">
              <a:latin typeface="Arial"/>
            </a:endParaRPr>
          </a:p>
          <a:p>
            <a:pPr marL="478800" indent="-25164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To deploy online agri-marketing system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lvl="2" marL="648000" indent="-216000" algn="ctr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 u="sng">
                <a:solidFill>
                  <a:srgbClr val="000000"/>
                </a:solidFill>
                <a:uFillTx/>
                <a:latin typeface="Times New Roman"/>
                <a:ea typeface="Lohit Devanagari"/>
              </a:rPr>
              <a:t>Scope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5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The project will provide a platform where farmers and potential buyers get a chance to interact  and sell their produce without a go between.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lvl="1" marL="432000" indent="-215640" algn="ctr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Times New Roman"/>
                <a:ea typeface="Lohit Devanagari"/>
              </a:rPr>
              <a:t>Justification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50000"/>
              </a:lnSpc>
              <a:spcBef>
                <a:spcPts val="3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The project will improve relationship between sellers and buyers by eliminating middlemen . hence improved profit to the clients and buyers will get quality and fresh products of their choice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 algn="ctr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Times New Roman"/>
                <a:ea typeface="Lohit Devanagari"/>
              </a:rPr>
              <a:t>LITERATURE REVIEW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marketing is a collective medium with which individuals or group of individuals can collectively exchange goods and services based on their needs and wants 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Marketing activities in the 1980’s have been dominated by traditional marketing mix offline, 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with the advent of the internet, the focus of marketing has shifted to online marketing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.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lvl="1" marL="432000" indent="-215640" algn="ctr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Times New Roman"/>
                <a:ea typeface="Lohit Devanagari"/>
              </a:rPr>
              <a:t>Similar work in Kenya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lvl="2" marL="648000" indent="-215640">
              <a:lnSpc>
                <a:spcPct val="15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M-farm</a:t>
            </a:r>
            <a:endParaRPr b="0" lang="en-US" sz="1600" spc="-1" strike="noStrike">
              <a:latin typeface="Arial"/>
            </a:endParaRPr>
          </a:p>
          <a:p>
            <a:pPr lvl="2" marL="648000" indent="-215640">
              <a:lnSpc>
                <a:spcPct val="15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charges a transaction fee for every deal made in the platform</a:t>
            </a:r>
            <a:endParaRPr b="0" lang="en-US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Zalisha app</a:t>
            </a:r>
            <a:endParaRPr b="0" lang="en-US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involved in marketing of fruits in Kenya and Tanzania</a:t>
            </a:r>
            <a:endParaRPr b="0" lang="en-US" sz="1600" spc="-1" strike="noStrike">
              <a:latin typeface="Arial"/>
            </a:endParaRPr>
          </a:p>
          <a:p>
            <a:pPr lvl="2" marL="648000" indent="-215640">
              <a:lnSpc>
                <a:spcPct val="15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Mkulima bora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lvl="1" marL="432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 u="sng">
                <a:uFillTx/>
                <a:latin typeface="Times New Roman"/>
                <a:ea typeface="Lohit Devanagari"/>
              </a:rPr>
              <a:t>Proposed system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50000"/>
              </a:lnSpc>
              <a:spcBef>
                <a:spcPts val="3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The project is a web based application. Online agri-marketing system will provide a marketplace for various sellers.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50000"/>
              </a:lnSpc>
              <a:spcBef>
                <a:spcPts val="3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The seller will manage their marketpalce independently . The transaction  carried on the system will be absolutely free, there will be no commission on the transactions.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50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The system will comprise of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39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3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Sign up/log in page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50000"/>
              </a:lnSpc>
              <a:spcBef>
                <a:spcPts val="3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Administrator section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50000"/>
              </a:lnSpc>
              <a:spcBef>
                <a:spcPts val="3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Payment section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50000"/>
              </a:lnSpc>
              <a:spcBef>
                <a:spcPts val="3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Marketplace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50000"/>
              </a:lnSpc>
              <a:spcBef>
                <a:spcPts val="3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Chat section(blog)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39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397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2021-04-08T22:58:00Z</dcterms:created>
  <dc:creator/>
  <dc:description/>
  <dc:language>en-US</dc:language>
  <cp:lastModifiedBy/>
  <dcterms:modified xsi:type="dcterms:W3CDTF">2021-04-09T09:00:24Z</dcterms:modified>
  <cp:revision>3</cp:revision>
  <dc:subject/>
  <dc:title/>
</cp:coreProperties>
</file>