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9" r:id="rId9"/>
    <p:sldId id="266" r:id="rId10"/>
    <p:sldId id="267" r:id="rId11"/>
    <p:sldId id="268" r:id="rId12"/>
    <p:sldId id="264" r:id="rId13"/>
    <p:sldId id="265" r:id="rId14"/>
    <p:sldId id="25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524E"/>
    <a:srgbClr val="C28E6E"/>
    <a:srgbClr val="835E5B"/>
    <a:srgbClr val="B28A7E"/>
    <a:srgbClr val="964848"/>
    <a:srgbClr val="C79169"/>
    <a:srgbClr val="EAEAEA"/>
    <a:srgbClr val="EE97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C065-7AFE-4F62-9A93-817FCA63E489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A03E-A35F-4768-9F5B-7AFFB25ED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801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C065-7AFE-4F62-9A93-817FCA63E489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A03E-A35F-4768-9F5B-7AFFB25ED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084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C065-7AFE-4F62-9A93-817FCA63E489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A03E-A35F-4768-9F5B-7AFFB25ED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351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C065-7AFE-4F62-9A93-817FCA63E489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A03E-A35F-4768-9F5B-7AFFB25ED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34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C065-7AFE-4F62-9A93-817FCA63E489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A03E-A35F-4768-9F5B-7AFFB25ED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12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C065-7AFE-4F62-9A93-817FCA63E489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A03E-A35F-4768-9F5B-7AFFB25ED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03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C065-7AFE-4F62-9A93-817FCA63E489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A03E-A35F-4768-9F5B-7AFFB25ED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376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C065-7AFE-4F62-9A93-817FCA63E489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A03E-A35F-4768-9F5B-7AFFB25ED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74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C065-7AFE-4F62-9A93-817FCA63E489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A03E-A35F-4768-9F5B-7AFFB25ED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145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C065-7AFE-4F62-9A93-817FCA63E489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A03E-A35F-4768-9F5B-7AFFB25ED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797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C065-7AFE-4F62-9A93-817FCA63E489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A03E-A35F-4768-9F5B-7AFFB25ED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559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4C065-7AFE-4F62-9A93-817FCA63E489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BA03E-A35F-4768-9F5B-7AFFB25ED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389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4192086" y="1471650"/>
            <a:ext cx="3680068" cy="3692693"/>
            <a:chOff x="2837110" y="257992"/>
            <a:chExt cx="6561669" cy="6584179"/>
          </a:xfrm>
        </p:grpSpPr>
        <p:sp>
          <p:nvSpPr>
            <p:cNvPr id="4" name="타원 3"/>
            <p:cNvSpPr/>
            <p:nvPr/>
          </p:nvSpPr>
          <p:spPr>
            <a:xfrm>
              <a:off x="3624348" y="1047404"/>
              <a:ext cx="4937760" cy="4937760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/>
            <p:cNvGrpSpPr/>
            <p:nvPr/>
          </p:nvGrpSpPr>
          <p:grpSpPr>
            <a:xfrm rot="18674734">
              <a:off x="3408517" y="1288347"/>
              <a:ext cx="1089220" cy="989369"/>
              <a:chOff x="137158" y="831276"/>
              <a:chExt cx="1770614" cy="1687480"/>
            </a:xfrm>
          </p:grpSpPr>
          <p:sp>
            <p:nvSpPr>
              <p:cNvPr id="5" name="모서리가 둥근 직사각형 4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모서리가 둥근 직사각형 5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 rot="16200000">
              <a:off x="2787185" y="3073236"/>
              <a:ext cx="1089220" cy="989369"/>
              <a:chOff x="137158" y="831276"/>
              <a:chExt cx="1770614" cy="1687480"/>
            </a:xfrm>
          </p:grpSpPr>
          <p:sp>
            <p:nvSpPr>
              <p:cNvPr id="12" name="모서리가 둥근 직사각형 11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13886184">
              <a:off x="3403815" y="4941634"/>
              <a:ext cx="1089220" cy="989369"/>
              <a:chOff x="137158" y="831276"/>
              <a:chExt cx="1770614" cy="1687480"/>
            </a:xfrm>
          </p:grpSpPr>
          <p:sp>
            <p:nvSpPr>
              <p:cNvPr id="15" name="모서리가 둥근 직사각형 14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모서리가 둥근 직사각형 15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5400000">
              <a:off x="8359485" y="3073235"/>
              <a:ext cx="1089220" cy="989369"/>
              <a:chOff x="137158" y="831276"/>
              <a:chExt cx="1770614" cy="1687480"/>
            </a:xfrm>
          </p:grpSpPr>
          <p:sp>
            <p:nvSpPr>
              <p:cNvPr id="18" name="모서리가 둥근 직사각형 17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모서리가 둥근 직사각형 18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5428161" y="257992"/>
              <a:ext cx="1089220" cy="989369"/>
              <a:chOff x="137158" y="831276"/>
              <a:chExt cx="1770614" cy="1687480"/>
            </a:xfrm>
          </p:grpSpPr>
          <p:sp>
            <p:nvSpPr>
              <p:cNvPr id="21" name="모서리가 둥근 직사각형 20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모서리가 둥근 직사각형 21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0800000">
              <a:off x="5428160" y="5852802"/>
              <a:ext cx="1089220" cy="989369"/>
              <a:chOff x="137158" y="831276"/>
              <a:chExt cx="1770614" cy="1687480"/>
            </a:xfrm>
          </p:grpSpPr>
          <p:sp>
            <p:nvSpPr>
              <p:cNvPr id="24" name="모서리가 둥근 직사각형 23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모서리가 둥근 직사각형 24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7969830">
              <a:off x="7801281" y="4794572"/>
              <a:ext cx="1089220" cy="989369"/>
              <a:chOff x="137158" y="831276"/>
              <a:chExt cx="1770614" cy="1687480"/>
            </a:xfrm>
          </p:grpSpPr>
          <p:sp>
            <p:nvSpPr>
              <p:cNvPr id="27" name="모서리가 둥근 직사각형 26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3018494">
              <a:off x="7511605" y="905297"/>
              <a:ext cx="1089220" cy="989369"/>
              <a:chOff x="137158" y="831276"/>
              <a:chExt cx="1770614" cy="1687480"/>
            </a:xfrm>
          </p:grpSpPr>
          <p:sp>
            <p:nvSpPr>
              <p:cNvPr id="30" name="모서리가 둥근 직사각형 29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모서리가 둥근 직사각형 30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5" name="타원 34"/>
            <p:cNvSpPr/>
            <p:nvPr/>
          </p:nvSpPr>
          <p:spPr>
            <a:xfrm>
              <a:off x="4747590" y="2169457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5163547" y="4258406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7030280" y="2662432"/>
              <a:ext cx="767480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 rot="20030213">
              <a:off x="4070484" y="1971122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 rot="20030213">
              <a:off x="5684524" y="3069399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 rot="20030213">
              <a:off x="5697969" y="3827756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480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28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9" name="그룹 98"/>
          <p:cNvGrpSpPr/>
          <p:nvPr/>
        </p:nvGrpSpPr>
        <p:grpSpPr>
          <a:xfrm>
            <a:off x="2213864" y="1126997"/>
            <a:ext cx="1472036" cy="1477087"/>
            <a:chOff x="2837110" y="257992"/>
            <a:chExt cx="6561669" cy="6584179"/>
          </a:xfrm>
        </p:grpSpPr>
        <p:sp>
          <p:nvSpPr>
            <p:cNvPr id="100" name="타원 99"/>
            <p:cNvSpPr/>
            <p:nvPr/>
          </p:nvSpPr>
          <p:spPr>
            <a:xfrm>
              <a:off x="3624348" y="1047404"/>
              <a:ext cx="4937760" cy="4937760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1" name="그룹 100"/>
            <p:cNvGrpSpPr/>
            <p:nvPr/>
          </p:nvGrpSpPr>
          <p:grpSpPr>
            <a:xfrm rot="18674734">
              <a:off x="3408517" y="1288347"/>
              <a:ext cx="1089220" cy="989369"/>
              <a:chOff x="137158" y="831276"/>
              <a:chExt cx="1770614" cy="1687480"/>
            </a:xfrm>
          </p:grpSpPr>
          <p:sp>
            <p:nvSpPr>
              <p:cNvPr id="129" name="모서리가 둥근 직사각형 128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모서리가 둥근 직사각형 129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 rot="16200000">
              <a:off x="2787185" y="3073236"/>
              <a:ext cx="1089220" cy="989369"/>
              <a:chOff x="137158" y="831276"/>
              <a:chExt cx="1770614" cy="1687480"/>
            </a:xfrm>
          </p:grpSpPr>
          <p:sp>
            <p:nvSpPr>
              <p:cNvPr id="127" name="모서리가 둥근 직사각형 126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모서리가 둥근 직사각형 127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3" name="그룹 102"/>
            <p:cNvGrpSpPr/>
            <p:nvPr/>
          </p:nvGrpSpPr>
          <p:grpSpPr>
            <a:xfrm rot="13886184">
              <a:off x="3403815" y="4941634"/>
              <a:ext cx="1089220" cy="989369"/>
              <a:chOff x="137158" y="831276"/>
              <a:chExt cx="1770614" cy="1687480"/>
            </a:xfrm>
          </p:grpSpPr>
          <p:sp>
            <p:nvSpPr>
              <p:cNvPr id="125" name="모서리가 둥근 직사각형 124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모서리가 둥근 직사각형 125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4" name="그룹 103"/>
            <p:cNvGrpSpPr/>
            <p:nvPr/>
          </p:nvGrpSpPr>
          <p:grpSpPr>
            <a:xfrm rot="5400000">
              <a:off x="8359485" y="3073235"/>
              <a:ext cx="1089220" cy="989369"/>
              <a:chOff x="137158" y="831276"/>
              <a:chExt cx="1770614" cy="1687480"/>
            </a:xfrm>
          </p:grpSpPr>
          <p:sp>
            <p:nvSpPr>
              <p:cNvPr id="123" name="모서리가 둥근 직사각형 122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모서리가 둥근 직사각형 123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>
              <a:off x="5428161" y="257992"/>
              <a:ext cx="1089220" cy="989369"/>
              <a:chOff x="137158" y="831276"/>
              <a:chExt cx="1770614" cy="1687480"/>
            </a:xfrm>
          </p:grpSpPr>
          <p:sp>
            <p:nvSpPr>
              <p:cNvPr id="121" name="모서리가 둥근 직사각형 120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모서리가 둥근 직사각형 121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6" name="그룹 105"/>
            <p:cNvGrpSpPr/>
            <p:nvPr/>
          </p:nvGrpSpPr>
          <p:grpSpPr>
            <a:xfrm rot="10800000">
              <a:off x="5428160" y="5852802"/>
              <a:ext cx="1089220" cy="989369"/>
              <a:chOff x="137158" y="831276"/>
              <a:chExt cx="1770614" cy="1687480"/>
            </a:xfrm>
          </p:grpSpPr>
          <p:sp>
            <p:nvSpPr>
              <p:cNvPr id="119" name="모서리가 둥근 직사각형 118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모서리가 둥근 직사각형 119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7" name="그룹 106"/>
            <p:cNvGrpSpPr/>
            <p:nvPr/>
          </p:nvGrpSpPr>
          <p:grpSpPr>
            <a:xfrm rot="7969830">
              <a:off x="7801281" y="4794572"/>
              <a:ext cx="1089220" cy="989369"/>
              <a:chOff x="137158" y="831276"/>
              <a:chExt cx="1770614" cy="1687480"/>
            </a:xfrm>
          </p:grpSpPr>
          <p:sp>
            <p:nvSpPr>
              <p:cNvPr id="117" name="모서리가 둥근 직사각형 116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모서리가 둥근 직사각형 117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 rot="3018494">
              <a:off x="7511605" y="905297"/>
              <a:ext cx="1089220" cy="989369"/>
              <a:chOff x="137158" y="831276"/>
              <a:chExt cx="1770614" cy="1687480"/>
            </a:xfrm>
          </p:grpSpPr>
          <p:sp>
            <p:nvSpPr>
              <p:cNvPr id="115" name="모서리가 둥근 직사각형 114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모서리가 둥근 직사각형 115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9" name="타원 108"/>
            <p:cNvSpPr/>
            <p:nvPr/>
          </p:nvSpPr>
          <p:spPr>
            <a:xfrm>
              <a:off x="4747590" y="2169457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/>
            <p:cNvSpPr/>
            <p:nvPr/>
          </p:nvSpPr>
          <p:spPr>
            <a:xfrm>
              <a:off x="5163547" y="4258406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/>
            <p:cNvSpPr/>
            <p:nvPr/>
          </p:nvSpPr>
          <p:spPr>
            <a:xfrm>
              <a:off x="7030280" y="2662432"/>
              <a:ext cx="767480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/>
            <p:cNvSpPr/>
            <p:nvPr/>
          </p:nvSpPr>
          <p:spPr>
            <a:xfrm rot="20030213">
              <a:off x="4070484" y="1971122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/>
            <p:cNvSpPr/>
            <p:nvPr/>
          </p:nvSpPr>
          <p:spPr>
            <a:xfrm rot="20030213">
              <a:off x="5684524" y="3069399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/>
            <p:cNvSpPr/>
            <p:nvPr/>
          </p:nvSpPr>
          <p:spPr>
            <a:xfrm rot="20030213">
              <a:off x="5697969" y="3827756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1" name="그룹 130"/>
          <p:cNvGrpSpPr/>
          <p:nvPr/>
        </p:nvGrpSpPr>
        <p:grpSpPr>
          <a:xfrm rot="19246108">
            <a:off x="1148324" y="3123174"/>
            <a:ext cx="962355" cy="965657"/>
            <a:chOff x="2837110" y="257992"/>
            <a:chExt cx="6561669" cy="6584179"/>
          </a:xfrm>
        </p:grpSpPr>
        <p:sp>
          <p:nvSpPr>
            <p:cNvPr id="132" name="타원 131"/>
            <p:cNvSpPr/>
            <p:nvPr/>
          </p:nvSpPr>
          <p:spPr>
            <a:xfrm>
              <a:off x="3624348" y="1047404"/>
              <a:ext cx="4937760" cy="4937760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3" name="그룹 132"/>
            <p:cNvGrpSpPr/>
            <p:nvPr/>
          </p:nvGrpSpPr>
          <p:grpSpPr>
            <a:xfrm rot="18674734">
              <a:off x="3408517" y="1288347"/>
              <a:ext cx="1089220" cy="989369"/>
              <a:chOff x="137158" y="831276"/>
              <a:chExt cx="1770614" cy="1687480"/>
            </a:xfrm>
          </p:grpSpPr>
          <p:sp>
            <p:nvSpPr>
              <p:cNvPr id="161" name="모서리가 둥근 직사각형 160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모서리가 둥근 직사각형 161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4" name="그룹 133"/>
            <p:cNvGrpSpPr/>
            <p:nvPr/>
          </p:nvGrpSpPr>
          <p:grpSpPr>
            <a:xfrm rot="16200000">
              <a:off x="2787185" y="3073236"/>
              <a:ext cx="1089220" cy="989369"/>
              <a:chOff x="137158" y="831276"/>
              <a:chExt cx="1770614" cy="1687480"/>
            </a:xfrm>
          </p:grpSpPr>
          <p:sp>
            <p:nvSpPr>
              <p:cNvPr id="159" name="모서리가 둥근 직사각형 158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모서리가 둥근 직사각형 159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13886184">
              <a:off x="3403815" y="4941634"/>
              <a:ext cx="1089220" cy="989369"/>
              <a:chOff x="137158" y="831276"/>
              <a:chExt cx="1770614" cy="1687480"/>
            </a:xfrm>
          </p:grpSpPr>
          <p:sp>
            <p:nvSpPr>
              <p:cNvPr id="157" name="모서리가 둥근 직사각형 156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모서리가 둥근 직사각형 157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6" name="그룹 135"/>
            <p:cNvGrpSpPr/>
            <p:nvPr/>
          </p:nvGrpSpPr>
          <p:grpSpPr>
            <a:xfrm rot="5400000">
              <a:off x="8359485" y="3073235"/>
              <a:ext cx="1089220" cy="989369"/>
              <a:chOff x="137158" y="831276"/>
              <a:chExt cx="1770614" cy="1687480"/>
            </a:xfrm>
          </p:grpSpPr>
          <p:sp>
            <p:nvSpPr>
              <p:cNvPr id="155" name="모서리가 둥근 직사각형 154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모서리가 둥근 직사각형 155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7" name="그룹 136"/>
            <p:cNvGrpSpPr/>
            <p:nvPr/>
          </p:nvGrpSpPr>
          <p:grpSpPr>
            <a:xfrm>
              <a:off x="5428161" y="257992"/>
              <a:ext cx="1089220" cy="989369"/>
              <a:chOff x="137158" y="831276"/>
              <a:chExt cx="1770614" cy="1687480"/>
            </a:xfrm>
          </p:grpSpPr>
          <p:sp>
            <p:nvSpPr>
              <p:cNvPr id="153" name="모서리가 둥근 직사각형 152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모서리가 둥근 직사각형 153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10800000">
              <a:off x="5428160" y="5852802"/>
              <a:ext cx="1089220" cy="989369"/>
              <a:chOff x="137158" y="831276"/>
              <a:chExt cx="1770614" cy="1687480"/>
            </a:xfrm>
          </p:grpSpPr>
          <p:sp>
            <p:nvSpPr>
              <p:cNvPr id="151" name="모서리가 둥근 직사각형 150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모서리가 둥근 직사각형 151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9" name="그룹 138"/>
            <p:cNvGrpSpPr/>
            <p:nvPr/>
          </p:nvGrpSpPr>
          <p:grpSpPr>
            <a:xfrm rot="7969830">
              <a:off x="7801281" y="4794572"/>
              <a:ext cx="1089220" cy="989369"/>
              <a:chOff x="137158" y="831276"/>
              <a:chExt cx="1770614" cy="1687480"/>
            </a:xfrm>
          </p:grpSpPr>
          <p:sp>
            <p:nvSpPr>
              <p:cNvPr id="149" name="모서리가 둥근 직사각형 148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모서리가 둥근 직사각형 149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0" name="그룹 139"/>
            <p:cNvGrpSpPr/>
            <p:nvPr/>
          </p:nvGrpSpPr>
          <p:grpSpPr>
            <a:xfrm rot="3018494">
              <a:off x="7511605" y="905297"/>
              <a:ext cx="1089220" cy="989369"/>
              <a:chOff x="137158" y="831276"/>
              <a:chExt cx="1770614" cy="1687480"/>
            </a:xfrm>
          </p:grpSpPr>
          <p:sp>
            <p:nvSpPr>
              <p:cNvPr id="147" name="모서리가 둥근 직사각형 146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모서리가 둥근 직사각형 147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1" name="타원 140"/>
            <p:cNvSpPr/>
            <p:nvPr/>
          </p:nvSpPr>
          <p:spPr>
            <a:xfrm>
              <a:off x="4747590" y="2169457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/>
            <p:cNvSpPr/>
            <p:nvPr/>
          </p:nvSpPr>
          <p:spPr>
            <a:xfrm>
              <a:off x="5163547" y="4258406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/>
            <p:cNvSpPr/>
            <p:nvPr/>
          </p:nvSpPr>
          <p:spPr>
            <a:xfrm>
              <a:off x="7030280" y="2662432"/>
              <a:ext cx="767480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/>
            <p:cNvSpPr/>
            <p:nvPr/>
          </p:nvSpPr>
          <p:spPr>
            <a:xfrm rot="20030213">
              <a:off x="4070484" y="1971122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/>
            <p:cNvSpPr/>
            <p:nvPr/>
          </p:nvSpPr>
          <p:spPr>
            <a:xfrm rot="20030213">
              <a:off x="5684524" y="3069399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/>
            <p:cNvSpPr/>
            <p:nvPr/>
          </p:nvSpPr>
          <p:spPr>
            <a:xfrm rot="20030213">
              <a:off x="5697969" y="3827756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3" name="그룹 162"/>
          <p:cNvGrpSpPr/>
          <p:nvPr/>
        </p:nvGrpSpPr>
        <p:grpSpPr>
          <a:xfrm rot="2834559">
            <a:off x="4028434" y="3658897"/>
            <a:ext cx="1178356" cy="1182399"/>
            <a:chOff x="2837110" y="257992"/>
            <a:chExt cx="6561669" cy="6584179"/>
          </a:xfrm>
        </p:grpSpPr>
        <p:sp>
          <p:nvSpPr>
            <p:cNvPr id="164" name="타원 163"/>
            <p:cNvSpPr/>
            <p:nvPr/>
          </p:nvSpPr>
          <p:spPr>
            <a:xfrm>
              <a:off x="3624348" y="1047404"/>
              <a:ext cx="4937760" cy="4937760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5" name="그룹 164"/>
            <p:cNvGrpSpPr/>
            <p:nvPr/>
          </p:nvGrpSpPr>
          <p:grpSpPr>
            <a:xfrm rot="18674734">
              <a:off x="3408517" y="1288347"/>
              <a:ext cx="1089220" cy="989369"/>
              <a:chOff x="137158" y="831276"/>
              <a:chExt cx="1770614" cy="1687480"/>
            </a:xfrm>
          </p:grpSpPr>
          <p:sp>
            <p:nvSpPr>
              <p:cNvPr id="193" name="모서리가 둥근 직사각형 192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모서리가 둥근 직사각형 193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6" name="그룹 165"/>
            <p:cNvGrpSpPr/>
            <p:nvPr/>
          </p:nvGrpSpPr>
          <p:grpSpPr>
            <a:xfrm rot="16200000">
              <a:off x="2787185" y="3073236"/>
              <a:ext cx="1089220" cy="989369"/>
              <a:chOff x="137158" y="831276"/>
              <a:chExt cx="1770614" cy="1687480"/>
            </a:xfrm>
          </p:grpSpPr>
          <p:sp>
            <p:nvSpPr>
              <p:cNvPr id="191" name="모서리가 둥근 직사각형 190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모서리가 둥근 직사각형 191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7" name="그룹 166"/>
            <p:cNvGrpSpPr/>
            <p:nvPr/>
          </p:nvGrpSpPr>
          <p:grpSpPr>
            <a:xfrm rot="13886184">
              <a:off x="3403815" y="4941634"/>
              <a:ext cx="1089220" cy="989369"/>
              <a:chOff x="137158" y="831276"/>
              <a:chExt cx="1770614" cy="1687480"/>
            </a:xfrm>
          </p:grpSpPr>
          <p:sp>
            <p:nvSpPr>
              <p:cNvPr id="189" name="모서리가 둥근 직사각형 188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모서리가 둥근 직사각형 189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8" name="그룹 167"/>
            <p:cNvGrpSpPr/>
            <p:nvPr/>
          </p:nvGrpSpPr>
          <p:grpSpPr>
            <a:xfrm rot="5400000">
              <a:off x="8359485" y="3073235"/>
              <a:ext cx="1089220" cy="989369"/>
              <a:chOff x="137158" y="831276"/>
              <a:chExt cx="1770614" cy="1687480"/>
            </a:xfrm>
          </p:grpSpPr>
          <p:sp>
            <p:nvSpPr>
              <p:cNvPr id="187" name="모서리가 둥근 직사각형 186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모서리가 둥근 직사각형 187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9" name="그룹 168"/>
            <p:cNvGrpSpPr/>
            <p:nvPr/>
          </p:nvGrpSpPr>
          <p:grpSpPr>
            <a:xfrm>
              <a:off x="5428161" y="257992"/>
              <a:ext cx="1089220" cy="989369"/>
              <a:chOff x="137158" y="831276"/>
              <a:chExt cx="1770614" cy="1687480"/>
            </a:xfrm>
          </p:grpSpPr>
          <p:sp>
            <p:nvSpPr>
              <p:cNvPr id="185" name="모서리가 둥근 직사각형 184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모서리가 둥근 직사각형 185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0" name="그룹 169"/>
            <p:cNvGrpSpPr/>
            <p:nvPr/>
          </p:nvGrpSpPr>
          <p:grpSpPr>
            <a:xfrm rot="10800000">
              <a:off x="5428160" y="5852802"/>
              <a:ext cx="1089220" cy="989369"/>
              <a:chOff x="137158" y="831276"/>
              <a:chExt cx="1770614" cy="1687480"/>
            </a:xfrm>
          </p:grpSpPr>
          <p:sp>
            <p:nvSpPr>
              <p:cNvPr id="183" name="모서리가 둥근 직사각형 182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모서리가 둥근 직사각형 183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1" name="그룹 170"/>
            <p:cNvGrpSpPr/>
            <p:nvPr/>
          </p:nvGrpSpPr>
          <p:grpSpPr>
            <a:xfrm rot="7969830">
              <a:off x="7801281" y="4794572"/>
              <a:ext cx="1089220" cy="989369"/>
              <a:chOff x="137158" y="831276"/>
              <a:chExt cx="1770614" cy="1687480"/>
            </a:xfrm>
          </p:grpSpPr>
          <p:sp>
            <p:nvSpPr>
              <p:cNvPr id="181" name="모서리가 둥근 직사각형 180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모서리가 둥근 직사각형 181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2" name="그룹 171"/>
            <p:cNvGrpSpPr/>
            <p:nvPr/>
          </p:nvGrpSpPr>
          <p:grpSpPr>
            <a:xfrm rot="3018494">
              <a:off x="7511605" y="905297"/>
              <a:ext cx="1089220" cy="989369"/>
              <a:chOff x="137158" y="831276"/>
              <a:chExt cx="1770614" cy="1687480"/>
            </a:xfrm>
          </p:grpSpPr>
          <p:sp>
            <p:nvSpPr>
              <p:cNvPr id="179" name="모서리가 둥근 직사각형 178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모서리가 둥근 직사각형 179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3" name="타원 172"/>
            <p:cNvSpPr/>
            <p:nvPr/>
          </p:nvSpPr>
          <p:spPr>
            <a:xfrm>
              <a:off x="4747590" y="2169457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/>
            <p:cNvSpPr/>
            <p:nvPr/>
          </p:nvSpPr>
          <p:spPr>
            <a:xfrm>
              <a:off x="5163547" y="4258406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/>
            <p:cNvSpPr/>
            <p:nvPr/>
          </p:nvSpPr>
          <p:spPr>
            <a:xfrm>
              <a:off x="7030280" y="2662432"/>
              <a:ext cx="767480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/>
            <p:cNvSpPr/>
            <p:nvPr/>
          </p:nvSpPr>
          <p:spPr>
            <a:xfrm rot="20030213">
              <a:off x="4070484" y="1971122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/>
            <p:cNvSpPr/>
            <p:nvPr/>
          </p:nvSpPr>
          <p:spPr>
            <a:xfrm rot="20030213">
              <a:off x="5684524" y="3069399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/>
            <p:cNvSpPr/>
            <p:nvPr/>
          </p:nvSpPr>
          <p:spPr>
            <a:xfrm rot="20030213">
              <a:off x="5697969" y="3827756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5" name="그룹 194"/>
          <p:cNvGrpSpPr/>
          <p:nvPr/>
        </p:nvGrpSpPr>
        <p:grpSpPr>
          <a:xfrm rot="3465373">
            <a:off x="2628399" y="5087949"/>
            <a:ext cx="1560095" cy="1565448"/>
            <a:chOff x="2837110" y="257992"/>
            <a:chExt cx="6561669" cy="6584179"/>
          </a:xfrm>
        </p:grpSpPr>
        <p:sp>
          <p:nvSpPr>
            <p:cNvPr id="196" name="타원 195"/>
            <p:cNvSpPr/>
            <p:nvPr/>
          </p:nvSpPr>
          <p:spPr>
            <a:xfrm>
              <a:off x="3624348" y="1047404"/>
              <a:ext cx="4937760" cy="4937760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7" name="그룹 196"/>
            <p:cNvGrpSpPr/>
            <p:nvPr/>
          </p:nvGrpSpPr>
          <p:grpSpPr>
            <a:xfrm rot="18674734">
              <a:off x="3408517" y="1288347"/>
              <a:ext cx="1089220" cy="989369"/>
              <a:chOff x="137158" y="831276"/>
              <a:chExt cx="1770614" cy="1687480"/>
            </a:xfrm>
          </p:grpSpPr>
          <p:sp>
            <p:nvSpPr>
              <p:cNvPr id="225" name="모서리가 둥근 직사각형 224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모서리가 둥근 직사각형 225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8" name="그룹 197"/>
            <p:cNvGrpSpPr/>
            <p:nvPr/>
          </p:nvGrpSpPr>
          <p:grpSpPr>
            <a:xfrm rot="16200000">
              <a:off x="2787185" y="3073236"/>
              <a:ext cx="1089220" cy="989369"/>
              <a:chOff x="137158" y="831276"/>
              <a:chExt cx="1770614" cy="1687480"/>
            </a:xfrm>
          </p:grpSpPr>
          <p:sp>
            <p:nvSpPr>
              <p:cNvPr id="223" name="모서리가 둥근 직사각형 222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모서리가 둥근 직사각형 223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9" name="그룹 198"/>
            <p:cNvGrpSpPr/>
            <p:nvPr/>
          </p:nvGrpSpPr>
          <p:grpSpPr>
            <a:xfrm rot="13886184">
              <a:off x="3403815" y="4941634"/>
              <a:ext cx="1089220" cy="989369"/>
              <a:chOff x="137158" y="831276"/>
              <a:chExt cx="1770614" cy="1687480"/>
            </a:xfrm>
          </p:grpSpPr>
          <p:sp>
            <p:nvSpPr>
              <p:cNvPr id="221" name="모서리가 둥근 직사각형 220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모서리가 둥근 직사각형 221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0" name="그룹 199"/>
            <p:cNvGrpSpPr/>
            <p:nvPr/>
          </p:nvGrpSpPr>
          <p:grpSpPr>
            <a:xfrm rot="5400000">
              <a:off x="8359485" y="3073235"/>
              <a:ext cx="1089220" cy="989369"/>
              <a:chOff x="137158" y="831276"/>
              <a:chExt cx="1770614" cy="1687480"/>
            </a:xfrm>
          </p:grpSpPr>
          <p:sp>
            <p:nvSpPr>
              <p:cNvPr id="219" name="모서리가 둥근 직사각형 218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모서리가 둥근 직사각형 219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1" name="그룹 200"/>
            <p:cNvGrpSpPr/>
            <p:nvPr/>
          </p:nvGrpSpPr>
          <p:grpSpPr>
            <a:xfrm>
              <a:off x="5428161" y="257992"/>
              <a:ext cx="1089220" cy="989369"/>
              <a:chOff x="137158" y="831276"/>
              <a:chExt cx="1770614" cy="1687480"/>
            </a:xfrm>
          </p:grpSpPr>
          <p:sp>
            <p:nvSpPr>
              <p:cNvPr id="217" name="모서리가 둥근 직사각형 216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모서리가 둥근 직사각형 217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2" name="그룹 201"/>
            <p:cNvGrpSpPr/>
            <p:nvPr/>
          </p:nvGrpSpPr>
          <p:grpSpPr>
            <a:xfrm rot="10800000">
              <a:off x="5428160" y="5852802"/>
              <a:ext cx="1089220" cy="989369"/>
              <a:chOff x="137158" y="831276"/>
              <a:chExt cx="1770614" cy="1687480"/>
            </a:xfrm>
          </p:grpSpPr>
          <p:sp>
            <p:nvSpPr>
              <p:cNvPr id="215" name="모서리가 둥근 직사각형 214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모서리가 둥근 직사각형 215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3" name="그룹 202"/>
            <p:cNvGrpSpPr/>
            <p:nvPr/>
          </p:nvGrpSpPr>
          <p:grpSpPr>
            <a:xfrm rot="7969830">
              <a:off x="7801281" y="4794572"/>
              <a:ext cx="1089220" cy="989369"/>
              <a:chOff x="137158" y="831276"/>
              <a:chExt cx="1770614" cy="1687480"/>
            </a:xfrm>
          </p:grpSpPr>
          <p:sp>
            <p:nvSpPr>
              <p:cNvPr id="213" name="모서리가 둥근 직사각형 212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모서리가 둥근 직사각형 213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4" name="그룹 203"/>
            <p:cNvGrpSpPr/>
            <p:nvPr/>
          </p:nvGrpSpPr>
          <p:grpSpPr>
            <a:xfrm rot="3018494">
              <a:off x="7511605" y="905297"/>
              <a:ext cx="1089220" cy="989369"/>
              <a:chOff x="137158" y="831276"/>
              <a:chExt cx="1770614" cy="1687480"/>
            </a:xfrm>
          </p:grpSpPr>
          <p:sp>
            <p:nvSpPr>
              <p:cNvPr id="211" name="모서리가 둥근 직사각형 210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모서리가 둥근 직사각형 211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5" name="타원 204"/>
            <p:cNvSpPr/>
            <p:nvPr/>
          </p:nvSpPr>
          <p:spPr>
            <a:xfrm>
              <a:off x="4747590" y="2169457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/>
            <p:cNvSpPr/>
            <p:nvPr/>
          </p:nvSpPr>
          <p:spPr>
            <a:xfrm>
              <a:off x="5163547" y="4258406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/>
            <p:cNvSpPr/>
            <p:nvPr/>
          </p:nvSpPr>
          <p:spPr>
            <a:xfrm>
              <a:off x="7030280" y="2662432"/>
              <a:ext cx="767480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/>
            <p:cNvSpPr/>
            <p:nvPr/>
          </p:nvSpPr>
          <p:spPr>
            <a:xfrm rot="20030213">
              <a:off x="4070484" y="1971122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/>
            <p:cNvSpPr/>
            <p:nvPr/>
          </p:nvSpPr>
          <p:spPr>
            <a:xfrm rot="20030213">
              <a:off x="5684524" y="3069399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/>
            <p:cNvSpPr/>
            <p:nvPr/>
          </p:nvSpPr>
          <p:spPr>
            <a:xfrm rot="20030213">
              <a:off x="5697969" y="3827756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7" name="그룹 226"/>
          <p:cNvGrpSpPr/>
          <p:nvPr/>
        </p:nvGrpSpPr>
        <p:grpSpPr>
          <a:xfrm rot="878136">
            <a:off x="6543009" y="1836953"/>
            <a:ext cx="1101558" cy="1105338"/>
            <a:chOff x="2837110" y="257992"/>
            <a:chExt cx="6561669" cy="6584179"/>
          </a:xfrm>
        </p:grpSpPr>
        <p:sp>
          <p:nvSpPr>
            <p:cNvPr id="228" name="타원 227"/>
            <p:cNvSpPr/>
            <p:nvPr/>
          </p:nvSpPr>
          <p:spPr>
            <a:xfrm>
              <a:off x="3624348" y="1047404"/>
              <a:ext cx="4937760" cy="4937760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9" name="그룹 228"/>
            <p:cNvGrpSpPr/>
            <p:nvPr/>
          </p:nvGrpSpPr>
          <p:grpSpPr>
            <a:xfrm rot="18674734">
              <a:off x="3408517" y="1288347"/>
              <a:ext cx="1089220" cy="989369"/>
              <a:chOff x="137158" y="831276"/>
              <a:chExt cx="1770614" cy="1687480"/>
            </a:xfrm>
          </p:grpSpPr>
          <p:sp>
            <p:nvSpPr>
              <p:cNvPr id="257" name="모서리가 둥근 직사각형 256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모서리가 둥근 직사각형 257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0" name="그룹 229"/>
            <p:cNvGrpSpPr/>
            <p:nvPr/>
          </p:nvGrpSpPr>
          <p:grpSpPr>
            <a:xfrm rot="16200000">
              <a:off x="2787185" y="3073236"/>
              <a:ext cx="1089220" cy="989369"/>
              <a:chOff x="137158" y="831276"/>
              <a:chExt cx="1770614" cy="1687480"/>
            </a:xfrm>
          </p:grpSpPr>
          <p:sp>
            <p:nvSpPr>
              <p:cNvPr id="255" name="모서리가 둥근 직사각형 254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모서리가 둥근 직사각형 255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1" name="그룹 230"/>
            <p:cNvGrpSpPr/>
            <p:nvPr/>
          </p:nvGrpSpPr>
          <p:grpSpPr>
            <a:xfrm rot="13886184">
              <a:off x="3403815" y="4941634"/>
              <a:ext cx="1089220" cy="989369"/>
              <a:chOff x="137158" y="831276"/>
              <a:chExt cx="1770614" cy="1687480"/>
            </a:xfrm>
          </p:grpSpPr>
          <p:sp>
            <p:nvSpPr>
              <p:cNvPr id="253" name="모서리가 둥근 직사각형 252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4" name="모서리가 둥근 직사각형 253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2" name="그룹 231"/>
            <p:cNvGrpSpPr/>
            <p:nvPr/>
          </p:nvGrpSpPr>
          <p:grpSpPr>
            <a:xfrm rot="5400000">
              <a:off x="8359485" y="3073235"/>
              <a:ext cx="1089220" cy="989369"/>
              <a:chOff x="137158" y="831276"/>
              <a:chExt cx="1770614" cy="1687480"/>
            </a:xfrm>
          </p:grpSpPr>
          <p:sp>
            <p:nvSpPr>
              <p:cNvPr id="251" name="모서리가 둥근 직사각형 250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2" name="모서리가 둥근 직사각형 251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3" name="그룹 232"/>
            <p:cNvGrpSpPr/>
            <p:nvPr/>
          </p:nvGrpSpPr>
          <p:grpSpPr>
            <a:xfrm>
              <a:off x="5428161" y="257992"/>
              <a:ext cx="1089220" cy="989369"/>
              <a:chOff x="137158" y="831276"/>
              <a:chExt cx="1770614" cy="1687480"/>
            </a:xfrm>
          </p:grpSpPr>
          <p:sp>
            <p:nvSpPr>
              <p:cNvPr id="249" name="모서리가 둥근 직사각형 248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모서리가 둥근 직사각형 249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4" name="그룹 233"/>
            <p:cNvGrpSpPr/>
            <p:nvPr/>
          </p:nvGrpSpPr>
          <p:grpSpPr>
            <a:xfrm rot="10800000">
              <a:off x="5428160" y="5852802"/>
              <a:ext cx="1089220" cy="989369"/>
              <a:chOff x="137158" y="831276"/>
              <a:chExt cx="1770614" cy="1687480"/>
            </a:xfrm>
          </p:grpSpPr>
          <p:sp>
            <p:nvSpPr>
              <p:cNvPr id="247" name="모서리가 둥근 직사각형 246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모서리가 둥근 직사각형 247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5" name="그룹 234"/>
            <p:cNvGrpSpPr/>
            <p:nvPr/>
          </p:nvGrpSpPr>
          <p:grpSpPr>
            <a:xfrm rot="7969830">
              <a:off x="7801281" y="4794572"/>
              <a:ext cx="1089220" cy="989369"/>
              <a:chOff x="137158" y="831276"/>
              <a:chExt cx="1770614" cy="1687480"/>
            </a:xfrm>
          </p:grpSpPr>
          <p:sp>
            <p:nvSpPr>
              <p:cNvPr id="245" name="모서리가 둥근 직사각형 244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모서리가 둥근 직사각형 245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6" name="그룹 235"/>
            <p:cNvGrpSpPr/>
            <p:nvPr/>
          </p:nvGrpSpPr>
          <p:grpSpPr>
            <a:xfrm rot="3018494">
              <a:off x="7511605" y="905297"/>
              <a:ext cx="1089220" cy="989369"/>
              <a:chOff x="137158" y="831276"/>
              <a:chExt cx="1770614" cy="1687480"/>
            </a:xfrm>
          </p:grpSpPr>
          <p:sp>
            <p:nvSpPr>
              <p:cNvPr id="243" name="모서리가 둥근 직사각형 242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4" name="모서리가 둥근 직사각형 243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7" name="타원 236"/>
            <p:cNvSpPr/>
            <p:nvPr/>
          </p:nvSpPr>
          <p:spPr>
            <a:xfrm>
              <a:off x="4747590" y="2169457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타원 237"/>
            <p:cNvSpPr/>
            <p:nvPr/>
          </p:nvSpPr>
          <p:spPr>
            <a:xfrm>
              <a:off x="5163547" y="4258406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/>
            <p:cNvSpPr/>
            <p:nvPr/>
          </p:nvSpPr>
          <p:spPr>
            <a:xfrm>
              <a:off x="7030280" y="2662432"/>
              <a:ext cx="767480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/>
            <p:cNvSpPr/>
            <p:nvPr/>
          </p:nvSpPr>
          <p:spPr>
            <a:xfrm rot="20030213">
              <a:off x="4070484" y="1971122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/>
            <p:cNvSpPr/>
            <p:nvPr/>
          </p:nvSpPr>
          <p:spPr>
            <a:xfrm rot="20030213">
              <a:off x="5684524" y="3069399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/>
            <p:cNvSpPr/>
            <p:nvPr/>
          </p:nvSpPr>
          <p:spPr>
            <a:xfrm rot="20030213">
              <a:off x="5697969" y="3827756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9" name="그룹 258"/>
          <p:cNvGrpSpPr/>
          <p:nvPr/>
        </p:nvGrpSpPr>
        <p:grpSpPr>
          <a:xfrm rot="20255634">
            <a:off x="8883265" y="3597336"/>
            <a:ext cx="1317198" cy="1321717"/>
            <a:chOff x="2837110" y="257992"/>
            <a:chExt cx="6561669" cy="6584179"/>
          </a:xfrm>
        </p:grpSpPr>
        <p:sp>
          <p:nvSpPr>
            <p:cNvPr id="260" name="타원 259"/>
            <p:cNvSpPr/>
            <p:nvPr/>
          </p:nvSpPr>
          <p:spPr>
            <a:xfrm>
              <a:off x="3624348" y="1047404"/>
              <a:ext cx="4937760" cy="4937760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1" name="그룹 260"/>
            <p:cNvGrpSpPr/>
            <p:nvPr/>
          </p:nvGrpSpPr>
          <p:grpSpPr>
            <a:xfrm rot="18674734">
              <a:off x="3408517" y="1288347"/>
              <a:ext cx="1089220" cy="989369"/>
              <a:chOff x="137158" y="831276"/>
              <a:chExt cx="1770614" cy="1687480"/>
            </a:xfrm>
          </p:grpSpPr>
          <p:sp>
            <p:nvSpPr>
              <p:cNvPr id="289" name="모서리가 둥근 직사각형 288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모서리가 둥근 직사각형 289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2" name="그룹 261"/>
            <p:cNvGrpSpPr/>
            <p:nvPr/>
          </p:nvGrpSpPr>
          <p:grpSpPr>
            <a:xfrm rot="16200000">
              <a:off x="2787185" y="3073236"/>
              <a:ext cx="1089220" cy="989369"/>
              <a:chOff x="137158" y="831276"/>
              <a:chExt cx="1770614" cy="1687480"/>
            </a:xfrm>
          </p:grpSpPr>
          <p:sp>
            <p:nvSpPr>
              <p:cNvPr id="287" name="모서리가 둥근 직사각형 286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모서리가 둥근 직사각형 287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3" name="그룹 262"/>
            <p:cNvGrpSpPr/>
            <p:nvPr/>
          </p:nvGrpSpPr>
          <p:grpSpPr>
            <a:xfrm rot="13886184">
              <a:off x="3403815" y="4941634"/>
              <a:ext cx="1089220" cy="989369"/>
              <a:chOff x="137158" y="831276"/>
              <a:chExt cx="1770614" cy="1687480"/>
            </a:xfrm>
          </p:grpSpPr>
          <p:sp>
            <p:nvSpPr>
              <p:cNvPr id="285" name="모서리가 둥근 직사각형 284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모서리가 둥근 직사각형 285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4" name="그룹 263"/>
            <p:cNvGrpSpPr/>
            <p:nvPr/>
          </p:nvGrpSpPr>
          <p:grpSpPr>
            <a:xfrm rot="5400000">
              <a:off x="8359485" y="3073235"/>
              <a:ext cx="1089220" cy="989369"/>
              <a:chOff x="137158" y="831276"/>
              <a:chExt cx="1770614" cy="1687480"/>
            </a:xfrm>
          </p:grpSpPr>
          <p:sp>
            <p:nvSpPr>
              <p:cNvPr id="283" name="모서리가 둥근 직사각형 282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모서리가 둥근 직사각형 283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5" name="그룹 264"/>
            <p:cNvGrpSpPr/>
            <p:nvPr/>
          </p:nvGrpSpPr>
          <p:grpSpPr>
            <a:xfrm>
              <a:off x="5428161" y="257992"/>
              <a:ext cx="1089220" cy="989369"/>
              <a:chOff x="137158" y="831276"/>
              <a:chExt cx="1770614" cy="1687480"/>
            </a:xfrm>
          </p:grpSpPr>
          <p:sp>
            <p:nvSpPr>
              <p:cNvPr id="281" name="모서리가 둥근 직사각형 280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모서리가 둥근 직사각형 281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6" name="그룹 265"/>
            <p:cNvGrpSpPr/>
            <p:nvPr/>
          </p:nvGrpSpPr>
          <p:grpSpPr>
            <a:xfrm rot="10800000">
              <a:off x="5428160" y="5852802"/>
              <a:ext cx="1089220" cy="989369"/>
              <a:chOff x="137158" y="831276"/>
              <a:chExt cx="1770614" cy="1687480"/>
            </a:xfrm>
          </p:grpSpPr>
          <p:sp>
            <p:nvSpPr>
              <p:cNvPr id="279" name="모서리가 둥근 직사각형 278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모서리가 둥근 직사각형 279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7" name="그룹 266"/>
            <p:cNvGrpSpPr/>
            <p:nvPr/>
          </p:nvGrpSpPr>
          <p:grpSpPr>
            <a:xfrm rot="7969830">
              <a:off x="7801281" y="4794572"/>
              <a:ext cx="1089220" cy="989369"/>
              <a:chOff x="137158" y="831276"/>
              <a:chExt cx="1770614" cy="1687480"/>
            </a:xfrm>
          </p:grpSpPr>
          <p:sp>
            <p:nvSpPr>
              <p:cNvPr id="277" name="모서리가 둥근 직사각형 276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모서리가 둥근 직사각형 277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8" name="그룹 267"/>
            <p:cNvGrpSpPr/>
            <p:nvPr/>
          </p:nvGrpSpPr>
          <p:grpSpPr>
            <a:xfrm rot="3018494">
              <a:off x="7511605" y="905297"/>
              <a:ext cx="1089220" cy="989369"/>
              <a:chOff x="137158" y="831276"/>
              <a:chExt cx="1770614" cy="1687480"/>
            </a:xfrm>
          </p:grpSpPr>
          <p:sp>
            <p:nvSpPr>
              <p:cNvPr id="275" name="모서리가 둥근 직사각형 274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모서리가 둥근 직사각형 275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9" name="타원 268"/>
            <p:cNvSpPr/>
            <p:nvPr/>
          </p:nvSpPr>
          <p:spPr>
            <a:xfrm>
              <a:off x="4747590" y="2169457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0" name="타원 269"/>
            <p:cNvSpPr/>
            <p:nvPr/>
          </p:nvSpPr>
          <p:spPr>
            <a:xfrm>
              <a:off x="5163547" y="4258406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타원 270"/>
            <p:cNvSpPr/>
            <p:nvPr/>
          </p:nvSpPr>
          <p:spPr>
            <a:xfrm>
              <a:off x="7030280" y="2662432"/>
              <a:ext cx="767480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타원 271"/>
            <p:cNvSpPr/>
            <p:nvPr/>
          </p:nvSpPr>
          <p:spPr>
            <a:xfrm rot="20030213">
              <a:off x="4070484" y="1971122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타원 272"/>
            <p:cNvSpPr/>
            <p:nvPr/>
          </p:nvSpPr>
          <p:spPr>
            <a:xfrm rot="20030213">
              <a:off x="5684524" y="3069399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4" name="타원 273"/>
            <p:cNvSpPr/>
            <p:nvPr/>
          </p:nvSpPr>
          <p:spPr>
            <a:xfrm rot="20030213">
              <a:off x="5697969" y="3827756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1" name="그룹 290"/>
          <p:cNvGrpSpPr/>
          <p:nvPr/>
        </p:nvGrpSpPr>
        <p:grpSpPr>
          <a:xfrm rot="4679595">
            <a:off x="10737406" y="4638187"/>
            <a:ext cx="972546" cy="975883"/>
            <a:chOff x="2837110" y="257992"/>
            <a:chExt cx="6561669" cy="6584179"/>
          </a:xfrm>
        </p:grpSpPr>
        <p:sp>
          <p:nvSpPr>
            <p:cNvPr id="292" name="타원 291"/>
            <p:cNvSpPr/>
            <p:nvPr/>
          </p:nvSpPr>
          <p:spPr>
            <a:xfrm>
              <a:off x="3624348" y="1047404"/>
              <a:ext cx="4937760" cy="4937760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3" name="그룹 292"/>
            <p:cNvGrpSpPr/>
            <p:nvPr/>
          </p:nvGrpSpPr>
          <p:grpSpPr>
            <a:xfrm rot="18674734">
              <a:off x="3408517" y="1288347"/>
              <a:ext cx="1089220" cy="989369"/>
              <a:chOff x="137158" y="831276"/>
              <a:chExt cx="1770614" cy="1687480"/>
            </a:xfrm>
          </p:grpSpPr>
          <p:sp>
            <p:nvSpPr>
              <p:cNvPr id="321" name="모서리가 둥근 직사각형 320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모서리가 둥근 직사각형 321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4" name="그룹 293"/>
            <p:cNvGrpSpPr/>
            <p:nvPr/>
          </p:nvGrpSpPr>
          <p:grpSpPr>
            <a:xfrm rot="16200000">
              <a:off x="2787185" y="3073236"/>
              <a:ext cx="1089220" cy="989369"/>
              <a:chOff x="137158" y="831276"/>
              <a:chExt cx="1770614" cy="1687480"/>
            </a:xfrm>
          </p:grpSpPr>
          <p:sp>
            <p:nvSpPr>
              <p:cNvPr id="319" name="모서리가 둥근 직사각형 318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0" name="모서리가 둥근 직사각형 319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5" name="그룹 294"/>
            <p:cNvGrpSpPr/>
            <p:nvPr/>
          </p:nvGrpSpPr>
          <p:grpSpPr>
            <a:xfrm rot="13886184">
              <a:off x="3403815" y="4941634"/>
              <a:ext cx="1089220" cy="989369"/>
              <a:chOff x="137158" y="831276"/>
              <a:chExt cx="1770614" cy="1687480"/>
            </a:xfrm>
          </p:grpSpPr>
          <p:sp>
            <p:nvSpPr>
              <p:cNvPr id="317" name="모서리가 둥근 직사각형 316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8" name="모서리가 둥근 직사각형 317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6" name="그룹 295"/>
            <p:cNvGrpSpPr/>
            <p:nvPr/>
          </p:nvGrpSpPr>
          <p:grpSpPr>
            <a:xfrm rot="5400000">
              <a:off x="8359485" y="3073235"/>
              <a:ext cx="1089220" cy="989369"/>
              <a:chOff x="137158" y="831276"/>
              <a:chExt cx="1770614" cy="1687480"/>
            </a:xfrm>
          </p:grpSpPr>
          <p:sp>
            <p:nvSpPr>
              <p:cNvPr id="315" name="모서리가 둥근 직사각형 314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6" name="모서리가 둥근 직사각형 315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7" name="그룹 296"/>
            <p:cNvGrpSpPr/>
            <p:nvPr/>
          </p:nvGrpSpPr>
          <p:grpSpPr>
            <a:xfrm>
              <a:off x="5428161" y="257992"/>
              <a:ext cx="1089220" cy="989369"/>
              <a:chOff x="137158" y="831276"/>
              <a:chExt cx="1770614" cy="1687480"/>
            </a:xfrm>
          </p:grpSpPr>
          <p:sp>
            <p:nvSpPr>
              <p:cNvPr id="313" name="모서리가 둥근 직사각형 312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4" name="모서리가 둥근 직사각형 313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8" name="그룹 297"/>
            <p:cNvGrpSpPr/>
            <p:nvPr/>
          </p:nvGrpSpPr>
          <p:grpSpPr>
            <a:xfrm rot="10800000">
              <a:off x="5428160" y="5852802"/>
              <a:ext cx="1089220" cy="989369"/>
              <a:chOff x="137158" y="831276"/>
              <a:chExt cx="1770614" cy="1687480"/>
            </a:xfrm>
          </p:grpSpPr>
          <p:sp>
            <p:nvSpPr>
              <p:cNvPr id="311" name="모서리가 둥근 직사각형 310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모서리가 둥근 직사각형 311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9" name="그룹 298"/>
            <p:cNvGrpSpPr/>
            <p:nvPr/>
          </p:nvGrpSpPr>
          <p:grpSpPr>
            <a:xfrm rot="7969830">
              <a:off x="7801281" y="4794572"/>
              <a:ext cx="1089220" cy="989369"/>
              <a:chOff x="137158" y="831276"/>
              <a:chExt cx="1770614" cy="1687480"/>
            </a:xfrm>
          </p:grpSpPr>
          <p:sp>
            <p:nvSpPr>
              <p:cNvPr id="309" name="모서리가 둥근 직사각형 308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모서리가 둥근 직사각형 309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0" name="그룹 299"/>
            <p:cNvGrpSpPr/>
            <p:nvPr/>
          </p:nvGrpSpPr>
          <p:grpSpPr>
            <a:xfrm rot="3018494">
              <a:off x="7511605" y="905297"/>
              <a:ext cx="1089220" cy="989369"/>
              <a:chOff x="137158" y="831276"/>
              <a:chExt cx="1770614" cy="1687480"/>
            </a:xfrm>
          </p:grpSpPr>
          <p:sp>
            <p:nvSpPr>
              <p:cNvPr id="307" name="모서리가 둥근 직사각형 306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모서리가 둥근 직사각형 307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1" name="타원 300"/>
            <p:cNvSpPr/>
            <p:nvPr/>
          </p:nvSpPr>
          <p:spPr>
            <a:xfrm>
              <a:off x="4747590" y="2169457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2" name="타원 301"/>
            <p:cNvSpPr/>
            <p:nvPr/>
          </p:nvSpPr>
          <p:spPr>
            <a:xfrm>
              <a:off x="5163547" y="4258406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3" name="타원 302"/>
            <p:cNvSpPr/>
            <p:nvPr/>
          </p:nvSpPr>
          <p:spPr>
            <a:xfrm>
              <a:off x="7030280" y="2662432"/>
              <a:ext cx="767480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타원 303"/>
            <p:cNvSpPr/>
            <p:nvPr/>
          </p:nvSpPr>
          <p:spPr>
            <a:xfrm rot="20030213">
              <a:off x="4070484" y="1971122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타원 304"/>
            <p:cNvSpPr/>
            <p:nvPr/>
          </p:nvSpPr>
          <p:spPr>
            <a:xfrm rot="20030213">
              <a:off x="5684524" y="3069399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타원 305"/>
            <p:cNvSpPr/>
            <p:nvPr/>
          </p:nvSpPr>
          <p:spPr>
            <a:xfrm rot="20030213">
              <a:off x="5697969" y="3827756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3" name="그룹 322"/>
          <p:cNvGrpSpPr/>
          <p:nvPr/>
        </p:nvGrpSpPr>
        <p:grpSpPr>
          <a:xfrm rot="16862952">
            <a:off x="8930382" y="666112"/>
            <a:ext cx="2097540" cy="2104737"/>
            <a:chOff x="2837110" y="257992"/>
            <a:chExt cx="6561669" cy="6584179"/>
          </a:xfrm>
        </p:grpSpPr>
        <p:sp>
          <p:nvSpPr>
            <p:cNvPr id="324" name="타원 323"/>
            <p:cNvSpPr/>
            <p:nvPr/>
          </p:nvSpPr>
          <p:spPr>
            <a:xfrm>
              <a:off x="3624348" y="1047404"/>
              <a:ext cx="4937760" cy="4937760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5" name="그룹 324"/>
            <p:cNvGrpSpPr/>
            <p:nvPr/>
          </p:nvGrpSpPr>
          <p:grpSpPr>
            <a:xfrm rot="18674734">
              <a:off x="3408517" y="1288347"/>
              <a:ext cx="1089220" cy="989369"/>
              <a:chOff x="137158" y="831276"/>
              <a:chExt cx="1770614" cy="1687480"/>
            </a:xfrm>
          </p:grpSpPr>
          <p:sp>
            <p:nvSpPr>
              <p:cNvPr id="353" name="모서리가 둥근 직사각형 352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4" name="모서리가 둥근 직사각형 353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6" name="그룹 325"/>
            <p:cNvGrpSpPr/>
            <p:nvPr/>
          </p:nvGrpSpPr>
          <p:grpSpPr>
            <a:xfrm rot="16200000">
              <a:off x="2787185" y="3073236"/>
              <a:ext cx="1089220" cy="989369"/>
              <a:chOff x="137158" y="831276"/>
              <a:chExt cx="1770614" cy="1687480"/>
            </a:xfrm>
          </p:grpSpPr>
          <p:sp>
            <p:nvSpPr>
              <p:cNvPr id="351" name="모서리가 둥근 직사각형 350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모서리가 둥근 직사각형 351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7" name="그룹 326"/>
            <p:cNvGrpSpPr/>
            <p:nvPr/>
          </p:nvGrpSpPr>
          <p:grpSpPr>
            <a:xfrm rot="13886184">
              <a:off x="3403815" y="4941634"/>
              <a:ext cx="1089220" cy="989369"/>
              <a:chOff x="137158" y="831276"/>
              <a:chExt cx="1770614" cy="1687480"/>
            </a:xfrm>
          </p:grpSpPr>
          <p:sp>
            <p:nvSpPr>
              <p:cNvPr id="349" name="모서리가 둥근 직사각형 348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0" name="모서리가 둥근 직사각형 349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8" name="그룹 327"/>
            <p:cNvGrpSpPr/>
            <p:nvPr/>
          </p:nvGrpSpPr>
          <p:grpSpPr>
            <a:xfrm rot="5400000">
              <a:off x="8359485" y="3073235"/>
              <a:ext cx="1089220" cy="989369"/>
              <a:chOff x="137158" y="831276"/>
              <a:chExt cx="1770614" cy="1687480"/>
            </a:xfrm>
          </p:grpSpPr>
          <p:sp>
            <p:nvSpPr>
              <p:cNvPr id="347" name="모서리가 둥근 직사각형 346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8" name="모서리가 둥근 직사각형 347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9" name="그룹 328"/>
            <p:cNvGrpSpPr/>
            <p:nvPr/>
          </p:nvGrpSpPr>
          <p:grpSpPr>
            <a:xfrm>
              <a:off x="5428161" y="257992"/>
              <a:ext cx="1089220" cy="989369"/>
              <a:chOff x="137158" y="831276"/>
              <a:chExt cx="1770614" cy="1687480"/>
            </a:xfrm>
          </p:grpSpPr>
          <p:sp>
            <p:nvSpPr>
              <p:cNvPr id="345" name="모서리가 둥근 직사각형 344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6" name="모서리가 둥근 직사각형 345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0" name="그룹 329"/>
            <p:cNvGrpSpPr/>
            <p:nvPr/>
          </p:nvGrpSpPr>
          <p:grpSpPr>
            <a:xfrm rot="10800000">
              <a:off x="5428160" y="5852802"/>
              <a:ext cx="1089220" cy="989369"/>
              <a:chOff x="137158" y="831276"/>
              <a:chExt cx="1770614" cy="1687480"/>
            </a:xfrm>
          </p:grpSpPr>
          <p:sp>
            <p:nvSpPr>
              <p:cNvPr id="343" name="모서리가 둥근 직사각형 342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4" name="모서리가 둥근 직사각형 343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1" name="그룹 330"/>
            <p:cNvGrpSpPr/>
            <p:nvPr/>
          </p:nvGrpSpPr>
          <p:grpSpPr>
            <a:xfrm rot="7969830">
              <a:off x="7801281" y="4794572"/>
              <a:ext cx="1089220" cy="989369"/>
              <a:chOff x="137158" y="831276"/>
              <a:chExt cx="1770614" cy="1687480"/>
            </a:xfrm>
          </p:grpSpPr>
          <p:sp>
            <p:nvSpPr>
              <p:cNvPr id="341" name="모서리가 둥근 직사각형 340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2" name="모서리가 둥근 직사각형 341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2" name="그룹 331"/>
            <p:cNvGrpSpPr/>
            <p:nvPr/>
          </p:nvGrpSpPr>
          <p:grpSpPr>
            <a:xfrm rot="3018494">
              <a:off x="7511605" y="905297"/>
              <a:ext cx="1089220" cy="989369"/>
              <a:chOff x="137158" y="831276"/>
              <a:chExt cx="1770614" cy="1687480"/>
            </a:xfrm>
          </p:grpSpPr>
          <p:sp>
            <p:nvSpPr>
              <p:cNvPr id="339" name="모서리가 둥근 직사각형 338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0" name="모서리가 둥근 직사각형 339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33" name="타원 332"/>
            <p:cNvSpPr/>
            <p:nvPr/>
          </p:nvSpPr>
          <p:spPr>
            <a:xfrm>
              <a:off x="4747590" y="2169457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4" name="타원 333"/>
            <p:cNvSpPr/>
            <p:nvPr/>
          </p:nvSpPr>
          <p:spPr>
            <a:xfrm>
              <a:off x="5163547" y="4258406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타원 334"/>
            <p:cNvSpPr/>
            <p:nvPr/>
          </p:nvSpPr>
          <p:spPr>
            <a:xfrm>
              <a:off x="7030280" y="2662432"/>
              <a:ext cx="767480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타원 335"/>
            <p:cNvSpPr/>
            <p:nvPr/>
          </p:nvSpPr>
          <p:spPr>
            <a:xfrm rot="20030213">
              <a:off x="4070484" y="1971122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타원 336"/>
            <p:cNvSpPr/>
            <p:nvPr/>
          </p:nvSpPr>
          <p:spPr>
            <a:xfrm rot="20030213">
              <a:off x="5684524" y="3069399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8" name="타원 337"/>
            <p:cNvSpPr/>
            <p:nvPr/>
          </p:nvSpPr>
          <p:spPr>
            <a:xfrm rot="20030213">
              <a:off x="5697969" y="3827756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6435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3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3314273" y="539828"/>
            <a:ext cx="1472036" cy="1477087"/>
            <a:chOff x="2837110" y="257992"/>
            <a:chExt cx="6561669" cy="6584179"/>
          </a:xfrm>
        </p:grpSpPr>
        <p:sp>
          <p:nvSpPr>
            <p:cNvPr id="4" name="타원 3"/>
            <p:cNvSpPr/>
            <p:nvPr/>
          </p:nvSpPr>
          <p:spPr>
            <a:xfrm>
              <a:off x="3624348" y="1047404"/>
              <a:ext cx="4937760" cy="4937760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/>
            <p:cNvGrpSpPr/>
            <p:nvPr/>
          </p:nvGrpSpPr>
          <p:grpSpPr>
            <a:xfrm rot="18674734">
              <a:off x="3408517" y="1288347"/>
              <a:ext cx="1089220" cy="989369"/>
              <a:chOff x="137158" y="831276"/>
              <a:chExt cx="1770614" cy="1687480"/>
            </a:xfrm>
          </p:grpSpPr>
          <p:sp>
            <p:nvSpPr>
              <p:cNvPr id="33" name="모서리가 둥근 직사각형 32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 rot="16200000">
              <a:off x="2787185" y="3073236"/>
              <a:ext cx="1089220" cy="989369"/>
              <a:chOff x="137158" y="831276"/>
              <a:chExt cx="1770614" cy="1687480"/>
            </a:xfrm>
          </p:grpSpPr>
          <p:sp>
            <p:nvSpPr>
              <p:cNvPr id="31" name="모서리가 둥근 직사각형 30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모서리가 둥근 직사각형 31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 rot="13886184">
              <a:off x="3403815" y="4941634"/>
              <a:ext cx="1089220" cy="989369"/>
              <a:chOff x="137158" y="831276"/>
              <a:chExt cx="1770614" cy="1687480"/>
            </a:xfrm>
          </p:grpSpPr>
          <p:sp>
            <p:nvSpPr>
              <p:cNvPr id="29" name="모서리가 둥근 직사각형 28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모서리가 둥근 직사각형 29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 rot="5400000">
              <a:off x="8359485" y="3073235"/>
              <a:ext cx="1089220" cy="989369"/>
              <a:chOff x="137158" y="831276"/>
              <a:chExt cx="1770614" cy="1687480"/>
            </a:xfrm>
          </p:grpSpPr>
          <p:sp>
            <p:nvSpPr>
              <p:cNvPr id="27" name="모서리가 둥근 직사각형 26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5428161" y="257992"/>
              <a:ext cx="1089220" cy="989369"/>
              <a:chOff x="137158" y="831276"/>
              <a:chExt cx="1770614" cy="1687480"/>
            </a:xfrm>
          </p:grpSpPr>
          <p:sp>
            <p:nvSpPr>
              <p:cNvPr id="25" name="모서리가 둥근 직사각형 24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 rot="10800000">
              <a:off x="5428160" y="5852802"/>
              <a:ext cx="1089220" cy="989369"/>
              <a:chOff x="137158" y="831276"/>
              <a:chExt cx="1770614" cy="1687480"/>
            </a:xfrm>
          </p:grpSpPr>
          <p:sp>
            <p:nvSpPr>
              <p:cNvPr id="23" name="모서리가 둥근 직사각형 22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모서리가 둥근 직사각형 23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 rot="7969830">
              <a:off x="7801281" y="4794572"/>
              <a:ext cx="1089220" cy="989369"/>
              <a:chOff x="137158" y="831276"/>
              <a:chExt cx="1770614" cy="1687480"/>
            </a:xfrm>
          </p:grpSpPr>
          <p:sp>
            <p:nvSpPr>
              <p:cNvPr id="21" name="모서리가 둥근 직사각형 20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모서리가 둥근 직사각형 21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 rot="3018494">
              <a:off x="7511605" y="905297"/>
              <a:ext cx="1089220" cy="989369"/>
              <a:chOff x="137158" y="831276"/>
              <a:chExt cx="1770614" cy="1687480"/>
            </a:xfrm>
          </p:grpSpPr>
          <p:sp>
            <p:nvSpPr>
              <p:cNvPr id="19" name="모서리가 둥근 직사각형 18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타원 12"/>
            <p:cNvSpPr/>
            <p:nvPr/>
          </p:nvSpPr>
          <p:spPr>
            <a:xfrm>
              <a:off x="4747590" y="2169457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5163547" y="4258406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7030280" y="2662432"/>
              <a:ext cx="767480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 rot="20030213">
              <a:off x="4070484" y="1971122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 rot="20030213">
              <a:off x="5684524" y="3069399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 rot="20030213">
              <a:off x="5697969" y="3827756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 rot="19246108">
            <a:off x="4684609" y="2105123"/>
            <a:ext cx="962355" cy="965657"/>
            <a:chOff x="2837110" y="257992"/>
            <a:chExt cx="6561669" cy="6584179"/>
          </a:xfrm>
        </p:grpSpPr>
        <p:sp>
          <p:nvSpPr>
            <p:cNvPr id="36" name="타원 35"/>
            <p:cNvSpPr/>
            <p:nvPr/>
          </p:nvSpPr>
          <p:spPr>
            <a:xfrm>
              <a:off x="3624348" y="1047404"/>
              <a:ext cx="4937760" cy="4937760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7" name="그룹 36"/>
            <p:cNvGrpSpPr/>
            <p:nvPr/>
          </p:nvGrpSpPr>
          <p:grpSpPr>
            <a:xfrm rot="18674734">
              <a:off x="3408517" y="1288347"/>
              <a:ext cx="1089220" cy="989369"/>
              <a:chOff x="137158" y="831276"/>
              <a:chExt cx="1770614" cy="1687480"/>
            </a:xfrm>
          </p:grpSpPr>
          <p:sp>
            <p:nvSpPr>
              <p:cNvPr id="65" name="모서리가 둥근 직사각형 64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모서리가 둥근 직사각형 65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16200000">
              <a:off x="2787185" y="3073236"/>
              <a:ext cx="1089220" cy="989369"/>
              <a:chOff x="137158" y="831276"/>
              <a:chExt cx="1770614" cy="1687480"/>
            </a:xfrm>
          </p:grpSpPr>
          <p:sp>
            <p:nvSpPr>
              <p:cNvPr id="63" name="모서리가 둥근 직사각형 62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모서리가 둥근 직사각형 63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 rot="13886184">
              <a:off x="3403815" y="4941634"/>
              <a:ext cx="1089220" cy="989369"/>
              <a:chOff x="137158" y="831276"/>
              <a:chExt cx="1770614" cy="1687480"/>
            </a:xfrm>
          </p:grpSpPr>
          <p:sp>
            <p:nvSpPr>
              <p:cNvPr id="61" name="모서리가 둥근 직사각형 60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모서리가 둥근 직사각형 61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 rot="5400000">
              <a:off x="8359485" y="3073235"/>
              <a:ext cx="1089220" cy="989369"/>
              <a:chOff x="137158" y="831276"/>
              <a:chExt cx="1770614" cy="1687480"/>
            </a:xfrm>
          </p:grpSpPr>
          <p:sp>
            <p:nvSpPr>
              <p:cNvPr id="59" name="모서리가 둥근 직사각형 58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5428161" y="257992"/>
              <a:ext cx="1089220" cy="989369"/>
              <a:chOff x="137158" y="831276"/>
              <a:chExt cx="1770614" cy="1687480"/>
            </a:xfrm>
          </p:grpSpPr>
          <p:sp>
            <p:nvSpPr>
              <p:cNvPr id="57" name="모서리가 둥근 직사각형 56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모서리가 둥근 직사각형 57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 rot="10800000">
              <a:off x="5428160" y="5852802"/>
              <a:ext cx="1089220" cy="989369"/>
              <a:chOff x="137158" y="831276"/>
              <a:chExt cx="1770614" cy="1687480"/>
            </a:xfrm>
          </p:grpSpPr>
          <p:sp>
            <p:nvSpPr>
              <p:cNvPr id="55" name="모서리가 둥근 직사각형 54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모서리가 둥근 직사각형 55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 rot="7969830">
              <a:off x="7801281" y="4794572"/>
              <a:ext cx="1089220" cy="989369"/>
              <a:chOff x="137158" y="831276"/>
              <a:chExt cx="1770614" cy="1687480"/>
            </a:xfrm>
          </p:grpSpPr>
          <p:sp>
            <p:nvSpPr>
              <p:cNvPr id="53" name="모서리가 둥근 직사각형 52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모서리가 둥근 직사각형 53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3018494">
              <a:off x="7511605" y="905297"/>
              <a:ext cx="1089220" cy="989369"/>
              <a:chOff x="137158" y="831276"/>
              <a:chExt cx="1770614" cy="1687480"/>
            </a:xfrm>
          </p:grpSpPr>
          <p:sp>
            <p:nvSpPr>
              <p:cNvPr id="51" name="모서리가 둥근 직사각형 50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모서리가 둥근 직사각형 51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5" name="타원 44"/>
            <p:cNvSpPr/>
            <p:nvPr/>
          </p:nvSpPr>
          <p:spPr>
            <a:xfrm>
              <a:off x="4747590" y="2169457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>
              <a:off x="5163547" y="4258406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7030280" y="2662432"/>
              <a:ext cx="767480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 rot="20030213">
              <a:off x="4070484" y="1971122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 rot="20030213">
              <a:off x="5684524" y="3069399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 rot="20030213">
              <a:off x="5697969" y="3827756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7" name="그룹 66"/>
          <p:cNvGrpSpPr/>
          <p:nvPr/>
        </p:nvGrpSpPr>
        <p:grpSpPr>
          <a:xfrm rot="2834559">
            <a:off x="1416827" y="3574538"/>
            <a:ext cx="1178356" cy="1182399"/>
            <a:chOff x="2837110" y="257992"/>
            <a:chExt cx="6561669" cy="6584179"/>
          </a:xfrm>
        </p:grpSpPr>
        <p:sp>
          <p:nvSpPr>
            <p:cNvPr id="68" name="타원 67"/>
            <p:cNvSpPr/>
            <p:nvPr/>
          </p:nvSpPr>
          <p:spPr>
            <a:xfrm>
              <a:off x="3624348" y="1047404"/>
              <a:ext cx="4937760" cy="4937760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9" name="그룹 68"/>
            <p:cNvGrpSpPr/>
            <p:nvPr/>
          </p:nvGrpSpPr>
          <p:grpSpPr>
            <a:xfrm rot="18674734">
              <a:off x="3408517" y="1288347"/>
              <a:ext cx="1089220" cy="989369"/>
              <a:chOff x="137158" y="831276"/>
              <a:chExt cx="1770614" cy="1687480"/>
            </a:xfrm>
          </p:grpSpPr>
          <p:sp>
            <p:nvSpPr>
              <p:cNvPr id="97" name="모서리가 둥근 직사각형 96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모서리가 둥근 직사각형 97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 rot="16200000">
              <a:off x="2787185" y="3073236"/>
              <a:ext cx="1089220" cy="989369"/>
              <a:chOff x="137158" y="831276"/>
              <a:chExt cx="1770614" cy="1687480"/>
            </a:xfrm>
          </p:grpSpPr>
          <p:sp>
            <p:nvSpPr>
              <p:cNvPr id="95" name="모서리가 둥근 직사각형 94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모서리가 둥근 직사각형 95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 rot="13886184">
              <a:off x="3403815" y="4941634"/>
              <a:ext cx="1089220" cy="989369"/>
              <a:chOff x="137158" y="831276"/>
              <a:chExt cx="1770614" cy="1687480"/>
            </a:xfrm>
          </p:grpSpPr>
          <p:sp>
            <p:nvSpPr>
              <p:cNvPr id="93" name="모서리가 둥근 직사각형 92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모서리가 둥근 직사각형 93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 rot="5400000">
              <a:off x="8359485" y="3073235"/>
              <a:ext cx="1089220" cy="989369"/>
              <a:chOff x="137158" y="831276"/>
              <a:chExt cx="1770614" cy="1687480"/>
            </a:xfrm>
          </p:grpSpPr>
          <p:sp>
            <p:nvSpPr>
              <p:cNvPr id="91" name="모서리가 둥근 직사각형 90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모서리가 둥근 직사각형 91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5428161" y="257992"/>
              <a:ext cx="1089220" cy="989369"/>
              <a:chOff x="137158" y="831276"/>
              <a:chExt cx="1770614" cy="1687480"/>
            </a:xfrm>
          </p:grpSpPr>
          <p:sp>
            <p:nvSpPr>
              <p:cNvPr id="89" name="모서리가 둥근 직사각형 88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모서리가 둥근 직사각형 89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 rot="10800000">
              <a:off x="5428160" y="5852802"/>
              <a:ext cx="1089220" cy="989369"/>
              <a:chOff x="137158" y="831276"/>
              <a:chExt cx="1770614" cy="1687480"/>
            </a:xfrm>
          </p:grpSpPr>
          <p:sp>
            <p:nvSpPr>
              <p:cNvPr id="87" name="모서리가 둥근 직사각형 86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모서리가 둥근 직사각형 87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 rot="7969830">
              <a:off x="7801281" y="4794572"/>
              <a:ext cx="1089220" cy="989369"/>
              <a:chOff x="137158" y="831276"/>
              <a:chExt cx="1770614" cy="1687480"/>
            </a:xfrm>
          </p:grpSpPr>
          <p:sp>
            <p:nvSpPr>
              <p:cNvPr id="85" name="모서리가 둥근 직사각형 84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모서리가 둥근 직사각형 85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/>
            <p:cNvGrpSpPr/>
            <p:nvPr/>
          </p:nvGrpSpPr>
          <p:grpSpPr>
            <a:xfrm rot="3018494">
              <a:off x="7511605" y="905297"/>
              <a:ext cx="1089220" cy="989369"/>
              <a:chOff x="137158" y="831276"/>
              <a:chExt cx="1770614" cy="1687480"/>
            </a:xfrm>
          </p:grpSpPr>
          <p:sp>
            <p:nvSpPr>
              <p:cNvPr id="83" name="모서리가 둥근 직사각형 82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모서리가 둥근 직사각형 83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7" name="타원 76"/>
            <p:cNvSpPr/>
            <p:nvPr/>
          </p:nvSpPr>
          <p:spPr>
            <a:xfrm>
              <a:off x="4747590" y="2169457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/>
            <p:cNvSpPr/>
            <p:nvPr/>
          </p:nvSpPr>
          <p:spPr>
            <a:xfrm>
              <a:off x="5163547" y="4258406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/>
            <p:cNvSpPr/>
            <p:nvPr/>
          </p:nvSpPr>
          <p:spPr>
            <a:xfrm>
              <a:off x="7030280" y="2662432"/>
              <a:ext cx="767480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 rot="20030213">
              <a:off x="4070484" y="1971122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 rot="20030213">
              <a:off x="5684524" y="3069399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/>
            <p:cNvSpPr/>
            <p:nvPr/>
          </p:nvSpPr>
          <p:spPr>
            <a:xfrm rot="20030213">
              <a:off x="5697969" y="3827756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/>
          <p:cNvGrpSpPr/>
          <p:nvPr/>
        </p:nvGrpSpPr>
        <p:grpSpPr>
          <a:xfrm rot="3465373">
            <a:off x="9028629" y="2596286"/>
            <a:ext cx="1560095" cy="1565448"/>
            <a:chOff x="2837110" y="257992"/>
            <a:chExt cx="6561669" cy="6584179"/>
          </a:xfrm>
        </p:grpSpPr>
        <p:sp>
          <p:nvSpPr>
            <p:cNvPr id="100" name="타원 99"/>
            <p:cNvSpPr/>
            <p:nvPr/>
          </p:nvSpPr>
          <p:spPr>
            <a:xfrm>
              <a:off x="3624348" y="1047404"/>
              <a:ext cx="4937760" cy="4937760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1" name="그룹 100"/>
            <p:cNvGrpSpPr/>
            <p:nvPr/>
          </p:nvGrpSpPr>
          <p:grpSpPr>
            <a:xfrm rot="18674734">
              <a:off x="3408517" y="1288347"/>
              <a:ext cx="1089220" cy="989369"/>
              <a:chOff x="137158" y="831276"/>
              <a:chExt cx="1770614" cy="1687480"/>
            </a:xfrm>
          </p:grpSpPr>
          <p:sp>
            <p:nvSpPr>
              <p:cNvPr id="129" name="모서리가 둥근 직사각형 128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모서리가 둥근 직사각형 129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 rot="16200000">
              <a:off x="2787185" y="3073236"/>
              <a:ext cx="1089220" cy="989369"/>
              <a:chOff x="137158" y="831276"/>
              <a:chExt cx="1770614" cy="1687480"/>
            </a:xfrm>
          </p:grpSpPr>
          <p:sp>
            <p:nvSpPr>
              <p:cNvPr id="127" name="모서리가 둥근 직사각형 126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모서리가 둥근 직사각형 127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3" name="그룹 102"/>
            <p:cNvGrpSpPr/>
            <p:nvPr/>
          </p:nvGrpSpPr>
          <p:grpSpPr>
            <a:xfrm rot="13886184">
              <a:off x="3403815" y="4941634"/>
              <a:ext cx="1089220" cy="989369"/>
              <a:chOff x="137158" y="831276"/>
              <a:chExt cx="1770614" cy="1687480"/>
            </a:xfrm>
          </p:grpSpPr>
          <p:sp>
            <p:nvSpPr>
              <p:cNvPr id="125" name="모서리가 둥근 직사각형 124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모서리가 둥근 직사각형 125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4" name="그룹 103"/>
            <p:cNvGrpSpPr/>
            <p:nvPr/>
          </p:nvGrpSpPr>
          <p:grpSpPr>
            <a:xfrm rot="5400000">
              <a:off x="8359485" y="3073235"/>
              <a:ext cx="1089220" cy="989369"/>
              <a:chOff x="137158" y="831276"/>
              <a:chExt cx="1770614" cy="1687480"/>
            </a:xfrm>
          </p:grpSpPr>
          <p:sp>
            <p:nvSpPr>
              <p:cNvPr id="123" name="모서리가 둥근 직사각형 122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모서리가 둥근 직사각형 123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>
              <a:off x="5428161" y="257992"/>
              <a:ext cx="1089220" cy="989369"/>
              <a:chOff x="137158" y="831276"/>
              <a:chExt cx="1770614" cy="1687480"/>
            </a:xfrm>
          </p:grpSpPr>
          <p:sp>
            <p:nvSpPr>
              <p:cNvPr id="121" name="모서리가 둥근 직사각형 120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모서리가 둥근 직사각형 121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6" name="그룹 105"/>
            <p:cNvGrpSpPr/>
            <p:nvPr/>
          </p:nvGrpSpPr>
          <p:grpSpPr>
            <a:xfrm rot="10800000">
              <a:off x="5428160" y="5852802"/>
              <a:ext cx="1089220" cy="989369"/>
              <a:chOff x="137158" y="831276"/>
              <a:chExt cx="1770614" cy="1687480"/>
            </a:xfrm>
          </p:grpSpPr>
          <p:sp>
            <p:nvSpPr>
              <p:cNvPr id="119" name="모서리가 둥근 직사각형 118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모서리가 둥근 직사각형 119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7" name="그룹 106"/>
            <p:cNvGrpSpPr/>
            <p:nvPr/>
          </p:nvGrpSpPr>
          <p:grpSpPr>
            <a:xfrm rot="7969830">
              <a:off x="7801281" y="4794572"/>
              <a:ext cx="1089220" cy="989369"/>
              <a:chOff x="137158" y="831276"/>
              <a:chExt cx="1770614" cy="1687480"/>
            </a:xfrm>
          </p:grpSpPr>
          <p:sp>
            <p:nvSpPr>
              <p:cNvPr id="117" name="모서리가 둥근 직사각형 116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모서리가 둥근 직사각형 117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 rot="3018494">
              <a:off x="7511605" y="905297"/>
              <a:ext cx="1089220" cy="989369"/>
              <a:chOff x="137158" y="831276"/>
              <a:chExt cx="1770614" cy="1687480"/>
            </a:xfrm>
          </p:grpSpPr>
          <p:sp>
            <p:nvSpPr>
              <p:cNvPr id="115" name="모서리가 둥근 직사각형 114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모서리가 둥근 직사각형 115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9" name="타원 108"/>
            <p:cNvSpPr/>
            <p:nvPr/>
          </p:nvSpPr>
          <p:spPr>
            <a:xfrm>
              <a:off x="4747590" y="2169457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/>
            <p:cNvSpPr/>
            <p:nvPr/>
          </p:nvSpPr>
          <p:spPr>
            <a:xfrm>
              <a:off x="5163547" y="4258406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/>
            <p:cNvSpPr/>
            <p:nvPr/>
          </p:nvSpPr>
          <p:spPr>
            <a:xfrm>
              <a:off x="7030280" y="2662432"/>
              <a:ext cx="767480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/>
            <p:cNvSpPr/>
            <p:nvPr/>
          </p:nvSpPr>
          <p:spPr>
            <a:xfrm rot="20030213">
              <a:off x="4070484" y="1971122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/>
            <p:cNvSpPr/>
            <p:nvPr/>
          </p:nvSpPr>
          <p:spPr>
            <a:xfrm rot="20030213">
              <a:off x="5684524" y="3069399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/>
            <p:cNvSpPr/>
            <p:nvPr/>
          </p:nvSpPr>
          <p:spPr>
            <a:xfrm rot="20030213">
              <a:off x="5697969" y="3827756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1" name="그룹 130"/>
          <p:cNvGrpSpPr/>
          <p:nvPr/>
        </p:nvGrpSpPr>
        <p:grpSpPr>
          <a:xfrm rot="878136">
            <a:off x="5758883" y="456015"/>
            <a:ext cx="1101558" cy="1105338"/>
            <a:chOff x="2837110" y="257992"/>
            <a:chExt cx="6561669" cy="6584179"/>
          </a:xfrm>
        </p:grpSpPr>
        <p:sp>
          <p:nvSpPr>
            <p:cNvPr id="132" name="타원 131"/>
            <p:cNvSpPr/>
            <p:nvPr/>
          </p:nvSpPr>
          <p:spPr>
            <a:xfrm>
              <a:off x="3624348" y="1047404"/>
              <a:ext cx="4937760" cy="4937760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3" name="그룹 132"/>
            <p:cNvGrpSpPr/>
            <p:nvPr/>
          </p:nvGrpSpPr>
          <p:grpSpPr>
            <a:xfrm rot="18674734">
              <a:off x="3408517" y="1288347"/>
              <a:ext cx="1089220" cy="989369"/>
              <a:chOff x="137158" y="831276"/>
              <a:chExt cx="1770614" cy="1687480"/>
            </a:xfrm>
          </p:grpSpPr>
          <p:sp>
            <p:nvSpPr>
              <p:cNvPr id="161" name="모서리가 둥근 직사각형 160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모서리가 둥근 직사각형 161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4" name="그룹 133"/>
            <p:cNvGrpSpPr/>
            <p:nvPr/>
          </p:nvGrpSpPr>
          <p:grpSpPr>
            <a:xfrm rot="16200000">
              <a:off x="2787185" y="3073236"/>
              <a:ext cx="1089220" cy="989369"/>
              <a:chOff x="137158" y="831276"/>
              <a:chExt cx="1770614" cy="1687480"/>
            </a:xfrm>
          </p:grpSpPr>
          <p:sp>
            <p:nvSpPr>
              <p:cNvPr id="159" name="모서리가 둥근 직사각형 158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모서리가 둥근 직사각형 159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13886184">
              <a:off x="3403815" y="4941634"/>
              <a:ext cx="1089220" cy="989369"/>
              <a:chOff x="137158" y="831276"/>
              <a:chExt cx="1770614" cy="1687480"/>
            </a:xfrm>
          </p:grpSpPr>
          <p:sp>
            <p:nvSpPr>
              <p:cNvPr id="157" name="모서리가 둥근 직사각형 156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모서리가 둥근 직사각형 157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6" name="그룹 135"/>
            <p:cNvGrpSpPr/>
            <p:nvPr/>
          </p:nvGrpSpPr>
          <p:grpSpPr>
            <a:xfrm rot="5400000">
              <a:off x="8359485" y="3073235"/>
              <a:ext cx="1089220" cy="989369"/>
              <a:chOff x="137158" y="831276"/>
              <a:chExt cx="1770614" cy="1687480"/>
            </a:xfrm>
          </p:grpSpPr>
          <p:sp>
            <p:nvSpPr>
              <p:cNvPr id="155" name="모서리가 둥근 직사각형 154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모서리가 둥근 직사각형 155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7" name="그룹 136"/>
            <p:cNvGrpSpPr/>
            <p:nvPr/>
          </p:nvGrpSpPr>
          <p:grpSpPr>
            <a:xfrm>
              <a:off x="5428161" y="257992"/>
              <a:ext cx="1089220" cy="989369"/>
              <a:chOff x="137158" y="831276"/>
              <a:chExt cx="1770614" cy="1687480"/>
            </a:xfrm>
          </p:grpSpPr>
          <p:sp>
            <p:nvSpPr>
              <p:cNvPr id="153" name="모서리가 둥근 직사각형 152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모서리가 둥근 직사각형 153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10800000">
              <a:off x="5428160" y="5852802"/>
              <a:ext cx="1089220" cy="989369"/>
              <a:chOff x="137158" y="831276"/>
              <a:chExt cx="1770614" cy="1687480"/>
            </a:xfrm>
          </p:grpSpPr>
          <p:sp>
            <p:nvSpPr>
              <p:cNvPr id="151" name="모서리가 둥근 직사각형 150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모서리가 둥근 직사각형 151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9" name="그룹 138"/>
            <p:cNvGrpSpPr/>
            <p:nvPr/>
          </p:nvGrpSpPr>
          <p:grpSpPr>
            <a:xfrm rot="7969830">
              <a:off x="7801281" y="4794572"/>
              <a:ext cx="1089220" cy="989369"/>
              <a:chOff x="137158" y="831276"/>
              <a:chExt cx="1770614" cy="1687480"/>
            </a:xfrm>
          </p:grpSpPr>
          <p:sp>
            <p:nvSpPr>
              <p:cNvPr id="149" name="모서리가 둥근 직사각형 148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모서리가 둥근 직사각형 149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0" name="그룹 139"/>
            <p:cNvGrpSpPr/>
            <p:nvPr/>
          </p:nvGrpSpPr>
          <p:grpSpPr>
            <a:xfrm rot="3018494">
              <a:off x="7511605" y="905297"/>
              <a:ext cx="1089220" cy="989369"/>
              <a:chOff x="137158" y="831276"/>
              <a:chExt cx="1770614" cy="1687480"/>
            </a:xfrm>
          </p:grpSpPr>
          <p:sp>
            <p:nvSpPr>
              <p:cNvPr id="147" name="모서리가 둥근 직사각형 146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모서리가 둥근 직사각형 147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1" name="타원 140"/>
            <p:cNvSpPr/>
            <p:nvPr/>
          </p:nvSpPr>
          <p:spPr>
            <a:xfrm>
              <a:off x="4747590" y="2169457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/>
            <p:cNvSpPr/>
            <p:nvPr/>
          </p:nvSpPr>
          <p:spPr>
            <a:xfrm>
              <a:off x="5163547" y="4258406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/>
            <p:cNvSpPr/>
            <p:nvPr/>
          </p:nvSpPr>
          <p:spPr>
            <a:xfrm>
              <a:off x="7030280" y="2662432"/>
              <a:ext cx="767480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/>
            <p:cNvSpPr/>
            <p:nvPr/>
          </p:nvSpPr>
          <p:spPr>
            <a:xfrm rot="20030213">
              <a:off x="4070484" y="1971122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/>
            <p:cNvSpPr/>
            <p:nvPr/>
          </p:nvSpPr>
          <p:spPr>
            <a:xfrm rot="20030213">
              <a:off x="5684524" y="3069399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/>
            <p:cNvSpPr/>
            <p:nvPr/>
          </p:nvSpPr>
          <p:spPr>
            <a:xfrm rot="20030213">
              <a:off x="5697969" y="3827756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3" name="그룹 162"/>
          <p:cNvGrpSpPr/>
          <p:nvPr/>
        </p:nvGrpSpPr>
        <p:grpSpPr>
          <a:xfrm rot="20255634">
            <a:off x="10596702" y="1890042"/>
            <a:ext cx="1317198" cy="1321717"/>
            <a:chOff x="2837110" y="257992"/>
            <a:chExt cx="6561669" cy="6584179"/>
          </a:xfrm>
        </p:grpSpPr>
        <p:sp>
          <p:nvSpPr>
            <p:cNvPr id="164" name="타원 163"/>
            <p:cNvSpPr/>
            <p:nvPr/>
          </p:nvSpPr>
          <p:spPr>
            <a:xfrm>
              <a:off x="3624348" y="1047404"/>
              <a:ext cx="4937760" cy="4937760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5" name="그룹 164"/>
            <p:cNvGrpSpPr/>
            <p:nvPr/>
          </p:nvGrpSpPr>
          <p:grpSpPr>
            <a:xfrm rot="18674734">
              <a:off x="3408517" y="1288347"/>
              <a:ext cx="1089220" cy="989369"/>
              <a:chOff x="137158" y="831276"/>
              <a:chExt cx="1770614" cy="1687480"/>
            </a:xfrm>
          </p:grpSpPr>
          <p:sp>
            <p:nvSpPr>
              <p:cNvPr id="193" name="모서리가 둥근 직사각형 192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모서리가 둥근 직사각형 193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6" name="그룹 165"/>
            <p:cNvGrpSpPr/>
            <p:nvPr/>
          </p:nvGrpSpPr>
          <p:grpSpPr>
            <a:xfrm rot="16200000">
              <a:off x="2787185" y="3073236"/>
              <a:ext cx="1089220" cy="989369"/>
              <a:chOff x="137158" y="831276"/>
              <a:chExt cx="1770614" cy="1687480"/>
            </a:xfrm>
          </p:grpSpPr>
          <p:sp>
            <p:nvSpPr>
              <p:cNvPr id="191" name="모서리가 둥근 직사각형 190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모서리가 둥근 직사각형 191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7" name="그룹 166"/>
            <p:cNvGrpSpPr/>
            <p:nvPr/>
          </p:nvGrpSpPr>
          <p:grpSpPr>
            <a:xfrm rot="13886184">
              <a:off x="3403815" y="4941634"/>
              <a:ext cx="1089220" cy="989369"/>
              <a:chOff x="137158" y="831276"/>
              <a:chExt cx="1770614" cy="1687480"/>
            </a:xfrm>
          </p:grpSpPr>
          <p:sp>
            <p:nvSpPr>
              <p:cNvPr id="189" name="모서리가 둥근 직사각형 188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모서리가 둥근 직사각형 189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8" name="그룹 167"/>
            <p:cNvGrpSpPr/>
            <p:nvPr/>
          </p:nvGrpSpPr>
          <p:grpSpPr>
            <a:xfrm rot="5400000">
              <a:off x="8359485" y="3073235"/>
              <a:ext cx="1089220" cy="989369"/>
              <a:chOff x="137158" y="831276"/>
              <a:chExt cx="1770614" cy="1687480"/>
            </a:xfrm>
          </p:grpSpPr>
          <p:sp>
            <p:nvSpPr>
              <p:cNvPr id="187" name="모서리가 둥근 직사각형 186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모서리가 둥근 직사각형 187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9" name="그룹 168"/>
            <p:cNvGrpSpPr/>
            <p:nvPr/>
          </p:nvGrpSpPr>
          <p:grpSpPr>
            <a:xfrm>
              <a:off x="5428161" y="257992"/>
              <a:ext cx="1089220" cy="989369"/>
              <a:chOff x="137158" y="831276"/>
              <a:chExt cx="1770614" cy="1687480"/>
            </a:xfrm>
          </p:grpSpPr>
          <p:sp>
            <p:nvSpPr>
              <p:cNvPr id="185" name="모서리가 둥근 직사각형 184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모서리가 둥근 직사각형 185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0" name="그룹 169"/>
            <p:cNvGrpSpPr/>
            <p:nvPr/>
          </p:nvGrpSpPr>
          <p:grpSpPr>
            <a:xfrm rot="10800000">
              <a:off x="5428160" y="5852802"/>
              <a:ext cx="1089220" cy="989369"/>
              <a:chOff x="137158" y="831276"/>
              <a:chExt cx="1770614" cy="1687480"/>
            </a:xfrm>
          </p:grpSpPr>
          <p:sp>
            <p:nvSpPr>
              <p:cNvPr id="183" name="모서리가 둥근 직사각형 182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모서리가 둥근 직사각형 183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1" name="그룹 170"/>
            <p:cNvGrpSpPr/>
            <p:nvPr/>
          </p:nvGrpSpPr>
          <p:grpSpPr>
            <a:xfrm rot="7969830">
              <a:off x="7801281" y="4794572"/>
              <a:ext cx="1089220" cy="989369"/>
              <a:chOff x="137158" y="831276"/>
              <a:chExt cx="1770614" cy="1687480"/>
            </a:xfrm>
          </p:grpSpPr>
          <p:sp>
            <p:nvSpPr>
              <p:cNvPr id="181" name="모서리가 둥근 직사각형 180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모서리가 둥근 직사각형 181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2" name="그룹 171"/>
            <p:cNvGrpSpPr/>
            <p:nvPr/>
          </p:nvGrpSpPr>
          <p:grpSpPr>
            <a:xfrm rot="3018494">
              <a:off x="7511605" y="905297"/>
              <a:ext cx="1089220" cy="989369"/>
              <a:chOff x="137158" y="831276"/>
              <a:chExt cx="1770614" cy="1687480"/>
            </a:xfrm>
          </p:grpSpPr>
          <p:sp>
            <p:nvSpPr>
              <p:cNvPr id="179" name="모서리가 둥근 직사각형 178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모서리가 둥근 직사각형 179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3" name="타원 172"/>
            <p:cNvSpPr/>
            <p:nvPr/>
          </p:nvSpPr>
          <p:spPr>
            <a:xfrm>
              <a:off x="4747590" y="2169457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/>
            <p:cNvSpPr/>
            <p:nvPr/>
          </p:nvSpPr>
          <p:spPr>
            <a:xfrm>
              <a:off x="5163547" y="4258406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/>
            <p:cNvSpPr/>
            <p:nvPr/>
          </p:nvSpPr>
          <p:spPr>
            <a:xfrm>
              <a:off x="7030280" y="2662432"/>
              <a:ext cx="767480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/>
            <p:cNvSpPr/>
            <p:nvPr/>
          </p:nvSpPr>
          <p:spPr>
            <a:xfrm rot="20030213">
              <a:off x="4070484" y="1971122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/>
            <p:cNvSpPr/>
            <p:nvPr/>
          </p:nvSpPr>
          <p:spPr>
            <a:xfrm rot="20030213">
              <a:off x="5684524" y="3069399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/>
            <p:cNvSpPr/>
            <p:nvPr/>
          </p:nvSpPr>
          <p:spPr>
            <a:xfrm rot="20030213">
              <a:off x="5697969" y="3827756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5" name="그룹 194"/>
          <p:cNvGrpSpPr/>
          <p:nvPr/>
        </p:nvGrpSpPr>
        <p:grpSpPr>
          <a:xfrm rot="4679595">
            <a:off x="9898852" y="1025921"/>
            <a:ext cx="972546" cy="975883"/>
            <a:chOff x="2837110" y="257992"/>
            <a:chExt cx="6561669" cy="6584179"/>
          </a:xfrm>
        </p:grpSpPr>
        <p:sp>
          <p:nvSpPr>
            <p:cNvPr id="196" name="타원 195"/>
            <p:cNvSpPr/>
            <p:nvPr/>
          </p:nvSpPr>
          <p:spPr>
            <a:xfrm>
              <a:off x="3624348" y="1047404"/>
              <a:ext cx="4937760" cy="4937760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7" name="그룹 196"/>
            <p:cNvGrpSpPr/>
            <p:nvPr/>
          </p:nvGrpSpPr>
          <p:grpSpPr>
            <a:xfrm rot="18674734">
              <a:off x="3408517" y="1288347"/>
              <a:ext cx="1089220" cy="989369"/>
              <a:chOff x="137158" y="831276"/>
              <a:chExt cx="1770614" cy="1687480"/>
            </a:xfrm>
          </p:grpSpPr>
          <p:sp>
            <p:nvSpPr>
              <p:cNvPr id="225" name="모서리가 둥근 직사각형 224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모서리가 둥근 직사각형 225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8" name="그룹 197"/>
            <p:cNvGrpSpPr/>
            <p:nvPr/>
          </p:nvGrpSpPr>
          <p:grpSpPr>
            <a:xfrm rot="16200000">
              <a:off x="2787185" y="3073236"/>
              <a:ext cx="1089220" cy="989369"/>
              <a:chOff x="137158" y="831276"/>
              <a:chExt cx="1770614" cy="1687480"/>
            </a:xfrm>
          </p:grpSpPr>
          <p:sp>
            <p:nvSpPr>
              <p:cNvPr id="223" name="모서리가 둥근 직사각형 222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모서리가 둥근 직사각형 223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9" name="그룹 198"/>
            <p:cNvGrpSpPr/>
            <p:nvPr/>
          </p:nvGrpSpPr>
          <p:grpSpPr>
            <a:xfrm rot="13886184">
              <a:off x="3403815" y="4941634"/>
              <a:ext cx="1089220" cy="989369"/>
              <a:chOff x="137158" y="831276"/>
              <a:chExt cx="1770614" cy="1687480"/>
            </a:xfrm>
          </p:grpSpPr>
          <p:sp>
            <p:nvSpPr>
              <p:cNvPr id="221" name="모서리가 둥근 직사각형 220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모서리가 둥근 직사각형 221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0" name="그룹 199"/>
            <p:cNvGrpSpPr/>
            <p:nvPr/>
          </p:nvGrpSpPr>
          <p:grpSpPr>
            <a:xfrm rot="5400000">
              <a:off x="8359485" y="3073235"/>
              <a:ext cx="1089220" cy="989369"/>
              <a:chOff x="137158" y="831276"/>
              <a:chExt cx="1770614" cy="1687480"/>
            </a:xfrm>
          </p:grpSpPr>
          <p:sp>
            <p:nvSpPr>
              <p:cNvPr id="219" name="모서리가 둥근 직사각형 218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모서리가 둥근 직사각형 219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1" name="그룹 200"/>
            <p:cNvGrpSpPr/>
            <p:nvPr/>
          </p:nvGrpSpPr>
          <p:grpSpPr>
            <a:xfrm>
              <a:off x="5428161" y="257992"/>
              <a:ext cx="1089220" cy="989369"/>
              <a:chOff x="137158" y="831276"/>
              <a:chExt cx="1770614" cy="1687480"/>
            </a:xfrm>
          </p:grpSpPr>
          <p:sp>
            <p:nvSpPr>
              <p:cNvPr id="217" name="모서리가 둥근 직사각형 216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모서리가 둥근 직사각형 217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2" name="그룹 201"/>
            <p:cNvGrpSpPr/>
            <p:nvPr/>
          </p:nvGrpSpPr>
          <p:grpSpPr>
            <a:xfrm rot="10800000">
              <a:off x="5428160" y="5852802"/>
              <a:ext cx="1089220" cy="989369"/>
              <a:chOff x="137158" y="831276"/>
              <a:chExt cx="1770614" cy="1687480"/>
            </a:xfrm>
          </p:grpSpPr>
          <p:sp>
            <p:nvSpPr>
              <p:cNvPr id="215" name="모서리가 둥근 직사각형 214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모서리가 둥근 직사각형 215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3" name="그룹 202"/>
            <p:cNvGrpSpPr/>
            <p:nvPr/>
          </p:nvGrpSpPr>
          <p:grpSpPr>
            <a:xfrm rot="7969830">
              <a:off x="7801281" y="4794572"/>
              <a:ext cx="1089220" cy="989369"/>
              <a:chOff x="137158" y="831276"/>
              <a:chExt cx="1770614" cy="1687480"/>
            </a:xfrm>
          </p:grpSpPr>
          <p:sp>
            <p:nvSpPr>
              <p:cNvPr id="213" name="모서리가 둥근 직사각형 212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모서리가 둥근 직사각형 213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4" name="그룹 203"/>
            <p:cNvGrpSpPr/>
            <p:nvPr/>
          </p:nvGrpSpPr>
          <p:grpSpPr>
            <a:xfrm rot="3018494">
              <a:off x="7511605" y="905297"/>
              <a:ext cx="1089220" cy="989369"/>
              <a:chOff x="137158" y="831276"/>
              <a:chExt cx="1770614" cy="1687480"/>
            </a:xfrm>
          </p:grpSpPr>
          <p:sp>
            <p:nvSpPr>
              <p:cNvPr id="211" name="모서리가 둥근 직사각형 210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모서리가 둥근 직사각형 211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5" name="타원 204"/>
            <p:cNvSpPr/>
            <p:nvPr/>
          </p:nvSpPr>
          <p:spPr>
            <a:xfrm>
              <a:off x="4747590" y="2169457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/>
            <p:cNvSpPr/>
            <p:nvPr/>
          </p:nvSpPr>
          <p:spPr>
            <a:xfrm>
              <a:off x="5163547" y="4258406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/>
            <p:cNvSpPr/>
            <p:nvPr/>
          </p:nvSpPr>
          <p:spPr>
            <a:xfrm>
              <a:off x="7030280" y="2662432"/>
              <a:ext cx="767480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/>
            <p:cNvSpPr/>
            <p:nvPr/>
          </p:nvSpPr>
          <p:spPr>
            <a:xfrm rot="20030213">
              <a:off x="4070484" y="1971122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/>
            <p:cNvSpPr/>
            <p:nvPr/>
          </p:nvSpPr>
          <p:spPr>
            <a:xfrm rot="20030213">
              <a:off x="5684524" y="3069399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/>
            <p:cNvSpPr/>
            <p:nvPr/>
          </p:nvSpPr>
          <p:spPr>
            <a:xfrm rot="20030213">
              <a:off x="5697969" y="3827756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7" name="그룹 226"/>
          <p:cNvGrpSpPr/>
          <p:nvPr/>
        </p:nvGrpSpPr>
        <p:grpSpPr>
          <a:xfrm rot="16862952">
            <a:off x="9797842" y="4332682"/>
            <a:ext cx="2097540" cy="2104737"/>
            <a:chOff x="2837110" y="257992"/>
            <a:chExt cx="6561669" cy="6584179"/>
          </a:xfrm>
        </p:grpSpPr>
        <p:sp>
          <p:nvSpPr>
            <p:cNvPr id="228" name="타원 227"/>
            <p:cNvSpPr/>
            <p:nvPr/>
          </p:nvSpPr>
          <p:spPr>
            <a:xfrm>
              <a:off x="3624348" y="1047404"/>
              <a:ext cx="4937760" cy="4937760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9" name="그룹 228"/>
            <p:cNvGrpSpPr/>
            <p:nvPr/>
          </p:nvGrpSpPr>
          <p:grpSpPr>
            <a:xfrm rot="18674734">
              <a:off x="3408517" y="1288347"/>
              <a:ext cx="1089220" cy="989369"/>
              <a:chOff x="137158" y="831276"/>
              <a:chExt cx="1770614" cy="1687480"/>
            </a:xfrm>
          </p:grpSpPr>
          <p:sp>
            <p:nvSpPr>
              <p:cNvPr id="257" name="모서리가 둥근 직사각형 256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모서리가 둥근 직사각형 257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0" name="그룹 229"/>
            <p:cNvGrpSpPr/>
            <p:nvPr/>
          </p:nvGrpSpPr>
          <p:grpSpPr>
            <a:xfrm rot="16200000">
              <a:off x="2787185" y="3073236"/>
              <a:ext cx="1089220" cy="989369"/>
              <a:chOff x="137158" y="831276"/>
              <a:chExt cx="1770614" cy="1687480"/>
            </a:xfrm>
          </p:grpSpPr>
          <p:sp>
            <p:nvSpPr>
              <p:cNvPr id="255" name="모서리가 둥근 직사각형 254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모서리가 둥근 직사각형 255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1" name="그룹 230"/>
            <p:cNvGrpSpPr/>
            <p:nvPr/>
          </p:nvGrpSpPr>
          <p:grpSpPr>
            <a:xfrm rot="13886184">
              <a:off x="3403815" y="4941634"/>
              <a:ext cx="1089220" cy="989369"/>
              <a:chOff x="137158" y="831276"/>
              <a:chExt cx="1770614" cy="1687480"/>
            </a:xfrm>
          </p:grpSpPr>
          <p:sp>
            <p:nvSpPr>
              <p:cNvPr id="253" name="모서리가 둥근 직사각형 252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4" name="모서리가 둥근 직사각형 253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2" name="그룹 231"/>
            <p:cNvGrpSpPr/>
            <p:nvPr/>
          </p:nvGrpSpPr>
          <p:grpSpPr>
            <a:xfrm rot="5400000">
              <a:off x="8359485" y="3073235"/>
              <a:ext cx="1089220" cy="989369"/>
              <a:chOff x="137158" y="831276"/>
              <a:chExt cx="1770614" cy="1687480"/>
            </a:xfrm>
          </p:grpSpPr>
          <p:sp>
            <p:nvSpPr>
              <p:cNvPr id="251" name="모서리가 둥근 직사각형 250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2" name="모서리가 둥근 직사각형 251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3" name="그룹 232"/>
            <p:cNvGrpSpPr/>
            <p:nvPr/>
          </p:nvGrpSpPr>
          <p:grpSpPr>
            <a:xfrm>
              <a:off x="5428161" y="257992"/>
              <a:ext cx="1089220" cy="989369"/>
              <a:chOff x="137158" y="831276"/>
              <a:chExt cx="1770614" cy="1687480"/>
            </a:xfrm>
          </p:grpSpPr>
          <p:sp>
            <p:nvSpPr>
              <p:cNvPr id="249" name="모서리가 둥근 직사각형 248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모서리가 둥근 직사각형 249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4" name="그룹 233"/>
            <p:cNvGrpSpPr/>
            <p:nvPr/>
          </p:nvGrpSpPr>
          <p:grpSpPr>
            <a:xfrm rot="10800000">
              <a:off x="5428160" y="5852802"/>
              <a:ext cx="1089220" cy="989369"/>
              <a:chOff x="137158" y="831276"/>
              <a:chExt cx="1770614" cy="1687480"/>
            </a:xfrm>
          </p:grpSpPr>
          <p:sp>
            <p:nvSpPr>
              <p:cNvPr id="247" name="모서리가 둥근 직사각형 246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모서리가 둥근 직사각형 247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5" name="그룹 234"/>
            <p:cNvGrpSpPr/>
            <p:nvPr/>
          </p:nvGrpSpPr>
          <p:grpSpPr>
            <a:xfrm rot="7969830">
              <a:off x="7801281" y="4794572"/>
              <a:ext cx="1089220" cy="989369"/>
              <a:chOff x="137158" y="831276"/>
              <a:chExt cx="1770614" cy="1687480"/>
            </a:xfrm>
          </p:grpSpPr>
          <p:sp>
            <p:nvSpPr>
              <p:cNvPr id="245" name="모서리가 둥근 직사각형 244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모서리가 둥근 직사각형 245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6" name="그룹 235"/>
            <p:cNvGrpSpPr/>
            <p:nvPr/>
          </p:nvGrpSpPr>
          <p:grpSpPr>
            <a:xfrm rot="3018494">
              <a:off x="7511605" y="905297"/>
              <a:ext cx="1089220" cy="989369"/>
              <a:chOff x="137158" y="831276"/>
              <a:chExt cx="1770614" cy="1687480"/>
            </a:xfrm>
          </p:grpSpPr>
          <p:sp>
            <p:nvSpPr>
              <p:cNvPr id="243" name="모서리가 둥근 직사각형 242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4" name="모서리가 둥근 직사각형 243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7" name="타원 236"/>
            <p:cNvSpPr/>
            <p:nvPr/>
          </p:nvSpPr>
          <p:spPr>
            <a:xfrm>
              <a:off x="4747590" y="2169457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타원 237"/>
            <p:cNvSpPr/>
            <p:nvPr/>
          </p:nvSpPr>
          <p:spPr>
            <a:xfrm>
              <a:off x="5163547" y="4258406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/>
            <p:cNvSpPr/>
            <p:nvPr/>
          </p:nvSpPr>
          <p:spPr>
            <a:xfrm>
              <a:off x="7030280" y="2662432"/>
              <a:ext cx="767480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/>
            <p:cNvSpPr/>
            <p:nvPr/>
          </p:nvSpPr>
          <p:spPr>
            <a:xfrm rot="20030213">
              <a:off x="4070484" y="1971122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/>
            <p:cNvSpPr/>
            <p:nvPr/>
          </p:nvSpPr>
          <p:spPr>
            <a:xfrm rot="20030213">
              <a:off x="5684524" y="3069399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/>
            <p:cNvSpPr/>
            <p:nvPr/>
          </p:nvSpPr>
          <p:spPr>
            <a:xfrm rot="20030213">
              <a:off x="5697969" y="3827756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9" name="그룹 258"/>
          <p:cNvGrpSpPr/>
          <p:nvPr/>
        </p:nvGrpSpPr>
        <p:grpSpPr>
          <a:xfrm>
            <a:off x="548881" y="281513"/>
            <a:ext cx="1472036" cy="1477087"/>
            <a:chOff x="2837110" y="257992"/>
            <a:chExt cx="6561669" cy="6584179"/>
          </a:xfrm>
        </p:grpSpPr>
        <p:sp>
          <p:nvSpPr>
            <p:cNvPr id="260" name="타원 259"/>
            <p:cNvSpPr/>
            <p:nvPr/>
          </p:nvSpPr>
          <p:spPr>
            <a:xfrm>
              <a:off x="3624348" y="1047404"/>
              <a:ext cx="4937760" cy="4937760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1" name="그룹 260"/>
            <p:cNvGrpSpPr/>
            <p:nvPr/>
          </p:nvGrpSpPr>
          <p:grpSpPr>
            <a:xfrm rot="18674734">
              <a:off x="3408517" y="1288347"/>
              <a:ext cx="1089220" cy="989369"/>
              <a:chOff x="137158" y="831276"/>
              <a:chExt cx="1770614" cy="1687480"/>
            </a:xfrm>
          </p:grpSpPr>
          <p:sp>
            <p:nvSpPr>
              <p:cNvPr id="289" name="모서리가 둥근 직사각형 288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모서리가 둥근 직사각형 289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2" name="그룹 261"/>
            <p:cNvGrpSpPr/>
            <p:nvPr/>
          </p:nvGrpSpPr>
          <p:grpSpPr>
            <a:xfrm rot="16200000">
              <a:off x="2787185" y="3073236"/>
              <a:ext cx="1089220" cy="989369"/>
              <a:chOff x="137158" y="831276"/>
              <a:chExt cx="1770614" cy="1687480"/>
            </a:xfrm>
          </p:grpSpPr>
          <p:sp>
            <p:nvSpPr>
              <p:cNvPr id="287" name="모서리가 둥근 직사각형 286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모서리가 둥근 직사각형 287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3" name="그룹 262"/>
            <p:cNvGrpSpPr/>
            <p:nvPr/>
          </p:nvGrpSpPr>
          <p:grpSpPr>
            <a:xfrm rot="13886184">
              <a:off x="3403815" y="4941634"/>
              <a:ext cx="1089220" cy="989369"/>
              <a:chOff x="137158" y="831276"/>
              <a:chExt cx="1770614" cy="1687480"/>
            </a:xfrm>
          </p:grpSpPr>
          <p:sp>
            <p:nvSpPr>
              <p:cNvPr id="285" name="모서리가 둥근 직사각형 284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모서리가 둥근 직사각형 285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4" name="그룹 263"/>
            <p:cNvGrpSpPr/>
            <p:nvPr/>
          </p:nvGrpSpPr>
          <p:grpSpPr>
            <a:xfrm rot="5400000">
              <a:off x="8359485" y="3073235"/>
              <a:ext cx="1089220" cy="989369"/>
              <a:chOff x="137158" y="831276"/>
              <a:chExt cx="1770614" cy="1687480"/>
            </a:xfrm>
          </p:grpSpPr>
          <p:sp>
            <p:nvSpPr>
              <p:cNvPr id="283" name="모서리가 둥근 직사각형 282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모서리가 둥근 직사각형 283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5" name="그룹 264"/>
            <p:cNvGrpSpPr/>
            <p:nvPr/>
          </p:nvGrpSpPr>
          <p:grpSpPr>
            <a:xfrm>
              <a:off x="5428161" y="257992"/>
              <a:ext cx="1089220" cy="989369"/>
              <a:chOff x="137158" y="831276"/>
              <a:chExt cx="1770614" cy="1687480"/>
            </a:xfrm>
          </p:grpSpPr>
          <p:sp>
            <p:nvSpPr>
              <p:cNvPr id="281" name="모서리가 둥근 직사각형 280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모서리가 둥근 직사각형 281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6" name="그룹 265"/>
            <p:cNvGrpSpPr/>
            <p:nvPr/>
          </p:nvGrpSpPr>
          <p:grpSpPr>
            <a:xfrm rot="10800000">
              <a:off x="5428160" y="5852802"/>
              <a:ext cx="1089220" cy="989369"/>
              <a:chOff x="137158" y="831276"/>
              <a:chExt cx="1770614" cy="1687480"/>
            </a:xfrm>
          </p:grpSpPr>
          <p:sp>
            <p:nvSpPr>
              <p:cNvPr id="279" name="모서리가 둥근 직사각형 278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모서리가 둥근 직사각형 279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7" name="그룹 266"/>
            <p:cNvGrpSpPr/>
            <p:nvPr/>
          </p:nvGrpSpPr>
          <p:grpSpPr>
            <a:xfrm rot="7969830">
              <a:off x="7801281" y="4794572"/>
              <a:ext cx="1089220" cy="989369"/>
              <a:chOff x="137158" y="831276"/>
              <a:chExt cx="1770614" cy="1687480"/>
            </a:xfrm>
          </p:grpSpPr>
          <p:sp>
            <p:nvSpPr>
              <p:cNvPr id="277" name="모서리가 둥근 직사각형 276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모서리가 둥근 직사각형 277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8" name="그룹 267"/>
            <p:cNvGrpSpPr/>
            <p:nvPr/>
          </p:nvGrpSpPr>
          <p:grpSpPr>
            <a:xfrm rot="3018494">
              <a:off x="7511605" y="905297"/>
              <a:ext cx="1089220" cy="989369"/>
              <a:chOff x="137158" y="831276"/>
              <a:chExt cx="1770614" cy="1687480"/>
            </a:xfrm>
          </p:grpSpPr>
          <p:sp>
            <p:nvSpPr>
              <p:cNvPr id="275" name="모서리가 둥근 직사각형 274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모서리가 둥근 직사각형 275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9" name="타원 268"/>
            <p:cNvSpPr/>
            <p:nvPr/>
          </p:nvSpPr>
          <p:spPr>
            <a:xfrm>
              <a:off x="4747590" y="2169457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0" name="타원 269"/>
            <p:cNvSpPr/>
            <p:nvPr/>
          </p:nvSpPr>
          <p:spPr>
            <a:xfrm>
              <a:off x="5163547" y="4258406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타원 270"/>
            <p:cNvSpPr/>
            <p:nvPr/>
          </p:nvSpPr>
          <p:spPr>
            <a:xfrm>
              <a:off x="7030280" y="2662432"/>
              <a:ext cx="767480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타원 271"/>
            <p:cNvSpPr/>
            <p:nvPr/>
          </p:nvSpPr>
          <p:spPr>
            <a:xfrm rot="20030213">
              <a:off x="4070484" y="1971122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타원 272"/>
            <p:cNvSpPr/>
            <p:nvPr/>
          </p:nvSpPr>
          <p:spPr>
            <a:xfrm rot="20030213">
              <a:off x="5684524" y="3069399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4" name="타원 273"/>
            <p:cNvSpPr/>
            <p:nvPr/>
          </p:nvSpPr>
          <p:spPr>
            <a:xfrm rot="20030213">
              <a:off x="5697969" y="3827756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1" name="그룹 290"/>
          <p:cNvGrpSpPr/>
          <p:nvPr/>
        </p:nvGrpSpPr>
        <p:grpSpPr>
          <a:xfrm rot="19246108">
            <a:off x="424881" y="2277819"/>
            <a:ext cx="962355" cy="965657"/>
            <a:chOff x="2837110" y="257992"/>
            <a:chExt cx="6561669" cy="6584179"/>
          </a:xfrm>
        </p:grpSpPr>
        <p:sp>
          <p:nvSpPr>
            <p:cNvPr id="292" name="타원 291"/>
            <p:cNvSpPr/>
            <p:nvPr/>
          </p:nvSpPr>
          <p:spPr>
            <a:xfrm>
              <a:off x="3624348" y="1047404"/>
              <a:ext cx="4937760" cy="4937760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3" name="그룹 292"/>
            <p:cNvGrpSpPr/>
            <p:nvPr/>
          </p:nvGrpSpPr>
          <p:grpSpPr>
            <a:xfrm rot="18674734">
              <a:off x="3408517" y="1288347"/>
              <a:ext cx="1089220" cy="989369"/>
              <a:chOff x="137158" y="831276"/>
              <a:chExt cx="1770614" cy="1687480"/>
            </a:xfrm>
          </p:grpSpPr>
          <p:sp>
            <p:nvSpPr>
              <p:cNvPr id="321" name="모서리가 둥근 직사각형 320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모서리가 둥근 직사각형 321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4" name="그룹 293"/>
            <p:cNvGrpSpPr/>
            <p:nvPr/>
          </p:nvGrpSpPr>
          <p:grpSpPr>
            <a:xfrm rot="16200000">
              <a:off x="2787185" y="3073236"/>
              <a:ext cx="1089220" cy="989369"/>
              <a:chOff x="137158" y="831276"/>
              <a:chExt cx="1770614" cy="1687480"/>
            </a:xfrm>
          </p:grpSpPr>
          <p:sp>
            <p:nvSpPr>
              <p:cNvPr id="319" name="모서리가 둥근 직사각형 318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0" name="모서리가 둥근 직사각형 319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5" name="그룹 294"/>
            <p:cNvGrpSpPr/>
            <p:nvPr/>
          </p:nvGrpSpPr>
          <p:grpSpPr>
            <a:xfrm rot="13886184">
              <a:off x="3403815" y="4941634"/>
              <a:ext cx="1089220" cy="989369"/>
              <a:chOff x="137158" y="831276"/>
              <a:chExt cx="1770614" cy="1687480"/>
            </a:xfrm>
          </p:grpSpPr>
          <p:sp>
            <p:nvSpPr>
              <p:cNvPr id="317" name="모서리가 둥근 직사각형 316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8" name="모서리가 둥근 직사각형 317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6" name="그룹 295"/>
            <p:cNvGrpSpPr/>
            <p:nvPr/>
          </p:nvGrpSpPr>
          <p:grpSpPr>
            <a:xfrm rot="5400000">
              <a:off x="8359485" y="3073235"/>
              <a:ext cx="1089220" cy="989369"/>
              <a:chOff x="137158" y="831276"/>
              <a:chExt cx="1770614" cy="1687480"/>
            </a:xfrm>
          </p:grpSpPr>
          <p:sp>
            <p:nvSpPr>
              <p:cNvPr id="315" name="모서리가 둥근 직사각형 314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6" name="모서리가 둥근 직사각형 315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7" name="그룹 296"/>
            <p:cNvGrpSpPr/>
            <p:nvPr/>
          </p:nvGrpSpPr>
          <p:grpSpPr>
            <a:xfrm>
              <a:off x="5428161" y="257992"/>
              <a:ext cx="1089220" cy="989369"/>
              <a:chOff x="137158" y="831276"/>
              <a:chExt cx="1770614" cy="1687480"/>
            </a:xfrm>
          </p:grpSpPr>
          <p:sp>
            <p:nvSpPr>
              <p:cNvPr id="313" name="모서리가 둥근 직사각형 312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4" name="모서리가 둥근 직사각형 313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8" name="그룹 297"/>
            <p:cNvGrpSpPr/>
            <p:nvPr/>
          </p:nvGrpSpPr>
          <p:grpSpPr>
            <a:xfrm rot="10800000">
              <a:off x="5428160" y="5852802"/>
              <a:ext cx="1089220" cy="989369"/>
              <a:chOff x="137158" y="831276"/>
              <a:chExt cx="1770614" cy="1687480"/>
            </a:xfrm>
          </p:grpSpPr>
          <p:sp>
            <p:nvSpPr>
              <p:cNvPr id="311" name="모서리가 둥근 직사각형 310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모서리가 둥근 직사각형 311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9" name="그룹 298"/>
            <p:cNvGrpSpPr/>
            <p:nvPr/>
          </p:nvGrpSpPr>
          <p:grpSpPr>
            <a:xfrm rot="7969830">
              <a:off x="7801281" y="4794572"/>
              <a:ext cx="1089220" cy="989369"/>
              <a:chOff x="137158" y="831276"/>
              <a:chExt cx="1770614" cy="1687480"/>
            </a:xfrm>
          </p:grpSpPr>
          <p:sp>
            <p:nvSpPr>
              <p:cNvPr id="309" name="모서리가 둥근 직사각형 308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모서리가 둥근 직사각형 309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0" name="그룹 299"/>
            <p:cNvGrpSpPr/>
            <p:nvPr/>
          </p:nvGrpSpPr>
          <p:grpSpPr>
            <a:xfrm rot="3018494">
              <a:off x="7511605" y="905297"/>
              <a:ext cx="1089220" cy="989369"/>
              <a:chOff x="137158" y="831276"/>
              <a:chExt cx="1770614" cy="1687480"/>
            </a:xfrm>
          </p:grpSpPr>
          <p:sp>
            <p:nvSpPr>
              <p:cNvPr id="307" name="모서리가 둥근 직사각형 306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모서리가 둥근 직사각형 307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1" name="타원 300"/>
            <p:cNvSpPr/>
            <p:nvPr/>
          </p:nvSpPr>
          <p:spPr>
            <a:xfrm>
              <a:off x="4747590" y="2169457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2" name="타원 301"/>
            <p:cNvSpPr/>
            <p:nvPr/>
          </p:nvSpPr>
          <p:spPr>
            <a:xfrm>
              <a:off x="5163547" y="4258406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3" name="타원 302"/>
            <p:cNvSpPr/>
            <p:nvPr/>
          </p:nvSpPr>
          <p:spPr>
            <a:xfrm>
              <a:off x="7030280" y="2662432"/>
              <a:ext cx="767480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타원 303"/>
            <p:cNvSpPr/>
            <p:nvPr/>
          </p:nvSpPr>
          <p:spPr>
            <a:xfrm rot="20030213">
              <a:off x="4070484" y="1971122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타원 304"/>
            <p:cNvSpPr/>
            <p:nvPr/>
          </p:nvSpPr>
          <p:spPr>
            <a:xfrm rot="20030213">
              <a:off x="5684524" y="3069399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타원 305"/>
            <p:cNvSpPr/>
            <p:nvPr/>
          </p:nvSpPr>
          <p:spPr>
            <a:xfrm rot="20030213">
              <a:off x="5697969" y="3827756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3" name="그룹 322"/>
          <p:cNvGrpSpPr/>
          <p:nvPr/>
        </p:nvGrpSpPr>
        <p:grpSpPr>
          <a:xfrm rot="2834559">
            <a:off x="3248877" y="3652654"/>
            <a:ext cx="1178356" cy="1182399"/>
            <a:chOff x="2837110" y="257992"/>
            <a:chExt cx="6561669" cy="6584179"/>
          </a:xfrm>
        </p:grpSpPr>
        <p:sp>
          <p:nvSpPr>
            <p:cNvPr id="324" name="타원 323"/>
            <p:cNvSpPr/>
            <p:nvPr/>
          </p:nvSpPr>
          <p:spPr>
            <a:xfrm>
              <a:off x="3624348" y="1047404"/>
              <a:ext cx="4937760" cy="4937760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5" name="그룹 324"/>
            <p:cNvGrpSpPr/>
            <p:nvPr/>
          </p:nvGrpSpPr>
          <p:grpSpPr>
            <a:xfrm rot="18674734">
              <a:off x="3408517" y="1288347"/>
              <a:ext cx="1089220" cy="989369"/>
              <a:chOff x="137158" y="831276"/>
              <a:chExt cx="1770614" cy="1687480"/>
            </a:xfrm>
          </p:grpSpPr>
          <p:sp>
            <p:nvSpPr>
              <p:cNvPr id="353" name="모서리가 둥근 직사각형 352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4" name="모서리가 둥근 직사각형 353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6" name="그룹 325"/>
            <p:cNvGrpSpPr/>
            <p:nvPr/>
          </p:nvGrpSpPr>
          <p:grpSpPr>
            <a:xfrm rot="16200000">
              <a:off x="2787185" y="3073236"/>
              <a:ext cx="1089220" cy="989369"/>
              <a:chOff x="137158" y="831276"/>
              <a:chExt cx="1770614" cy="1687480"/>
            </a:xfrm>
          </p:grpSpPr>
          <p:sp>
            <p:nvSpPr>
              <p:cNvPr id="351" name="모서리가 둥근 직사각형 350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모서리가 둥근 직사각형 351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7" name="그룹 326"/>
            <p:cNvGrpSpPr/>
            <p:nvPr/>
          </p:nvGrpSpPr>
          <p:grpSpPr>
            <a:xfrm rot="13886184">
              <a:off x="3403815" y="4941634"/>
              <a:ext cx="1089220" cy="989369"/>
              <a:chOff x="137158" y="831276"/>
              <a:chExt cx="1770614" cy="1687480"/>
            </a:xfrm>
          </p:grpSpPr>
          <p:sp>
            <p:nvSpPr>
              <p:cNvPr id="349" name="모서리가 둥근 직사각형 348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0" name="모서리가 둥근 직사각형 349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8" name="그룹 327"/>
            <p:cNvGrpSpPr/>
            <p:nvPr/>
          </p:nvGrpSpPr>
          <p:grpSpPr>
            <a:xfrm rot="5400000">
              <a:off x="8359485" y="3073235"/>
              <a:ext cx="1089220" cy="989369"/>
              <a:chOff x="137158" y="831276"/>
              <a:chExt cx="1770614" cy="1687480"/>
            </a:xfrm>
          </p:grpSpPr>
          <p:sp>
            <p:nvSpPr>
              <p:cNvPr id="347" name="모서리가 둥근 직사각형 346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8" name="모서리가 둥근 직사각형 347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9" name="그룹 328"/>
            <p:cNvGrpSpPr/>
            <p:nvPr/>
          </p:nvGrpSpPr>
          <p:grpSpPr>
            <a:xfrm>
              <a:off x="5428161" y="257992"/>
              <a:ext cx="1089220" cy="989369"/>
              <a:chOff x="137158" y="831276"/>
              <a:chExt cx="1770614" cy="1687480"/>
            </a:xfrm>
          </p:grpSpPr>
          <p:sp>
            <p:nvSpPr>
              <p:cNvPr id="345" name="모서리가 둥근 직사각형 344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6" name="모서리가 둥근 직사각형 345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0" name="그룹 329"/>
            <p:cNvGrpSpPr/>
            <p:nvPr/>
          </p:nvGrpSpPr>
          <p:grpSpPr>
            <a:xfrm rot="10800000">
              <a:off x="5428160" y="5852802"/>
              <a:ext cx="1089220" cy="989369"/>
              <a:chOff x="137158" y="831276"/>
              <a:chExt cx="1770614" cy="1687480"/>
            </a:xfrm>
          </p:grpSpPr>
          <p:sp>
            <p:nvSpPr>
              <p:cNvPr id="343" name="모서리가 둥근 직사각형 342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4" name="모서리가 둥근 직사각형 343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1" name="그룹 330"/>
            <p:cNvGrpSpPr/>
            <p:nvPr/>
          </p:nvGrpSpPr>
          <p:grpSpPr>
            <a:xfrm rot="7969830">
              <a:off x="7801281" y="4794572"/>
              <a:ext cx="1089220" cy="989369"/>
              <a:chOff x="137158" y="831276"/>
              <a:chExt cx="1770614" cy="1687480"/>
            </a:xfrm>
          </p:grpSpPr>
          <p:sp>
            <p:nvSpPr>
              <p:cNvPr id="341" name="모서리가 둥근 직사각형 340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2" name="모서리가 둥근 직사각형 341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2" name="그룹 331"/>
            <p:cNvGrpSpPr/>
            <p:nvPr/>
          </p:nvGrpSpPr>
          <p:grpSpPr>
            <a:xfrm rot="3018494">
              <a:off x="7511605" y="905297"/>
              <a:ext cx="1089220" cy="989369"/>
              <a:chOff x="137158" y="831276"/>
              <a:chExt cx="1770614" cy="1687480"/>
            </a:xfrm>
          </p:grpSpPr>
          <p:sp>
            <p:nvSpPr>
              <p:cNvPr id="339" name="모서리가 둥근 직사각형 338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0" name="모서리가 둥근 직사각형 339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33" name="타원 332"/>
            <p:cNvSpPr/>
            <p:nvPr/>
          </p:nvSpPr>
          <p:spPr>
            <a:xfrm>
              <a:off x="4747590" y="2169457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4" name="타원 333"/>
            <p:cNvSpPr/>
            <p:nvPr/>
          </p:nvSpPr>
          <p:spPr>
            <a:xfrm>
              <a:off x="5163547" y="4258406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타원 334"/>
            <p:cNvSpPr/>
            <p:nvPr/>
          </p:nvSpPr>
          <p:spPr>
            <a:xfrm>
              <a:off x="7030280" y="2662432"/>
              <a:ext cx="767480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타원 335"/>
            <p:cNvSpPr/>
            <p:nvPr/>
          </p:nvSpPr>
          <p:spPr>
            <a:xfrm rot="20030213">
              <a:off x="4070484" y="1971122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타원 336"/>
            <p:cNvSpPr/>
            <p:nvPr/>
          </p:nvSpPr>
          <p:spPr>
            <a:xfrm rot="20030213">
              <a:off x="5684524" y="3069399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8" name="타원 337"/>
            <p:cNvSpPr/>
            <p:nvPr/>
          </p:nvSpPr>
          <p:spPr>
            <a:xfrm rot="20030213">
              <a:off x="5697969" y="3827756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5" name="그룹 354"/>
          <p:cNvGrpSpPr/>
          <p:nvPr/>
        </p:nvGrpSpPr>
        <p:grpSpPr>
          <a:xfrm rot="3465373">
            <a:off x="2614565" y="4771600"/>
            <a:ext cx="1560095" cy="1565448"/>
            <a:chOff x="2837110" y="257992"/>
            <a:chExt cx="6561669" cy="6584179"/>
          </a:xfrm>
        </p:grpSpPr>
        <p:sp>
          <p:nvSpPr>
            <p:cNvPr id="356" name="타원 355"/>
            <p:cNvSpPr/>
            <p:nvPr/>
          </p:nvSpPr>
          <p:spPr>
            <a:xfrm>
              <a:off x="3624348" y="1047404"/>
              <a:ext cx="4937760" cy="4937760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57" name="그룹 356"/>
            <p:cNvGrpSpPr/>
            <p:nvPr/>
          </p:nvGrpSpPr>
          <p:grpSpPr>
            <a:xfrm rot="18674734">
              <a:off x="3408517" y="1288347"/>
              <a:ext cx="1089220" cy="989369"/>
              <a:chOff x="137158" y="831276"/>
              <a:chExt cx="1770614" cy="1687480"/>
            </a:xfrm>
          </p:grpSpPr>
          <p:sp>
            <p:nvSpPr>
              <p:cNvPr id="385" name="모서리가 둥근 직사각형 384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6" name="모서리가 둥근 직사각형 385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8" name="그룹 357"/>
            <p:cNvGrpSpPr/>
            <p:nvPr/>
          </p:nvGrpSpPr>
          <p:grpSpPr>
            <a:xfrm rot="16200000">
              <a:off x="2787185" y="3073236"/>
              <a:ext cx="1089220" cy="989369"/>
              <a:chOff x="137158" y="831276"/>
              <a:chExt cx="1770614" cy="1687480"/>
            </a:xfrm>
          </p:grpSpPr>
          <p:sp>
            <p:nvSpPr>
              <p:cNvPr id="383" name="모서리가 둥근 직사각형 382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4" name="모서리가 둥근 직사각형 383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9" name="그룹 358"/>
            <p:cNvGrpSpPr/>
            <p:nvPr/>
          </p:nvGrpSpPr>
          <p:grpSpPr>
            <a:xfrm rot="13886184">
              <a:off x="3403815" y="4941634"/>
              <a:ext cx="1089220" cy="989369"/>
              <a:chOff x="137158" y="831276"/>
              <a:chExt cx="1770614" cy="1687480"/>
            </a:xfrm>
          </p:grpSpPr>
          <p:sp>
            <p:nvSpPr>
              <p:cNvPr id="381" name="모서리가 둥근 직사각형 380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모서리가 둥근 직사각형 381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0" name="그룹 359"/>
            <p:cNvGrpSpPr/>
            <p:nvPr/>
          </p:nvGrpSpPr>
          <p:grpSpPr>
            <a:xfrm rot="5400000">
              <a:off x="8359485" y="3073235"/>
              <a:ext cx="1089220" cy="989369"/>
              <a:chOff x="137158" y="831276"/>
              <a:chExt cx="1770614" cy="1687480"/>
            </a:xfrm>
          </p:grpSpPr>
          <p:sp>
            <p:nvSpPr>
              <p:cNvPr id="379" name="모서리가 둥근 직사각형 378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0" name="모서리가 둥근 직사각형 379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1" name="그룹 360"/>
            <p:cNvGrpSpPr/>
            <p:nvPr/>
          </p:nvGrpSpPr>
          <p:grpSpPr>
            <a:xfrm>
              <a:off x="5428161" y="257992"/>
              <a:ext cx="1089220" cy="989369"/>
              <a:chOff x="137158" y="831276"/>
              <a:chExt cx="1770614" cy="1687480"/>
            </a:xfrm>
          </p:grpSpPr>
          <p:sp>
            <p:nvSpPr>
              <p:cNvPr id="377" name="모서리가 둥근 직사각형 376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모서리가 둥근 직사각형 377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2" name="그룹 361"/>
            <p:cNvGrpSpPr/>
            <p:nvPr/>
          </p:nvGrpSpPr>
          <p:grpSpPr>
            <a:xfrm rot="10800000">
              <a:off x="5428160" y="5852802"/>
              <a:ext cx="1089220" cy="989369"/>
              <a:chOff x="137158" y="831276"/>
              <a:chExt cx="1770614" cy="1687480"/>
            </a:xfrm>
          </p:grpSpPr>
          <p:sp>
            <p:nvSpPr>
              <p:cNvPr id="375" name="모서리가 둥근 직사각형 374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6" name="모서리가 둥근 직사각형 375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3" name="그룹 362"/>
            <p:cNvGrpSpPr/>
            <p:nvPr/>
          </p:nvGrpSpPr>
          <p:grpSpPr>
            <a:xfrm rot="7969830">
              <a:off x="7801281" y="4794572"/>
              <a:ext cx="1089220" cy="989369"/>
              <a:chOff x="137158" y="831276"/>
              <a:chExt cx="1770614" cy="1687480"/>
            </a:xfrm>
          </p:grpSpPr>
          <p:sp>
            <p:nvSpPr>
              <p:cNvPr id="373" name="모서리가 둥근 직사각형 372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4" name="모서리가 둥근 직사각형 373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4" name="그룹 363"/>
            <p:cNvGrpSpPr/>
            <p:nvPr/>
          </p:nvGrpSpPr>
          <p:grpSpPr>
            <a:xfrm rot="3018494">
              <a:off x="7511605" y="905297"/>
              <a:ext cx="1089220" cy="989369"/>
              <a:chOff x="137158" y="831276"/>
              <a:chExt cx="1770614" cy="1687480"/>
            </a:xfrm>
          </p:grpSpPr>
          <p:sp>
            <p:nvSpPr>
              <p:cNvPr id="371" name="모서리가 둥근 직사각형 370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2" name="모서리가 둥근 직사각형 371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65" name="타원 364"/>
            <p:cNvSpPr/>
            <p:nvPr/>
          </p:nvSpPr>
          <p:spPr>
            <a:xfrm>
              <a:off x="4747590" y="2169457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6" name="타원 365"/>
            <p:cNvSpPr/>
            <p:nvPr/>
          </p:nvSpPr>
          <p:spPr>
            <a:xfrm>
              <a:off x="5163547" y="4258406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7" name="타원 366"/>
            <p:cNvSpPr/>
            <p:nvPr/>
          </p:nvSpPr>
          <p:spPr>
            <a:xfrm>
              <a:off x="7030280" y="2662432"/>
              <a:ext cx="767480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8" name="타원 367"/>
            <p:cNvSpPr/>
            <p:nvPr/>
          </p:nvSpPr>
          <p:spPr>
            <a:xfrm rot="20030213">
              <a:off x="4070484" y="1971122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9" name="타원 368"/>
            <p:cNvSpPr/>
            <p:nvPr/>
          </p:nvSpPr>
          <p:spPr>
            <a:xfrm rot="20030213">
              <a:off x="5684524" y="3069399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0" name="타원 369"/>
            <p:cNvSpPr/>
            <p:nvPr/>
          </p:nvSpPr>
          <p:spPr>
            <a:xfrm rot="20030213">
              <a:off x="5697969" y="3827756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7" name="그룹 386"/>
          <p:cNvGrpSpPr/>
          <p:nvPr/>
        </p:nvGrpSpPr>
        <p:grpSpPr>
          <a:xfrm rot="878136">
            <a:off x="3235888" y="1485769"/>
            <a:ext cx="1101558" cy="1105338"/>
            <a:chOff x="2837110" y="257992"/>
            <a:chExt cx="6561669" cy="6584179"/>
          </a:xfrm>
        </p:grpSpPr>
        <p:sp>
          <p:nvSpPr>
            <p:cNvPr id="388" name="타원 387"/>
            <p:cNvSpPr/>
            <p:nvPr/>
          </p:nvSpPr>
          <p:spPr>
            <a:xfrm>
              <a:off x="3624348" y="1047404"/>
              <a:ext cx="4937760" cy="4937760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89" name="그룹 388"/>
            <p:cNvGrpSpPr/>
            <p:nvPr/>
          </p:nvGrpSpPr>
          <p:grpSpPr>
            <a:xfrm rot="18674734">
              <a:off x="3408517" y="1288347"/>
              <a:ext cx="1089220" cy="989369"/>
              <a:chOff x="137158" y="831276"/>
              <a:chExt cx="1770614" cy="1687480"/>
            </a:xfrm>
          </p:grpSpPr>
          <p:sp>
            <p:nvSpPr>
              <p:cNvPr id="417" name="모서리가 둥근 직사각형 416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8" name="모서리가 둥근 직사각형 417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0" name="그룹 389"/>
            <p:cNvGrpSpPr/>
            <p:nvPr/>
          </p:nvGrpSpPr>
          <p:grpSpPr>
            <a:xfrm rot="16200000">
              <a:off x="2787185" y="3073236"/>
              <a:ext cx="1089220" cy="989369"/>
              <a:chOff x="137158" y="831276"/>
              <a:chExt cx="1770614" cy="1687480"/>
            </a:xfrm>
          </p:grpSpPr>
          <p:sp>
            <p:nvSpPr>
              <p:cNvPr id="415" name="모서리가 둥근 직사각형 414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6" name="모서리가 둥근 직사각형 415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1" name="그룹 390"/>
            <p:cNvGrpSpPr/>
            <p:nvPr/>
          </p:nvGrpSpPr>
          <p:grpSpPr>
            <a:xfrm rot="13886184">
              <a:off x="3403815" y="4941634"/>
              <a:ext cx="1089220" cy="989369"/>
              <a:chOff x="137158" y="831276"/>
              <a:chExt cx="1770614" cy="1687480"/>
            </a:xfrm>
          </p:grpSpPr>
          <p:sp>
            <p:nvSpPr>
              <p:cNvPr id="413" name="모서리가 둥근 직사각형 412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4" name="모서리가 둥근 직사각형 413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2" name="그룹 391"/>
            <p:cNvGrpSpPr/>
            <p:nvPr/>
          </p:nvGrpSpPr>
          <p:grpSpPr>
            <a:xfrm rot="5400000">
              <a:off x="8359485" y="3073235"/>
              <a:ext cx="1089220" cy="989369"/>
              <a:chOff x="137158" y="831276"/>
              <a:chExt cx="1770614" cy="1687480"/>
            </a:xfrm>
          </p:grpSpPr>
          <p:sp>
            <p:nvSpPr>
              <p:cNvPr id="411" name="모서리가 둥근 직사각형 410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2" name="모서리가 둥근 직사각형 411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3" name="그룹 392"/>
            <p:cNvGrpSpPr/>
            <p:nvPr/>
          </p:nvGrpSpPr>
          <p:grpSpPr>
            <a:xfrm>
              <a:off x="5428161" y="257992"/>
              <a:ext cx="1089220" cy="989369"/>
              <a:chOff x="137158" y="831276"/>
              <a:chExt cx="1770614" cy="1687480"/>
            </a:xfrm>
          </p:grpSpPr>
          <p:sp>
            <p:nvSpPr>
              <p:cNvPr id="409" name="모서리가 둥근 직사각형 408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0" name="모서리가 둥근 직사각형 409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4" name="그룹 393"/>
            <p:cNvGrpSpPr/>
            <p:nvPr/>
          </p:nvGrpSpPr>
          <p:grpSpPr>
            <a:xfrm rot="10800000">
              <a:off x="5428160" y="5852802"/>
              <a:ext cx="1089220" cy="989369"/>
              <a:chOff x="137158" y="831276"/>
              <a:chExt cx="1770614" cy="1687480"/>
            </a:xfrm>
          </p:grpSpPr>
          <p:sp>
            <p:nvSpPr>
              <p:cNvPr id="407" name="모서리가 둥근 직사각형 406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8" name="모서리가 둥근 직사각형 407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5" name="그룹 394"/>
            <p:cNvGrpSpPr/>
            <p:nvPr/>
          </p:nvGrpSpPr>
          <p:grpSpPr>
            <a:xfrm rot="7969830">
              <a:off x="7801281" y="4794572"/>
              <a:ext cx="1089220" cy="989369"/>
              <a:chOff x="137158" y="831276"/>
              <a:chExt cx="1770614" cy="1687480"/>
            </a:xfrm>
          </p:grpSpPr>
          <p:sp>
            <p:nvSpPr>
              <p:cNvPr id="405" name="모서리가 둥근 직사각형 404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6" name="모서리가 둥근 직사각형 405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6" name="그룹 395"/>
            <p:cNvGrpSpPr/>
            <p:nvPr/>
          </p:nvGrpSpPr>
          <p:grpSpPr>
            <a:xfrm rot="3018494">
              <a:off x="7511605" y="905297"/>
              <a:ext cx="1089220" cy="989369"/>
              <a:chOff x="137158" y="831276"/>
              <a:chExt cx="1770614" cy="1687480"/>
            </a:xfrm>
          </p:grpSpPr>
          <p:sp>
            <p:nvSpPr>
              <p:cNvPr id="403" name="모서리가 둥근 직사각형 402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4" name="모서리가 둥근 직사각형 403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97" name="타원 396"/>
            <p:cNvSpPr/>
            <p:nvPr/>
          </p:nvSpPr>
          <p:spPr>
            <a:xfrm>
              <a:off x="4747590" y="2169457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8" name="타원 397"/>
            <p:cNvSpPr/>
            <p:nvPr/>
          </p:nvSpPr>
          <p:spPr>
            <a:xfrm>
              <a:off x="5163547" y="4258406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9" name="타원 398"/>
            <p:cNvSpPr/>
            <p:nvPr/>
          </p:nvSpPr>
          <p:spPr>
            <a:xfrm>
              <a:off x="7030280" y="2662432"/>
              <a:ext cx="767480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0" name="타원 399"/>
            <p:cNvSpPr/>
            <p:nvPr/>
          </p:nvSpPr>
          <p:spPr>
            <a:xfrm rot="20030213">
              <a:off x="4070484" y="1971122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1" name="타원 400"/>
            <p:cNvSpPr/>
            <p:nvPr/>
          </p:nvSpPr>
          <p:spPr>
            <a:xfrm rot="20030213">
              <a:off x="5684524" y="3069399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2" name="타원 401"/>
            <p:cNvSpPr/>
            <p:nvPr/>
          </p:nvSpPr>
          <p:spPr>
            <a:xfrm rot="20030213">
              <a:off x="5697969" y="3827756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9" name="그룹 418"/>
          <p:cNvGrpSpPr/>
          <p:nvPr/>
        </p:nvGrpSpPr>
        <p:grpSpPr>
          <a:xfrm rot="20255634">
            <a:off x="6909499" y="3376963"/>
            <a:ext cx="1317198" cy="1321717"/>
            <a:chOff x="2837110" y="257992"/>
            <a:chExt cx="6561669" cy="6584179"/>
          </a:xfrm>
        </p:grpSpPr>
        <p:sp>
          <p:nvSpPr>
            <p:cNvPr id="420" name="타원 419"/>
            <p:cNvSpPr/>
            <p:nvPr/>
          </p:nvSpPr>
          <p:spPr>
            <a:xfrm>
              <a:off x="3624348" y="1047404"/>
              <a:ext cx="4937760" cy="4937760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21" name="그룹 420"/>
            <p:cNvGrpSpPr/>
            <p:nvPr/>
          </p:nvGrpSpPr>
          <p:grpSpPr>
            <a:xfrm rot="18674734">
              <a:off x="3408517" y="1288347"/>
              <a:ext cx="1089220" cy="989369"/>
              <a:chOff x="137158" y="831276"/>
              <a:chExt cx="1770614" cy="1687480"/>
            </a:xfrm>
          </p:grpSpPr>
          <p:sp>
            <p:nvSpPr>
              <p:cNvPr id="449" name="모서리가 둥근 직사각형 448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0" name="모서리가 둥근 직사각형 449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22" name="그룹 421"/>
            <p:cNvGrpSpPr/>
            <p:nvPr/>
          </p:nvGrpSpPr>
          <p:grpSpPr>
            <a:xfrm rot="16200000">
              <a:off x="2787185" y="3073236"/>
              <a:ext cx="1089220" cy="989369"/>
              <a:chOff x="137158" y="831276"/>
              <a:chExt cx="1770614" cy="1687480"/>
            </a:xfrm>
          </p:grpSpPr>
          <p:sp>
            <p:nvSpPr>
              <p:cNvPr id="447" name="모서리가 둥근 직사각형 446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8" name="모서리가 둥근 직사각형 447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23" name="그룹 422"/>
            <p:cNvGrpSpPr/>
            <p:nvPr/>
          </p:nvGrpSpPr>
          <p:grpSpPr>
            <a:xfrm rot="13886184">
              <a:off x="3403815" y="4941634"/>
              <a:ext cx="1089220" cy="989369"/>
              <a:chOff x="137158" y="831276"/>
              <a:chExt cx="1770614" cy="1687480"/>
            </a:xfrm>
          </p:grpSpPr>
          <p:sp>
            <p:nvSpPr>
              <p:cNvPr id="445" name="모서리가 둥근 직사각형 444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6" name="모서리가 둥근 직사각형 445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24" name="그룹 423"/>
            <p:cNvGrpSpPr/>
            <p:nvPr/>
          </p:nvGrpSpPr>
          <p:grpSpPr>
            <a:xfrm rot="5400000">
              <a:off x="8359485" y="3073235"/>
              <a:ext cx="1089220" cy="989369"/>
              <a:chOff x="137158" y="831276"/>
              <a:chExt cx="1770614" cy="1687480"/>
            </a:xfrm>
          </p:grpSpPr>
          <p:sp>
            <p:nvSpPr>
              <p:cNvPr id="443" name="모서리가 둥근 직사각형 442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4" name="모서리가 둥근 직사각형 443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25" name="그룹 424"/>
            <p:cNvGrpSpPr/>
            <p:nvPr/>
          </p:nvGrpSpPr>
          <p:grpSpPr>
            <a:xfrm>
              <a:off x="5428161" y="257992"/>
              <a:ext cx="1089220" cy="989369"/>
              <a:chOff x="137158" y="831276"/>
              <a:chExt cx="1770614" cy="1687480"/>
            </a:xfrm>
          </p:grpSpPr>
          <p:sp>
            <p:nvSpPr>
              <p:cNvPr id="441" name="모서리가 둥근 직사각형 440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2" name="모서리가 둥근 직사각형 441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26" name="그룹 425"/>
            <p:cNvGrpSpPr/>
            <p:nvPr/>
          </p:nvGrpSpPr>
          <p:grpSpPr>
            <a:xfrm rot="10800000">
              <a:off x="5428160" y="5852802"/>
              <a:ext cx="1089220" cy="989369"/>
              <a:chOff x="137158" y="831276"/>
              <a:chExt cx="1770614" cy="1687480"/>
            </a:xfrm>
          </p:grpSpPr>
          <p:sp>
            <p:nvSpPr>
              <p:cNvPr id="439" name="모서리가 둥근 직사각형 438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0" name="모서리가 둥근 직사각형 439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27" name="그룹 426"/>
            <p:cNvGrpSpPr/>
            <p:nvPr/>
          </p:nvGrpSpPr>
          <p:grpSpPr>
            <a:xfrm rot="7969830">
              <a:off x="7801281" y="4794572"/>
              <a:ext cx="1089220" cy="989369"/>
              <a:chOff x="137158" y="831276"/>
              <a:chExt cx="1770614" cy="1687480"/>
            </a:xfrm>
          </p:grpSpPr>
          <p:sp>
            <p:nvSpPr>
              <p:cNvPr id="437" name="모서리가 둥근 직사각형 436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8" name="모서리가 둥근 직사각형 437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28" name="그룹 427"/>
            <p:cNvGrpSpPr/>
            <p:nvPr/>
          </p:nvGrpSpPr>
          <p:grpSpPr>
            <a:xfrm rot="3018494">
              <a:off x="7511605" y="905297"/>
              <a:ext cx="1089220" cy="989369"/>
              <a:chOff x="137158" y="831276"/>
              <a:chExt cx="1770614" cy="1687480"/>
            </a:xfrm>
          </p:grpSpPr>
          <p:sp>
            <p:nvSpPr>
              <p:cNvPr id="435" name="모서리가 둥근 직사각형 434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6" name="모서리가 둥근 직사각형 435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29" name="타원 428"/>
            <p:cNvSpPr/>
            <p:nvPr/>
          </p:nvSpPr>
          <p:spPr>
            <a:xfrm>
              <a:off x="4747590" y="2169457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0" name="타원 429"/>
            <p:cNvSpPr/>
            <p:nvPr/>
          </p:nvSpPr>
          <p:spPr>
            <a:xfrm>
              <a:off x="5163547" y="4258406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1" name="타원 430"/>
            <p:cNvSpPr/>
            <p:nvPr/>
          </p:nvSpPr>
          <p:spPr>
            <a:xfrm>
              <a:off x="7030280" y="2662432"/>
              <a:ext cx="767480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2" name="타원 431"/>
            <p:cNvSpPr/>
            <p:nvPr/>
          </p:nvSpPr>
          <p:spPr>
            <a:xfrm rot="20030213">
              <a:off x="4070484" y="1971122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3" name="타원 432"/>
            <p:cNvSpPr/>
            <p:nvPr/>
          </p:nvSpPr>
          <p:spPr>
            <a:xfrm rot="20030213">
              <a:off x="5684524" y="3069399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4" name="타원 433"/>
            <p:cNvSpPr/>
            <p:nvPr/>
          </p:nvSpPr>
          <p:spPr>
            <a:xfrm rot="20030213">
              <a:off x="5697969" y="3827756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1" name="그룹 450"/>
          <p:cNvGrpSpPr/>
          <p:nvPr/>
        </p:nvGrpSpPr>
        <p:grpSpPr>
          <a:xfrm rot="4679595">
            <a:off x="8362809" y="4728832"/>
            <a:ext cx="972546" cy="975883"/>
            <a:chOff x="2837110" y="257992"/>
            <a:chExt cx="6561669" cy="6584179"/>
          </a:xfrm>
        </p:grpSpPr>
        <p:sp>
          <p:nvSpPr>
            <p:cNvPr id="452" name="타원 451"/>
            <p:cNvSpPr/>
            <p:nvPr/>
          </p:nvSpPr>
          <p:spPr>
            <a:xfrm>
              <a:off x="3624348" y="1047404"/>
              <a:ext cx="4937760" cy="4937760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53" name="그룹 452"/>
            <p:cNvGrpSpPr/>
            <p:nvPr/>
          </p:nvGrpSpPr>
          <p:grpSpPr>
            <a:xfrm rot="18674734">
              <a:off x="3408517" y="1288347"/>
              <a:ext cx="1089220" cy="989369"/>
              <a:chOff x="137158" y="831276"/>
              <a:chExt cx="1770614" cy="1687480"/>
            </a:xfrm>
          </p:grpSpPr>
          <p:sp>
            <p:nvSpPr>
              <p:cNvPr id="481" name="모서리가 둥근 직사각형 480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2" name="모서리가 둥근 직사각형 481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4" name="그룹 453"/>
            <p:cNvGrpSpPr/>
            <p:nvPr/>
          </p:nvGrpSpPr>
          <p:grpSpPr>
            <a:xfrm rot="16200000">
              <a:off x="2787185" y="3073236"/>
              <a:ext cx="1089220" cy="989369"/>
              <a:chOff x="137158" y="831276"/>
              <a:chExt cx="1770614" cy="1687480"/>
            </a:xfrm>
          </p:grpSpPr>
          <p:sp>
            <p:nvSpPr>
              <p:cNvPr id="479" name="모서리가 둥근 직사각형 478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0" name="모서리가 둥근 직사각형 479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5" name="그룹 454"/>
            <p:cNvGrpSpPr/>
            <p:nvPr/>
          </p:nvGrpSpPr>
          <p:grpSpPr>
            <a:xfrm rot="13886184">
              <a:off x="3403815" y="4941634"/>
              <a:ext cx="1089220" cy="989369"/>
              <a:chOff x="137158" y="831276"/>
              <a:chExt cx="1770614" cy="1687480"/>
            </a:xfrm>
          </p:grpSpPr>
          <p:sp>
            <p:nvSpPr>
              <p:cNvPr id="477" name="모서리가 둥근 직사각형 476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8" name="모서리가 둥근 직사각형 477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6" name="그룹 455"/>
            <p:cNvGrpSpPr/>
            <p:nvPr/>
          </p:nvGrpSpPr>
          <p:grpSpPr>
            <a:xfrm rot="5400000">
              <a:off x="8359485" y="3073235"/>
              <a:ext cx="1089220" cy="989369"/>
              <a:chOff x="137158" y="831276"/>
              <a:chExt cx="1770614" cy="1687480"/>
            </a:xfrm>
          </p:grpSpPr>
          <p:sp>
            <p:nvSpPr>
              <p:cNvPr id="475" name="모서리가 둥근 직사각형 474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6" name="모서리가 둥근 직사각형 475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7" name="그룹 456"/>
            <p:cNvGrpSpPr/>
            <p:nvPr/>
          </p:nvGrpSpPr>
          <p:grpSpPr>
            <a:xfrm>
              <a:off x="5428161" y="257992"/>
              <a:ext cx="1089220" cy="989369"/>
              <a:chOff x="137158" y="831276"/>
              <a:chExt cx="1770614" cy="1687480"/>
            </a:xfrm>
          </p:grpSpPr>
          <p:sp>
            <p:nvSpPr>
              <p:cNvPr id="473" name="모서리가 둥근 직사각형 472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4" name="모서리가 둥근 직사각형 473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8" name="그룹 457"/>
            <p:cNvGrpSpPr/>
            <p:nvPr/>
          </p:nvGrpSpPr>
          <p:grpSpPr>
            <a:xfrm rot="10800000">
              <a:off x="5428160" y="5852802"/>
              <a:ext cx="1089220" cy="989369"/>
              <a:chOff x="137158" y="831276"/>
              <a:chExt cx="1770614" cy="1687480"/>
            </a:xfrm>
          </p:grpSpPr>
          <p:sp>
            <p:nvSpPr>
              <p:cNvPr id="471" name="모서리가 둥근 직사각형 470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2" name="모서리가 둥근 직사각형 471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9" name="그룹 458"/>
            <p:cNvGrpSpPr/>
            <p:nvPr/>
          </p:nvGrpSpPr>
          <p:grpSpPr>
            <a:xfrm rot="7969830">
              <a:off x="7801281" y="4794572"/>
              <a:ext cx="1089220" cy="989369"/>
              <a:chOff x="137158" y="831276"/>
              <a:chExt cx="1770614" cy="1687480"/>
            </a:xfrm>
          </p:grpSpPr>
          <p:sp>
            <p:nvSpPr>
              <p:cNvPr id="469" name="모서리가 둥근 직사각형 468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0" name="모서리가 둥근 직사각형 469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0" name="그룹 459"/>
            <p:cNvGrpSpPr/>
            <p:nvPr/>
          </p:nvGrpSpPr>
          <p:grpSpPr>
            <a:xfrm rot="3018494">
              <a:off x="7511605" y="905297"/>
              <a:ext cx="1089220" cy="989369"/>
              <a:chOff x="137158" y="831276"/>
              <a:chExt cx="1770614" cy="1687480"/>
            </a:xfrm>
          </p:grpSpPr>
          <p:sp>
            <p:nvSpPr>
              <p:cNvPr id="467" name="모서리가 둥근 직사각형 466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8" name="모서리가 둥근 직사각형 467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61" name="타원 460"/>
            <p:cNvSpPr/>
            <p:nvPr/>
          </p:nvSpPr>
          <p:spPr>
            <a:xfrm>
              <a:off x="4747590" y="2169457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2" name="타원 461"/>
            <p:cNvSpPr/>
            <p:nvPr/>
          </p:nvSpPr>
          <p:spPr>
            <a:xfrm>
              <a:off x="5163547" y="4258406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3" name="타원 462"/>
            <p:cNvSpPr/>
            <p:nvPr/>
          </p:nvSpPr>
          <p:spPr>
            <a:xfrm>
              <a:off x="7030280" y="2662432"/>
              <a:ext cx="767480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4" name="타원 463"/>
            <p:cNvSpPr/>
            <p:nvPr/>
          </p:nvSpPr>
          <p:spPr>
            <a:xfrm rot="20030213">
              <a:off x="4070484" y="1971122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5" name="타원 464"/>
            <p:cNvSpPr/>
            <p:nvPr/>
          </p:nvSpPr>
          <p:spPr>
            <a:xfrm rot="20030213">
              <a:off x="5684524" y="3069399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6" name="타원 465"/>
            <p:cNvSpPr/>
            <p:nvPr/>
          </p:nvSpPr>
          <p:spPr>
            <a:xfrm rot="20030213">
              <a:off x="5697969" y="3827756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3" name="그룹 482"/>
          <p:cNvGrpSpPr/>
          <p:nvPr/>
        </p:nvGrpSpPr>
        <p:grpSpPr>
          <a:xfrm rot="16862952">
            <a:off x="5520457" y="4652859"/>
            <a:ext cx="2097540" cy="2104737"/>
            <a:chOff x="2837110" y="257992"/>
            <a:chExt cx="6561669" cy="6584179"/>
          </a:xfrm>
        </p:grpSpPr>
        <p:sp>
          <p:nvSpPr>
            <p:cNvPr id="484" name="타원 483"/>
            <p:cNvSpPr/>
            <p:nvPr/>
          </p:nvSpPr>
          <p:spPr>
            <a:xfrm>
              <a:off x="3624348" y="1047404"/>
              <a:ext cx="4937760" cy="4937760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85" name="그룹 484"/>
            <p:cNvGrpSpPr/>
            <p:nvPr/>
          </p:nvGrpSpPr>
          <p:grpSpPr>
            <a:xfrm rot="18674734">
              <a:off x="3408517" y="1288347"/>
              <a:ext cx="1089220" cy="989369"/>
              <a:chOff x="137158" y="831276"/>
              <a:chExt cx="1770614" cy="1687480"/>
            </a:xfrm>
          </p:grpSpPr>
          <p:sp>
            <p:nvSpPr>
              <p:cNvPr id="513" name="모서리가 둥근 직사각형 512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4" name="모서리가 둥근 직사각형 513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6" name="그룹 485"/>
            <p:cNvGrpSpPr/>
            <p:nvPr/>
          </p:nvGrpSpPr>
          <p:grpSpPr>
            <a:xfrm rot="16200000">
              <a:off x="2787185" y="3073236"/>
              <a:ext cx="1089220" cy="989369"/>
              <a:chOff x="137158" y="831276"/>
              <a:chExt cx="1770614" cy="1687480"/>
            </a:xfrm>
          </p:grpSpPr>
          <p:sp>
            <p:nvSpPr>
              <p:cNvPr id="511" name="모서리가 둥근 직사각형 510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2" name="모서리가 둥근 직사각형 511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7" name="그룹 486"/>
            <p:cNvGrpSpPr/>
            <p:nvPr/>
          </p:nvGrpSpPr>
          <p:grpSpPr>
            <a:xfrm rot="13886184">
              <a:off x="3403815" y="4941634"/>
              <a:ext cx="1089220" cy="989369"/>
              <a:chOff x="137158" y="831276"/>
              <a:chExt cx="1770614" cy="1687480"/>
            </a:xfrm>
          </p:grpSpPr>
          <p:sp>
            <p:nvSpPr>
              <p:cNvPr id="509" name="모서리가 둥근 직사각형 508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0" name="모서리가 둥근 직사각형 509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8" name="그룹 487"/>
            <p:cNvGrpSpPr/>
            <p:nvPr/>
          </p:nvGrpSpPr>
          <p:grpSpPr>
            <a:xfrm rot="5400000">
              <a:off x="8359485" y="3073235"/>
              <a:ext cx="1089220" cy="989369"/>
              <a:chOff x="137158" y="831276"/>
              <a:chExt cx="1770614" cy="1687480"/>
            </a:xfrm>
          </p:grpSpPr>
          <p:sp>
            <p:nvSpPr>
              <p:cNvPr id="507" name="모서리가 둥근 직사각형 506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8" name="모서리가 둥근 직사각형 507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9" name="그룹 488"/>
            <p:cNvGrpSpPr/>
            <p:nvPr/>
          </p:nvGrpSpPr>
          <p:grpSpPr>
            <a:xfrm>
              <a:off x="5428161" y="257992"/>
              <a:ext cx="1089220" cy="989369"/>
              <a:chOff x="137158" y="831276"/>
              <a:chExt cx="1770614" cy="1687480"/>
            </a:xfrm>
          </p:grpSpPr>
          <p:sp>
            <p:nvSpPr>
              <p:cNvPr id="505" name="모서리가 둥근 직사각형 504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6" name="모서리가 둥근 직사각형 505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90" name="그룹 489"/>
            <p:cNvGrpSpPr/>
            <p:nvPr/>
          </p:nvGrpSpPr>
          <p:grpSpPr>
            <a:xfrm rot="10800000">
              <a:off x="5428160" y="5852802"/>
              <a:ext cx="1089220" cy="989369"/>
              <a:chOff x="137158" y="831276"/>
              <a:chExt cx="1770614" cy="1687480"/>
            </a:xfrm>
          </p:grpSpPr>
          <p:sp>
            <p:nvSpPr>
              <p:cNvPr id="503" name="모서리가 둥근 직사각형 502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4" name="모서리가 둥근 직사각형 503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91" name="그룹 490"/>
            <p:cNvGrpSpPr/>
            <p:nvPr/>
          </p:nvGrpSpPr>
          <p:grpSpPr>
            <a:xfrm rot="7969830">
              <a:off x="7801281" y="4794572"/>
              <a:ext cx="1089220" cy="989369"/>
              <a:chOff x="137158" y="831276"/>
              <a:chExt cx="1770614" cy="1687480"/>
            </a:xfrm>
          </p:grpSpPr>
          <p:sp>
            <p:nvSpPr>
              <p:cNvPr id="501" name="모서리가 둥근 직사각형 500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2" name="모서리가 둥근 직사각형 501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92" name="그룹 491"/>
            <p:cNvGrpSpPr/>
            <p:nvPr/>
          </p:nvGrpSpPr>
          <p:grpSpPr>
            <a:xfrm rot="3018494">
              <a:off x="7511605" y="905297"/>
              <a:ext cx="1089220" cy="989369"/>
              <a:chOff x="137158" y="831276"/>
              <a:chExt cx="1770614" cy="1687480"/>
            </a:xfrm>
          </p:grpSpPr>
          <p:sp>
            <p:nvSpPr>
              <p:cNvPr id="499" name="모서리가 둥근 직사각형 498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0" name="모서리가 둥근 직사각형 499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93" name="타원 492"/>
            <p:cNvSpPr/>
            <p:nvPr/>
          </p:nvSpPr>
          <p:spPr>
            <a:xfrm>
              <a:off x="4747590" y="2169457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4" name="타원 493"/>
            <p:cNvSpPr/>
            <p:nvPr/>
          </p:nvSpPr>
          <p:spPr>
            <a:xfrm>
              <a:off x="5163547" y="4258406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5" name="타원 494"/>
            <p:cNvSpPr/>
            <p:nvPr/>
          </p:nvSpPr>
          <p:spPr>
            <a:xfrm>
              <a:off x="7030280" y="2662432"/>
              <a:ext cx="767480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6" name="타원 495"/>
            <p:cNvSpPr/>
            <p:nvPr/>
          </p:nvSpPr>
          <p:spPr>
            <a:xfrm rot="20030213">
              <a:off x="4070484" y="1971122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7" name="타원 496"/>
            <p:cNvSpPr/>
            <p:nvPr/>
          </p:nvSpPr>
          <p:spPr>
            <a:xfrm rot="20030213">
              <a:off x="5684524" y="3069399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8" name="타원 497"/>
            <p:cNvSpPr/>
            <p:nvPr/>
          </p:nvSpPr>
          <p:spPr>
            <a:xfrm rot="20030213">
              <a:off x="5697969" y="3827756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5" name="그룹 514"/>
          <p:cNvGrpSpPr/>
          <p:nvPr/>
        </p:nvGrpSpPr>
        <p:grpSpPr>
          <a:xfrm>
            <a:off x="8768335" y="401246"/>
            <a:ext cx="1472036" cy="1477087"/>
            <a:chOff x="2837110" y="257992"/>
            <a:chExt cx="6561669" cy="6584179"/>
          </a:xfrm>
        </p:grpSpPr>
        <p:sp>
          <p:nvSpPr>
            <p:cNvPr id="516" name="타원 515"/>
            <p:cNvSpPr/>
            <p:nvPr/>
          </p:nvSpPr>
          <p:spPr>
            <a:xfrm>
              <a:off x="3624348" y="1047404"/>
              <a:ext cx="4937760" cy="4937760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17" name="그룹 516"/>
            <p:cNvGrpSpPr/>
            <p:nvPr/>
          </p:nvGrpSpPr>
          <p:grpSpPr>
            <a:xfrm rot="18674734">
              <a:off x="3408517" y="1288347"/>
              <a:ext cx="1089220" cy="989369"/>
              <a:chOff x="137158" y="831276"/>
              <a:chExt cx="1770614" cy="1687480"/>
            </a:xfrm>
          </p:grpSpPr>
          <p:sp>
            <p:nvSpPr>
              <p:cNvPr id="545" name="모서리가 둥근 직사각형 544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6" name="모서리가 둥근 직사각형 545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8" name="그룹 517"/>
            <p:cNvGrpSpPr/>
            <p:nvPr/>
          </p:nvGrpSpPr>
          <p:grpSpPr>
            <a:xfrm rot="16200000">
              <a:off x="2787185" y="3073236"/>
              <a:ext cx="1089220" cy="989369"/>
              <a:chOff x="137158" y="831276"/>
              <a:chExt cx="1770614" cy="1687480"/>
            </a:xfrm>
          </p:grpSpPr>
          <p:sp>
            <p:nvSpPr>
              <p:cNvPr id="543" name="모서리가 둥근 직사각형 542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4" name="모서리가 둥근 직사각형 543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9" name="그룹 518"/>
            <p:cNvGrpSpPr/>
            <p:nvPr/>
          </p:nvGrpSpPr>
          <p:grpSpPr>
            <a:xfrm rot="13886184">
              <a:off x="3403815" y="4941634"/>
              <a:ext cx="1089220" cy="989369"/>
              <a:chOff x="137158" y="831276"/>
              <a:chExt cx="1770614" cy="1687480"/>
            </a:xfrm>
          </p:grpSpPr>
          <p:sp>
            <p:nvSpPr>
              <p:cNvPr id="541" name="모서리가 둥근 직사각형 540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2" name="모서리가 둥근 직사각형 541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0" name="그룹 519"/>
            <p:cNvGrpSpPr/>
            <p:nvPr/>
          </p:nvGrpSpPr>
          <p:grpSpPr>
            <a:xfrm rot="5400000">
              <a:off x="8359485" y="3073235"/>
              <a:ext cx="1089220" cy="989369"/>
              <a:chOff x="137158" y="831276"/>
              <a:chExt cx="1770614" cy="1687480"/>
            </a:xfrm>
          </p:grpSpPr>
          <p:sp>
            <p:nvSpPr>
              <p:cNvPr id="539" name="모서리가 둥근 직사각형 538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0" name="모서리가 둥근 직사각형 539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1" name="그룹 520"/>
            <p:cNvGrpSpPr/>
            <p:nvPr/>
          </p:nvGrpSpPr>
          <p:grpSpPr>
            <a:xfrm>
              <a:off x="5428161" y="257992"/>
              <a:ext cx="1089220" cy="989369"/>
              <a:chOff x="137158" y="831276"/>
              <a:chExt cx="1770614" cy="1687480"/>
            </a:xfrm>
          </p:grpSpPr>
          <p:sp>
            <p:nvSpPr>
              <p:cNvPr id="537" name="모서리가 둥근 직사각형 536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8" name="모서리가 둥근 직사각형 537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2" name="그룹 521"/>
            <p:cNvGrpSpPr/>
            <p:nvPr/>
          </p:nvGrpSpPr>
          <p:grpSpPr>
            <a:xfrm rot="10800000">
              <a:off x="5428160" y="5852802"/>
              <a:ext cx="1089220" cy="989369"/>
              <a:chOff x="137158" y="831276"/>
              <a:chExt cx="1770614" cy="1687480"/>
            </a:xfrm>
          </p:grpSpPr>
          <p:sp>
            <p:nvSpPr>
              <p:cNvPr id="535" name="모서리가 둥근 직사각형 534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6" name="모서리가 둥근 직사각형 535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3" name="그룹 522"/>
            <p:cNvGrpSpPr/>
            <p:nvPr/>
          </p:nvGrpSpPr>
          <p:grpSpPr>
            <a:xfrm rot="7969830">
              <a:off x="7801281" y="4794572"/>
              <a:ext cx="1089220" cy="989369"/>
              <a:chOff x="137158" y="831276"/>
              <a:chExt cx="1770614" cy="1687480"/>
            </a:xfrm>
          </p:grpSpPr>
          <p:sp>
            <p:nvSpPr>
              <p:cNvPr id="533" name="모서리가 둥근 직사각형 532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4" name="모서리가 둥근 직사각형 533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4" name="그룹 523"/>
            <p:cNvGrpSpPr/>
            <p:nvPr/>
          </p:nvGrpSpPr>
          <p:grpSpPr>
            <a:xfrm rot="3018494">
              <a:off x="7511605" y="905297"/>
              <a:ext cx="1089220" cy="989369"/>
              <a:chOff x="137158" y="831276"/>
              <a:chExt cx="1770614" cy="1687480"/>
            </a:xfrm>
          </p:grpSpPr>
          <p:sp>
            <p:nvSpPr>
              <p:cNvPr id="531" name="모서리가 둥근 직사각형 530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모서리가 둥근 직사각형 531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25" name="타원 524"/>
            <p:cNvSpPr/>
            <p:nvPr/>
          </p:nvSpPr>
          <p:spPr>
            <a:xfrm>
              <a:off x="4747590" y="2169457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6" name="타원 525"/>
            <p:cNvSpPr/>
            <p:nvPr/>
          </p:nvSpPr>
          <p:spPr>
            <a:xfrm>
              <a:off x="5163547" y="4258406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7" name="타원 526"/>
            <p:cNvSpPr/>
            <p:nvPr/>
          </p:nvSpPr>
          <p:spPr>
            <a:xfrm>
              <a:off x="7030280" y="2662432"/>
              <a:ext cx="767480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8" name="타원 527"/>
            <p:cNvSpPr/>
            <p:nvPr/>
          </p:nvSpPr>
          <p:spPr>
            <a:xfrm rot="20030213">
              <a:off x="4070484" y="1971122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9" name="타원 528"/>
            <p:cNvSpPr/>
            <p:nvPr/>
          </p:nvSpPr>
          <p:spPr>
            <a:xfrm rot="20030213">
              <a:off x="5684524" y="3069399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0" name="타원 529"/>
            <p:cNvSpPr/>
            <p:nvPr/>
          </p:nvSpPr>
          <p:spPr>
            <a:xfrm rot="20030213">
              <a:off x="5697969" y="3827756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7" name="그룹 546"/>
          <p:cNvGrpSpPr/>
          <p:nvPr/>
        </p:nvGrpSpPr>
        <p:grpSpPr>
          <a:xfrm rot="19246108">
            <a:off x="909871" y="5020073"/>
            <a:ext cx="962355" cy="965657"/>
            <a:chOff x="2837110" y="257992"/>
            <a:chExt cx="6561669" cy="6584179"/>
          </a:xfrm>
        </p:grpSpPr>
        <p:sp>
          <p:nvSpPr>
            <p:cNvPr id="548" name="타원 547"/>
            <p:cNvSpPr/>
            <p:nvPr/>
          </p:nvSpPr>
          <p:spPr>
            <a:xfrm>
              <a:off x="3624348" y="1047404"/>
              <a:ext cx="4937760" cy="4937760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49" name="그룹 548"/>
            <p:cNvGrpSpPr/>
            <p:nvPr/>
          </p:nvGrpSpPr>
          <p:grpSpPr>
            <a:xfrm rot="18674734">
              <a:off x="3408517" y="1288347"/>
              <a:ext cx="1089220" cy="989369"/>
              <a:chOff x="137158" y="831276"/>
              <a:chExt cx="1770614" cy="1687480"/>
            </a:xfrm>
          </p:grpSpPr>
          <p:sp>
            <p:nvSpPr>
              <p:cNvPr id="577" name="모서리가 둥근 직사각형 576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8" name="모서리가 둥근 직사각형 577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0" name="그룹 549"/>
            <p:cNvGrpSpPr/>
            <p:nvPr/>
          </p:nvGrpSpPr>
          <p:grpSpPr>
            <a:xfrm rot="16200000">
              <a:off x="2787185" y="3073236"/>
              <a:ext cx="1089220" cy="989369"/>
              <a:chOff x="137158" y="831276"/>
              <a:chExt cx="1770614" cy="1687480"/>
            </a:xfrm>
          </p:grpSpPr>
          <p:sp>
            <p:nvSpPr>
              <p:cNvPr id="575" name="모서리가 둥근 직사각형 574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6" name="모서리가 둥근 직사각형 575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1" name="그룹 550"/>
            <p:cNvGrpSpPr/>
            <p:nvPr/>
          </p:nvGrpSpPr>
          <p:grpSpPr>
            <a:xfrm rot="13886184">
              <a:off x="3403815" y="4941634"/>
              <a:ext cx="1089220" cy="989369"/>
              <a:chOff x="137158" y="831276"/>
              <a:chExt cx="1770614" cy="1687480"/>
            </a:xfrm>
          </p:grpSpPr>
          <p:sp>
            <p:nvSpPr>
              <p:cNvPr id="573" name="모서리가 둥근 직사각형 572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4" name="모서리가 둥근 직사각형 573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2" name="그룹 551"/>
            <p:cNvGrpSpPr/>
            <p:nvPr/>
          </p:nvGrpSpPr>
          <p:grpSpPr>
            <a:xfrm rot="5400000">
              <a:off x="8359485" y="3073235"/>
              <a:ext cx="1089220" cy="989369"/>
              <a:chOff x="137158" y="831276"/>
              <a:chExt cx="1770614" cy="1687480"/>
            </a:xfrm>
          </p:grpSpPr>
          <p:sp>
            <p:nvSpPr>
              <p:cNvPr id="571" name="모서리가 둥근 직사각형 570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2" name="모서리가 둥근 직사각형 571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3" name="그룹 552"/>
            <p:cNvGrpSpPr/>
            <p:nvPr/>
          </p:nvGrpSpPr>
          <p:grpSpPr>
            <a:xfrm>
              <a:off x="5428161" y="257992"/>
              <a:ext cx="1089220" cy="989369"/>
              <a:chOff x="137158" y="831276"/>
              <a:chExt cx="1770614" cy="1687480"/>
            </a:xfrm>
          </p:grpSpPr>
          <p:sp>
            <p:nvSpPr>
              <p:cNvPr id="569" name="모서리가 둥근 직사각형 568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0" name="모서리가 둥근 직사각형 569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4" name="그룹 553"/>
            <p:cNvGrpSpPr/>
            <p:nvPr/>
          </p:nvGrpSpPr>
          <p:grpSpPr>
            <a:xfrm rot="10800000">
              <a:off x="5428160" y="5852802"/>
              <a:ext cx="1089220" cy="989369"/>
              <a:chOff x="137158" y="831276"/>
              <a:chExt cx="1770614" cy="1687480"/>
            </a:xfrm>
          </p:grpSpPr>
          <p:sp>
            <p:nvSpPr>
              <p:cNvPr id="567" name="모서리가 둥근 직사각형 566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8" name="모서리가 둥근 직사각형 567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5" name="그룹 554"/>
            <p:cNvGrpSpPr/>
            <p:nvPr/>
          </p:nvGrpSpPr>
          <p:grpSpPr>
            <a:xfrm rot="7969830">
              <a:off x="7801281" y="4794572"/>
              <a:ext cx="1089220" cy="989369"/>
              <a:chOff x="137158" y="831276"/>
              <a:chExt cx="1770614" cy="1687480"/>
            </a:xfrm>
          </p:grpSpPr>
          <p:sp>
            <p:nvSpPr>
              <p:cNvPr id="565" name="모서리가 둥근 직사각형 564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6" name="모서리가 둥근 직사각형 565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6" name="그룹 555"/>
            <p:cNvGrpSpPr/>
            <p:nvPr/>
          </p:nvGrpSpPr>
          <p:grpSpPr>
            <a:xfrm rot="3018494">
              <a:off x="7511605" y="905297"/>
              <a:ext cx="1089220" cy="989369"/>
              <a:chOff x="137158" y="831276"/>
              <a:chExt cx="1770614" cy="1687480"/>
            </a:xfrm>
          </p:grpSpPr>
          <p:sp>
            <p:nvSpPr>
              <p:cNvPr id="563" name="모서리가 둥근 직사각형 562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4" name="모서리가 둥근 직사각형 563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57" name="타원 556"/>
            <p:cNvSpPr/>
            <p:nvPr/>
          </p:nvSpPr>
          <p:spPr>
            <a:xfrm>
              <a:off x="4747590" y="2169457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8" name="타원 557"/>
            <p:cNvSpPr/>
            <p:nvPr/>
          </p:nvSpPr>
          <p:spPr>
            <a:xfrm>
              <a:off x="5163547" y="4258406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9" name="타원 558"/>
            <p:cNvSpPr/>
            <p:nvPr/>
          </p:nvSpPr>
          <p:spPr>
            <a:xfrm>
              <a:off x="7030280" y="2662432"/>
              <a:ext cx="767480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0" name="타원 559"/>
            <p:cNvSpPr/>
            <p:nvPr/>
          </p:nvSpPr>
          <p:spPr>
            <a:xfrm rot="20030213">
              <a:off x="4070484" y="1971122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1" name="타원 560"/>
            <p:cNvSpPr/>
            <p:nvPr/>
          </p:nvSpPr>
          <p:spPr>
            <a:xfrm rot="20030213">
              <a:off x="5684524" y="3069399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2" name="타원 561"/>
            <p:cNvSpPr/>
            <p:nvPr/>
          </p:nvSpPr>
          <p:spPr>
            <a:xfrm rot="20030213">
              <a:off x="5697969" y="3827756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9" name="그룹 578"/>
          <p:cNvGrpSpPr/>
          <p:nvPr/>
        </p:nvGrpSpPr>
        <p:grpSpPr>
          <a:xfrm rot="2834559">
            <a:off x="6335601" y="1691244"/>
            <a:ext cx="1178356" cy="1182399"/>
            <a:chOff x="2837110" y="257992"/>
            <a:chExt cx="6561669" cy="6584179"/>
          </a:xfrm>
        </p:grpSpPr>
        <p:sp>
          <p:nvSpPr>
            <p:cNvPr id="580" name="타원 579"/>
            <p:cNvSpPr/>
            <p:nvPr/>
          </p:nvSpPr>
          <p:spPr>
            <a:xfrm>
              <a:off x="3624348" y="1047404"/>
              <a:ext cx="4937760" cy="4937760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81" name="그룹 580"/>
            <p:cNvGrpSpPr/>
            <p:nvPr/>
          </p:nvGrpSpPr>
          <p:grpSpPr>
            <a:xfrm rot="18674734">
              <a:off x="3408517" y="1288347"/>
              <a:ext cx="1089220" cy="989369"/>
              <a:chOff x="137158" y="831276"/>
              <a:chExt cx="1770614" cy="1687480"/>
            </a:xfrm>
          </p:grpSpPr>
          <p:sp>
            <p:nvSpPr>
              <p:cNvPr id="609" name="모서리가 둥근 직사각형 608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0" name="모서리가 둥근 직사각형 609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82" name="그룹 581"/>
            <p:cNvGrpSpPr/>
            <p:nvPr/>
          </p:nvGrpSpPr>
          <p:grpSpPr>
            <a:xfrm rot="16200000">
              <a:off x="2787185" y="3073236"/>
              <a:ext cx="1089220" cy="989369"/>
              <a:chOff x="137158" y="831276"/>
              <a:chExt cx="1770614" cy="1687480"/>
            </a:xfrm>
          </p:grpSpPr>
          <p:sp>
            <p:nvSpPr>
              <p:cNvPr id="607" name="모서리가 둥근 직사각형 606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8" name="모서리가 둥근 직사각형 607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83" name="그룹 582"/>
            <p:cNvGrpSpPr/>
            <p:nvPr/>
          </p:nvGrpSpPr>
          <p:grpSpPr>
            <a:xfrm rot="13886184">
              <a:off x="3403815" y="4941634"/>
              <a:ext cx="1089220" cy="989369"/>
              <a:chOff x="137158" y="831276"/>
              <a:chExt cx="1770614" cy="1687480"/>
            </a:xfrm>
          </p:grpSpPr>
          <p:sp>
            <p:nvSpPr>
              <p:cNvPr id="605" name="모서리가 둥근 직사각형 604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6" name="모서리가 둥근 직사각형 605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84" name="그룹 583"/>
            <p:cNvGrpSpPr/>
            <p:nvPr/>
          </p:nvGrpSpPr>
          <p:grpSpPr>
            <a:xfrm rot="5400000">
              <a:off x="8359485" y="3073235"/>
              <a:ext cx="1089220" cy="989369"/>
              <a:chOff x="137158" y="831276"/>
              <a:chExt cx="1770614" cy="1687480"/>
            </a:xfrm>
          </p:grpSpPr>
          <p:sp>
            <p:nvSpPr>
              <p:cNvPr id="603" name="모서리가 둥근 직사각형 602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4" name="모서리가 둥근 직사각형 603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85" name="그룹 584"/>
            <p:cNvGrpSpPr/>
            <p:nvPr/>
          </p:nvGrpSpPr>
          <p:grpSpPr>
            <a:xfrm>
              <a:off x="5428161" y="257992"/>
              <a:ext cx="1089220" cy="989369"/>
              <a:chOff x="137158" y="831276"/>
              <a:chExt cx="1770614" cy="1687480"/>
            </a:xfrm>
          </p:grpSpPr>
          <p:sp>
            <p:nvSpPr>
              <p:cNvPr id="601" name="모서리가 둥근 직사각형 600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2" name="모서리가 둥근 직사각형 601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86" name="그룹 585"/>
            <p:cNvGrpSpPr/>
            <p:nvPr/>
          </p:nvGrpSpPr>
          <p:grpSpPr>
            <a:xfrm rot="10800000">
              <a:off x="5428160" y="5852802"/>
              <a:ext cx="1089220" cy="989369"/>
              <a:chOff x="137158" y="831276"/>
              <a:chExt cx="1770614" cy="1687480"/>
            </a:xfrm>
          </p:grpSpPr>
          <p:sp>
            <p:nvSpPr>
              <p:cNvPr id="599" name="모서리가 둥근 직사각형 598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0" name="모서리가 둥근 직사각형 599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87" name="그룹 586"/>
            <p:cNvGrpSpPr/>
            <p:nvPr/>
          </p:nvGrpSpPr>
          <p:grpSpPr>
            <a:xfrm rot="7969830">
              <a:off x="7801281" y="4794572"/>
              <a:ext cx="1089220" cy="989369"/>
              <a:chOff x="137158" y="831276"/>
              <a:chExt cx="1770614" cy="1687480"/>
            </a:xfrm>
          </p:grpSpPr>
          <p:sp>
            <p:nvSpPr>
              <p:cNvPr id="597" name="모서리가 둥근 직사각형 596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8" name="모서리가 둥근 직사각형 597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88" name="그룹 587"/>
            <p:cNvGrpSpPr/>
            <p:nvPr/>
          </p:nvGrpSpPr>
          <p:grpSpPr>
            <a:xfrm rot="3018494">
              <a:off x="7511605" y="905297"/>
              <a:ext cx="1089220" cy="989369"/>
              <a:chOff x="137158" y="831276"/>
              <a:chExt cx="1770614" cy="1687480"/>
            </a:xfrm>
          </p:grpSpPr>
          <p:sp>
            <p:nvSpPr>
              <p:cNvPr id="595" name="모서리가 둥근 직사각형 594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6" name="모서리가 둥근 직사각형 595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89" name="타원 588"/>
            <p:cNvSpPr/>
            <p:nvPr/>
          </p:nvSpPr>
          <p:spPr>
            <a:xfrm>
              <a:off x="4747590" y="2169457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0" name="타원 589"/>
            <p:cNvSpPr/>
            <p:nvPr/>
          </p:nvSpPr>
          <p:spPr>
            <a:xfrm>
              <a:off x="5163547" y="4258406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1" name="타원 590"/>
            <p:cNvSpPr/>
            <p:nvPr/>
          </p:nvSpPr>
          <p:spPr>
            <a:xfrm>
              <a:off x="7030280" y="2662432"/>
              <a:ext cx="767480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2" name="타원 591"/>
            <p:cNvSpPr/>
            <p:nvPr/>
          </p:nvSpPr>
          <p:spPr>
            <a:xfrm rot="20030213">
              <a:off x="4070484" y="1971122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3" name="타원 592"/>
            <p:cNvSpPr/>
            <p:nvPr/>
          </p:nvSpPr>
          <p:spPr>
            <a:xfrm rot="20030213">
              <a:off x="5684524" y="3069399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4" name="타원 593"/>
            <p:cNvSpPr/>
            <p:nvPr/>
          </p:nvSpPr>
          <p:spPr>
            <a:xfrm rot="20030213">
              <a:off x="5697969" y="3827756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11" name="그룹 610"/>
          <p:cNvGrpSpPr/>
          <p:nvPr/>
        </p:nvGrpSpPr>
        <p:grpSpPr>
          <a:xfrm rot="3465373">
            <a:off x="3292799" y="2713544"/>
            <a:ext cx="1560095" cy="1565448"/>
            <a:chOff x="2837110" y="257992"/>
            <a:chExt cx="6561669" cy="6584179"/>
          </a:xfrm>
        </p:grpSpPr>
        <p:sp>
          <p:nvSpPr>
            <p:cNvPr id="612" name="타원 611"/>
            <p:cNvSpPr/>
            <p:nvPr/>
          </p:nvSpPr>
          <p:spPr>
            <a:xfrm>
              <a:off x="3624348" y="1047404"/>
              <a:ext cx="4937760" cy="4937760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13" name="그룹 612"/>
            <p:cNvGrpSpPr/>
            <p:nvPr/>
          </p:nvGrpSpPr>
          <p:grpSpPr>
            <a:xfrm rot="18674734">
              <a:off x="3408517" y="1288347"/>
              <a:ext cx="1089220" cy="989369"/>
              <a:chOff x="137158" y="831276"/>
              <a:chExt cx="1770614" cy="1687480"/>
            </a:xfrm>
          </p:grpSpPr>
          <p:sp>
            <p:nvSpPr>
              <p:cNvPr id="641" name="모서리가 둥근 직사각형 640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2" name="모서리가 둥근 직사각형 641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14" name="그룹 613"/>
            <p:cNvGrpSpPr/>
            <p:nvPr/>
          </p:nvGrpSpPr>
          <p:grpSpPr>
            <a:xfrm rot="16200000">
              <a:off x="2787185" y="3073236"/>
              <a:ext cx="1089220" cy="989369"/>
              <a:chOff x="137158" y="831276"/>
              <a:chExt cx="1770614" cy="1687480"/>
            </a:xfrm>
          </p:grpSpPr>
          <p:sp>
            <p:nvSpPr>
              <p:cNvPr id="639" name="모서리가 둥근 직사각형 638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0" name="모서리가 둥근 직사각형 639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15" name="그룹 614"/>
            <p:cNvGrpSpPr/>
            <p:nvPr/>
          </p:nvGrpSpPr>
          <p:grpSpPr>
            <a:xfrm rot="13886184">
              <a:off x="3403815" y="4941634"/>
              <a:ext cx="1089220" cy="989369"/>
              <a:chOff x="137158" y="831276"/>
              <a:chExt cx="1770614" cy="1687480"/>
            </a:xfrm>
          </p:grpSpPr>
          <p:sp>
            <p:nvSpPr>
              <p:cNvPr id="637" name="모서리가 둥근 직사각형 636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8" name="모서리가 둥근 직사각형 637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16" name="그룹 615"/>
            <p:cNvGrpSpPr/>
            <p:nvPr/>
          </p:nvGrpSpPr>
          <p:grpSpPr>
            <a:xfrm rot="5400000">
              <a:off x="8359485" y="3073235"/>
              <a:ext cx="1089220" cy="989369"/>
              <a:chOff x="137158" y="831276"/>
              <a:chExt cx="1770614" cy="1687480"/>
            </a:xfrm>
          </p:grpSpPr>
          <p:sp>
            <p:nvSpPr>
              <p:cNvPr id="635" name="모서리가 둥근 직사각형 634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6" name="모서리가 둥근 직사각형 635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17" name="그룹 616"/>
            <p:cNvGrpSpPr/>
            <p:nvPr/>
          </p:nvGrpSpPr>
          <p:grpSpPr>
            <a:xfrm>
              <a:off x="5428161" y="257992"/>
              <a:ext cx="1089220" cy="989369"/>
              <a:chOff x="137158" y="831276"/>
              <a:chExt cx="1770614" cy="1687480"/>
            </a:xfrm>
          </p:grpSpPr>
          <p:sp>
            <p:nvSpPr>
              <p:cNvPr id="633" name="모서리가 둥근 직사각형 632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4" name="모서리가 둥근 직사각형 633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18" name="그룹 617"/>
            <p:cNvGrpSpPr/>
            <p:nvPr/>
          </p:nvGrpSpPr>
          <p:grpSpPr>
            <a:xfrm rot="10800000">
              <a:off x="5428160" y="5852802"/>
              <a:ext cx="1089220" cy="989369"/>
              <a:chOff x="137158" y="831276"/>
              <a:chExt cx="1770614" cy="1687480"/>
            </a:xfrm>
          </p:grpSpPr>
          <p:sp>
            <p:nvSpPr>
              <p:cNvPr id="631" name="모서리가 둥근 직사각형 630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2" name="모서리가 둥근 직사각형 631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19" name="그룹 618"/>
            <p:cNvGrpSpPr/>
            <p:nvPr/>
          </p:nvGrpSpPr>
          <p:grpSpPr>
            <a:xfrm rot="7969830">
              <a:off x="7801281" y="4794572"/>
              <a:ext cx="1089220" cy="989369"/>
              <a:chOff x="137158" y="831276"/>
              <a:chExt cx="1770614" cy="1687480"/>
            </a:xfrm>
          </p:grpSpPr>
          <p:sp>
            <p:nvSpPr>
              <p:cNvPr id="629" name="모서리가 둥근 직사각형 628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0" name="모서리가 둥근 직사각형 629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20" name="그룹 619"/>
            <p:cNvGrpSpPr/>
            <p:nvPr/>
          </p:nvGrpSpPr>
          <p:grpSpPr>
            <a:xfrm rot="3018494">
              <a:off x="7511605" y="905297"/>
              <a:ext cx="1089220" cy="989369"/>
              <a:chOff x="137158" y="831276"/>
              <a:chExt cx="1770614" cy="1687480"/>
            </a:xfrm>
          </p:grpSpPr>
          <p:sp>
            <p:nvSpPr>
              <p:cNvPr id="627" name="모서리가 둥근 직사각형 626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8" name="모서리가 둥근 직사각형 627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21" name="타원 620"/>
            <p:cNvSpPr/>
            <p:nvPr/>
          </p:nvSpPr>
          <p:spPr>
            <a:xfrm>
              <a:off x="4747590" y="2169457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2" name="타원 621"/>
            <p:cNvSpPr/>
            <p:nvPr/>
          </p:nvSpPr>
          <p:spPr>
            <a:xfrm>
              <a:off x="5163547" y="4258406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3" name="타원 622"/>
            <p:cNvSpPr/>
            <p:nvPr/>
          </p:nvSpPr>
          <p:spPr>
            <a:xfrm>
              <a:off x="7030280" y="2662432"/>
              <a:ext cx="767480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4" name="타원 623"/>
            <p:cNvSpPr/>
            <p:nvPr/>
          </p:nvSpPr>
          <p:spPr>
            <a:xfrm rot="20030213">
              <a:off x="4070484" y="1971122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5" name="타원 624"/>
            <p:cNvSpPr/>
            <p:nvPr/>
          </p:nvSpPr>
          <p:spPr>
            <a:xfrm rot="20030213">
              <a:off x="5684524" y="3069399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6" name="타원 625"/>
            <p:cNvSpPr/>
            <p:nvPr/>
          </p:nvSpPr>
          <p:spPr>
            <a:xfrm rot="20030213">
              <a:off x="5697969" y="3827756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43" name="그룹 642"/>
          <p:cNvGrpSpPr/>
          <p:nvPr/>
        </p:nvGrpSpPr>
        <p:grpSpPr>
          <a:xfrm rot="878136">
            <a:off x="7818625" y="5618209"/>
            <a:ext cx="1101558" cy="1105338"/>
            <a:chOff x="2837110" y="257992"/>
            <a:chExt cx="6561669" cy="6584179"/>
          </a:xfrm>
        </p:grpSpPr>
        <p:sp>
          <p:nvSpPr>
            <p:cNvPr id="644" name="타원 643"/>
            <p:cNvSpPr/>
            <p:nvPr/>
          </p:nvSpPr>
          <p:spPr>
            <a:xfrm>
              <a:off x="3624348" y="1047404"/>
              <a:ext cx="4937760" cy="4937760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45" name="그룹 644"/>
            <p:cNvGrpSpPr/>
            <p:nvPr/>
          </p:nvGrpSpPr>
          <p:grpSpPr>
            <a:xfrm rot="18674734">
              <a:off x="3408517" y="1288347"/>
              <a:ext cx="1089220" cy="989369"/>
              <a:chOff x="137158" y="831276"/>
              <a:chExt cx="1770614" cy="1687480"/>
            </a:xfrm>
          </p:grpSpPr>
          <p:sp>
            <p:nvSpPr>
              <p:cNvPr id="673" name="모서리가 둥근 직사각형 672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4" name="모서리가 둥근 직사각형 673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6" name="그룹 645"/>
            <p:cNvGrpSpPr/>
            <p:nvPr/>
          </p:nvGrpSpPr>
          <p:grpSpPr>
            <a:xfrm rot="16200000">
              <a:off x="2787185" y="3073236"/>
              <a:ext cx="1089220" cy="989369"/>
              <a:chOff x="137158" y="831276"/>
              <a:chExt cx="1770614" cy="1687480"/>
            </a:xfrm>
          </p:grpSpPr>
          <p:sp>
            <p:nvSpPr>
              <p:cNvPr id="671" name="모서리가 둥근 직사각형 670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2" name="모서리가 둥근 직사각형 671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7" name="그룹 646"/>
            <p:cNvGrpSpPr/>
            <p:nvPr/>
          </p:nvGrpSpPr>
          <p:grpSpPr>
            <a:xfrm rot="13886184">
              <a:off x="3403815" y="4941634"/>
              <a:ext cx="1089220" cy="989369"/>
              <a:chOff x="137158" y="831276"/>
              <a:chExt cx="1770614" cy="1687480"/>
            </a:xfrm>
          </p:grpSpPr>
          <p:sp>
            <p:nvSpPr>
              <p:cNvPr id="669" name="모서리가 둥근 직사각형 668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0" name="모서리가 둥근 직사각형 669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8" name="그룹 647"/>
            <p:cNvGrpSpPr/>
            <p:nvPr/>
          </p:nvGrpSpPr>
          <p:grpSpPr>
            <a:xfrm rot="5400000">
              <a:off x="8359485" y="3073235"/>
              <a:ext cx="1089220" cy="989369"/>
              <a:chOff x="137158" y="831276"/>
              <a:chExt cx="1770614" cy="1687480"/>
            </a:xfrm>
          </p:grpSpPr>
          <p:sp>
            <p:nvSpPr>
              <p:cNvPr id="667" name="모서리가 둥근 직사각형 666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8" name="모서리가 둥근 직사각형 667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9" name="그룹 648"/>
            <p:cNvGrpSpPr/>
            <p:nvPr/>
          </p:nvGrpSpPr>
          <p:grpSpPr>
            <a:xfrm>
              <a:off x="5428161" y="257992"/>
              <a:ext cx="1089220" cy="989369"/>
              <a:chOff x="137158" y="831276"/>
              <a:chExt cx="1770614" cy="1687480"/>
            </a:xfrm>
          </p:grpSpPr>
          <p:sp>
            <p:nvSpPr>
              <p:cNvPr id="665" name="모서리가 둥근 직사각형 664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6" name="모서리가 둥근 직사각형 665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50" name="그룹 649"/>
            <p:cNvGrpSpPr/>
            <p:nvPr/>
          </p:nvGrpSpPr>
          <p:grpSpPr>
            <a:xfrm rot="10800000">
              <a:off x="5428160" y="5852802"/>
              <a:ext cx="1089220" cy="989369"/>
              <a:chOff x="137158" y="831276"/>
              <a:chExt cx="1770614" cy="1687480"/>
            </a:xfrm>
          </p:grpSpPr>
          <p:sp>
            <p:nvSpPr>
              <p:cNvPr id="663" name="모서리가 둥근 직사각형 662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4" name="모서리가 둥근 직사각형 663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51" name="그룹 650"/>
            <p:cNvGrpSpPr/>
            <p:nvPr/>
          </p:nvGrpSpPr>
          <p:grpSpPr>
            <a:xfrm rot="7969830">
              <a:off x="7801281" y="4794572"/>
              <a:ext cx="1089220" cy="989369"/>
              <a:chOff x="137158" y="831276"/>
              <a:chExt cx="1770614" cy="1687480"/>
            </a:xfrm>
          </p:grpSpPr>
          <p:sp>
            <p:nvSpPr>
              <p:cNvPr id="661" name="모서리가 둥근 직사각형 660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2" name="모서리가 둥근 직사각형 661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52" name="그룹 651"/>
            <p:cNvGrpSpPr/>
            <p:nvPr/>
          </p:nvGrpSpPr>
          <p:grpSpPr>
            <a:xfrm rot="3018494">
              <a:off x="7511605" y="905297"/>
              <a:ext cx="1089220" cy="989369"/>
              <a:chOff x="137158" y="831276"/>
              <a:chExt cx="1770614" cy="1687480"/>
            </a:xfrm>
          </p:grpSpPr>
          <p:sp>
            <p:nvSpPr>
              <p:cNvPr id="659" name="모서리가 둥근 직사각형 658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0" name="모서리가 둥근 직사각형 659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53" name="타원 652"/>
            <p:cNvSpPr/>
            <p:nvPr/>
          </p:nvSpPr>
          <p:spPr>
            <a:xfrm>
              <a:off x="4747590" y="2169457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4" name="타원 653"/>
            <p:cNvSpPr/>
            <p:nvPr/>
          </p:nvSpPr>
          <p:spPr>
            <a:xfrm>
              <a:off x="5163547" y="4258406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5" name="타원 654"/>
            <p:cNvSpPr/>
            <p:nvPr/>
          </p:nvSpPr>
          <p:spPr>
            <a:xfrm>
              <a:off x="7030280" y="2662432"/>
              <a:ext cx="767480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6" name="타원 655"/>
            <p:cNvSpPr/>
            <p:nvPr/>
          </p:nvSpPr>
          <p:spPr>
            <a:xfrm rot="20030213">
              <a:off x="4070484" y="1971122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7" name="타원 656"/>
            <p:cNvSpPr/>
            <p:nvPr/>
          </p:nvSpPr>
          <p:spPr>
            <a:xfrm rot="20030213">
              <a:off x="5684524" y="3069399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8" name="타원 657"/>
            <p:cNvSpPr/>
            <p:nvPr/>
          </p:nvSpPr>
          <p:spPr>
            <a:xfrm rot="20030213">
              <a:off x="5697969" y="3827756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75" name="그룹 674"/>
          <p:cNvGrpSpPr/>
          <p:nvPr/>
        </p:nvGrpSpPr>
        <p:grpSpPr>
          <a:xfrm rot="20255634">
            <a:off x="9149610" y="5558521"/>
            <a:ext cx="1317198" cy="1321717"/>
            <a:chOff x="2837110" y="257992"/>
            <a:chExt cx="6561669" cy="6584179"/>
          </a:xfrm>
        </p:grpSpPr>
        <p:sp>
          <p:nvSpPr>
            <p:cNvPr id="676" name="타원 675"/>
            <p:cNvSpPr/>
            <p:nvPr/>
          </p:nvSpPr>
          <p:spPr>
            <a:xfrm>
              <a:off x="3624348" y="1047404"/>
              <a:ext cx="4937760" cy="4937760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77" name="그룹 676"/>
            <p:cNvGrpSpPr/>
            <p:nvPr/>
          </p:nvGrpSpPr>
          <p:grpSpPr>
            <a:xfrm rot="18674734">
              <a:off x="3408517" y="1288347"/>
              <a:ext cx="1089220" cy="989369"/>
              <a:chOff x="137158" y="831276"/>
              <a:chExt cx="1770614" cy="1687480"/>
            </a:xfrm>
          </p:grpSpPr>
          <p:sp>
            <p:nvSpPr>
              <p:cNvPr id="705" name="모서리가 둥근 직사각형 704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6" name="모서리가 둥근 직사각형 705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8" name="그룹 677"/>
            <p:cNvGrpSpPr/>
            <p:nvPr/>
          </p:nvGrpSpPr>
          <p:grpSpPr>
            <a:xfrm rot="16200000">
              <a:off x="2787185" y="3073236"/>
              <a:ext cx="1089220" cy="989369"/>
              <a:chOff x="137158" y="831276"/>
              <a:chExt cx="1770614" cy="1687480"/>
            </a:xfrm>
          </p:grpSpPr>
          <p:sp>
            <p:nvSpPr>
              <p:cNvPr id="703" name="모서리가 둥근 직사각형 702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4" name="모서리가 둥근 직사각형 703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9" name="그룹 678"/>
            <p:cNvGrpSpPr/>
            <p:nvPr/>
          </p:nvGrpSpPr>
          <p:grpSpPr>
            <a:xfrm rot="13886184">
              <a:off x="3403815" y="4941634"/>
              <a:ext cx="1089220" cy="989369"/>
              <a:chOff x="137158" y="831276"/>
              <a:chExt cx="1770614" cy="1687480"/>
            </a:xfrm>
          </p:grpSpPr>
          <p:sp>
            <p:nvSpPr>
              <p:cNvPr id="701" name="모서리가 둥근 직사각형 700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2" name="모서리가 둥근 직사각형 701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80" name="그룹 679"/>
            <p:cNvGrpSpPr/>
            <p:nvPr/>
          </p:nvGrpSpPr>
          <p:grpSpPr>
            <a:xfrm rot="5400000">
              <a:off x="8359485" y="3073235"/>
              <a:ext cx="1089220" cy="989369"/>
              <a:chOff x="137158" y="831276"/>
              <a:chExt cx="1770614" cy="1687480"/>
            </a:xfrm>
          </p:grpSpPr>
          <p:sp>
            <p:nvSpPr>
              <p:cNvPr id="699" name="모서리가 둥근 직사각형 698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0" name="모서리가 둥근 직사각형 699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81" name="그룹 680"/>
            <p:cNvGrpSpPr/>
            <p:nvPr/>
          </p:nvGrpSpPr>
          <p:grpSpPr>
            <a:xfrm>
              <a:off x="5428161" y="257992"/>
              <a:ext cx="1089220" cy="989369"/>
              <a:chOff x="137158" y="831276"/>
              <a:chExt cx="1770614" cy="1687480"/>
            </a:xfrm>
          </p:grpSpPr>
          <p:sp>
            <p:nvSpPr>
              <p:cNvPr id="697" name="모서리가 둥근 직사각형 696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8" name="모서리가 둥근 직사각형 697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82" name="그룹 681"/>
            <p:cNvGrpSpPr/>
            <p:nvPr/>
          </p:nvGrpSpPr>
          <p:grpSpPr>
            <a:xfrm rot="10800000">
              <a:off x="5428160" y="5852802"/>
              <a:ext cx="1089220" cy="989369"/>
              <a:chOff x="137158" y="831276"/>
              <a:chExt cx="1770614" cy="1687480"/>
            </a:xfrm>
          </p:grpSpPr>
          <p:sp>
            <p:nvSpPr>
              <p:cNvPr id="695" name="모서리가 둥근 직사각형 694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6" name="모서리가 둥근 직사각형 695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83" name="그룹 682"/>
            <p:cNvGrpSpPr/>
            <p:nvPr/>
          </p:nvGrpSpPr>
          <p:grpSpPr>
            <a:xfrm rot="7969830">
              <a:off x="7801281" y="4794572"/>
              <a:ext cx="1089220" cy="989369"/>
              <a:chOff x="137158" y="831276"/>
              <a:chExt cx="1770614" cy="1687480"/>
            </a:xfrm>
          </p:grpSpPr>
          <p:sp>
            <p:nvSpPr>
              <p:cNvPr id="693" name="모서리가 둥근 직사각형 692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4" name="모서리가 둥근 직사각형 693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84" name="그룹 683"/>
            <p:cNvGrpSpPr/>
            <p:nvPr/>
          </p:nvGrpSpPr>
          <p:grpSpPr>
            <a:xfrm rot="3018494">
              <a:off x="7511605" y="905297"/>
              <a:ext cx="1089220" cy="989369"/>
              <a:chOff x="137158" y="831276"/>
              <a:chExt cx="1770614" cy="1687480"/>
            </a:xfrm>
          </p:grpSpPr>
          <p:sp>
            <p:nvSpPr>
              <p:cNvPr id="691" name="모서리가 둥근 직사각형 690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2" name="모서리가 둥근 직사각형 691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85" name="타원 684"/>
            <p:cNvSpPr/>
            <p:nvPr/>
          </p:nvSpPr>
          <p:spPr>
            <a:xfrm>
              <a:off x="4747590" y="2169457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6" name="타원 685"/>
            <p:cNvSpPr/>
            <p:nvPr/>
          </p:nvSpPr>
          <p:spPr>
            <a:xfrm>
              <a:off x="5163547" y="4258406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7" name="타원 686"/>
            <p:cNvSpPr/>
            <p:nvPr/>
          </p:nvSpPr>
          <p:spPr>
            <a:xfrm>
              <a:off x="7030280" y="2662432"/>
              <a:ext cx="767480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8" name="타원 687"/>
            <p:cNvSpPr/>
            <p:nvPr/>
          </p:nvSpPr>
          <p:spPr>
            <a:xfrm rot="20030213">
              <a:off x="4070484" y="1971122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9" name="타원 688"/>
            <p:cNvSpPr/>
            <p:nvPr/>
          </p:nvSpPr>
          <p:spPr>
            <a:xfrm rot="20030213">
              <a:off x="5684524" y="3069399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0" name="타원 689"/>
            <p:cNvSpPr/>
            <p:nvPr/>
          </p:nvSpPr>
          <p:spPr>
            <a:xfrm rot="20030213">
              <a:off x="5697969" y="3827756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07" name="그룹 706"/>
          <p:cNvGrpSpPr/>
          <p:nvPr/>
        </p:nvGrpSpPr>
        <p:grpSpPr>
          <a:xfrm rot="4679595">
            <a:off x="10926838" y="4792214"/>
            <a:ext cx="972546" cy="975883"/>
            <a:chOff x="2837110" y="257992"/>
            <a:chExt cx="6561669" cy="6584179"/>
          </a:xfrm>
        </p:grpSpPr>
        <p:sp>
          <p:nvSpPr>
            <p:cNvPr id="708" name="타원 707"/>
            <p:cNvSpPr/>
            <p:nvPr/>
          </p:nvSpPr>
          <p:spPr>
            <a:xfrm>
              <a:off x="3624348" y="1047404"/>
              <a:ext cx="4937760" cy="4937760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09" name="그룹 708"/>
            <p:cNvGrpSpPr/>
            <p:nvPr/>
          </p:nvGrpSpPr>
          <p:grpSpPr>
            <a:xfrm rot="18674734">
              <a:off x="3408517" y="1288347"/>
              <a:ext cx="1089220" cy="989369"/>
              <a:chOff x="137158" y="831276"/>
              <a:chExt cx="1770614" cy="1687480"/>
            </a:xfrm>
          </p:grpSpPr>
          <p:sp>
            <p:nvSpPr>
              <p:cNvPr id="737" name="모서리가 둥근 직사각형 736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8" name="모서리가 둥근 직사각형 737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0" name="그룹 709"/>
            <p:cNvGrpSpPr/>
            <p:nvPr/>
          </p:nvGrpSpPr>
          <p:grpSpPr>
            <a:xfrm rot="16200000">
              <a:off x="2787185" y="3073236"/>
              <a:ext cx="1089220" cy="989369"/>
              <a:chOff x="137158" y="831276"/>
              <a:chExt cx="1770614" cy="1687480"/>
            </a:xfrm>
          </p:grpSpPr>
          <p:sp>
            <p:nvSpPr>
              <p:cNvPr id="735" name="모서리가 둥근 직사각형 734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6" name="모서리가 둥근 직사각형 735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1" name="그룹 710"/>
            <p:cNvGrpSpPr/>
            <p:nvPr/>
          </p:nvGrpSpPr>
          <p:grpSpPr>
            <a:xfrm rot="13886184">
              <a:off x="3403815" y="4941634"/>
              <a:ext cx="1089220" cy="989369"/>
              <a:chOff x="137158" y="831276"/>
              <a:chExt cx="1770614" cy="1687480"/>
            </a:xfrm>
          </p:grpSpPr>
          <p:sp>
            <p:nvSpPr>
              <p:cNvPr id="733" name="모서리가 둥근 직사각형 732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4" name="모서리가 둥근 직사각형 733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2" name="그룹 711"/>
            <p:cNvGrpSpPr/>
            <p:nvPr/>
          </p:nvGrpSpPr>
          <p:grpSpPr>
            <a:xfrm rot="5400000">
              <a:off x="8359485" y="3073235"/>
              <a:ext cx="1089220" cy="989369"/>
              <a:chOff x="137158" y="831276"/>
              <a:chExt cx="1770614" cy="1687480"/>
            </a:xfrm>
          </p:grpSpPr>
          <p:sp>
            <p:nvSpPr>
              <p:cNvPr id="731" name="모서리가 둥근 직사각형 730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2" name="모서리가 둥근 직사각형 731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3" name="그룹 712"/>
            <p:cNvGrpSpPr/>
            <p:nvPr/>
          </p:nvGrpSpPr>
          <p:grpSpPr>
            <a:xfrm>
              <a:off x="5428161" y="257992"/>
              <a:ext cx="1089220" cy="989369"/>
              <a:chOff x="137158" y="831276"/>
              <a:chExt cx="1770614" cy="1687480"/>
            </a:xfrm>
          </p:grpSpPr>
          <p:sp>
            <p:nvSpPr>
              <p:cNvPr id="729" name="모서리가 둥근 직사각형 728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0" name="모서리가 둥근 직사각형 729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4" name="그룹 713"/>
            <p:cNvGrpSpPr/>
            <p:nvPr/>
          </p:nvGrpSpPr>
          <p:grpSpPr>
            <a:xfrm rot="10800000">
              <a:off x="5428160" y="5852802"/>
              <a:ext cx="1089220" cy="989369"/>
              <a:chOff x="137158" y="831276"/>
              <a:chExt cx="1770614" cy="1687480"/>
            </a:xfrm>
          </p:grpSpPr>
          <p:sp>
            <p:nvSpPr>
              <p:cNvPr id="727" name="모서리가 둥근 직사각형 726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8" name="모서리가 둥근 직사각형 727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5" name="그룹 714"/>
            <p:cNvGrpSpPr/>
            <p:nvPr/>
          </p:nvGrpSpPr>
          <p:grpSpPr>
            <a:xfrm rot="7969830">
              <a:off x="7801281" y="4794572"/>
              <a:ext cx="1089220" cy="989369"/>
              <a:chOff x="137158" y="831276"/>
              <a:chExt cx="1770614" cy="1687480"/>
            </a:xfrm>
          </p:grpSpPr>
          <p:sp>
            <p:nvSpPr>
              <p:cNvPr id="725" name="모서리가 둥근 직사각형 724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6" name="모서리가 둥근 직사각형 725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6" name="그룹 715"/>
            <p:cNvGrpSpPr/>
            <p:nvPr/>
          </p:nvGrpSpPr>
          <p:grpSpPr>
            <a:xfrm rot="3018494">
              <a:off x="7511605" y="905297"/>
              <a:ext cx="1089220" cy="989369"/>
              <a:chOff x="137158" y="831276"/>
              <a:chExt cx="1770614" cy="1687480"/>
            </a:xfrm>
          </p:grpSpPr>
          <p:sp>
            <p:nvSpPr>
              <p:cNvPr id="723" name="모서리가 둥근 직사각형 722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4" name="모서리가 둥근 직사각형 723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17" name="타원 716"/>
            <p:cNvSpPr/>
            <p:nvPr/>
          </p:nvSpPr>
          <p:spPr>
            <a:xfrm>
              <a:off x="4747590" y="2169457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8" name="타원 717"/>
            <p:cNvSpPr/>
            <p:nvPr/>
          </p:nvSpPr>
          <p:spPr>
            <a:xfrm>
              <a:off x="5163547" y="4258406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9" name="타원 718"/>
            <p:cNvSpPr/>
            <p:nvPr/>
          </p:nvSpPr>
          <p:spPr>
            <a:xfrm>
              <a:off x="7030280" y="2662432"/>
              <a:ext cx="767480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0" name="타원 719"/>
            <p:cNvSpPr/>
            <p:nvPr/>
          </p:nvSpPr>
          <p:spPr>
            <a:xfrm rot="20030213">
              <a:off x="4070484" y="1971122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1" name="타원 720"/>
            <p:cNvSpPr/>
            <p:nvPr/>
          </p:nvSpPr>
          <p:spPr>
            <a:xfrm rot="20030213">
              <a:off x="5684524" y="3069399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2" name="타원 721"/>
            <p:cNvSpPr/>
            <p:nvPr/>
          </p:nvSpPr>
          <p:spPr>
            <a:xfrm rot="20030213">
              <a:off x="5697969" y="3827756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39" name="그룹 738"/>
          <p:cNvGrpSpPr/>
          <p:nvPr/>
        </p:nvGrpSpPr>
        <p:grpSpPr>
          <a:xfrm rot="16862952">
            <a:off x="7375683" y="715099"/>
            <a:ext cx="2097540" cy="2104737"/>
            <a:chOff x="2837110" y="257992"/>
            <a:chExt cx="6561669" cy="6584179"/>
          </a:xfrm>
        </p:grpSpPr>
        <p:sp>
          <p:nvSpPr>
            <p:cNvPr id="740" name="타원 739"/>
            <p:cNvSpPr/>
            <p:nvPr/>
          </p:nvSpPr>
          <p:spPr>
            <a:xfrm>
              <a:off x="3624348" y="1047404"/>
              <a:ext cx="4937760" cy="4937760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41" name="그룹 740"/>
            <p:cNvGrpSpPr/>
            <p:nvPr/>
          </p:nvGrpSpPr>
          <p:grpSpPr>
            <a:xfrm rot="18674734">
              <a:off x="3408517" y="1288347"/>
              <a:ext cx="1089220" cy="989369"/>
              <a:chOff x="137158" y="831276"/>
              <a:chExt cx="1770614" cy="1687480"/>
            </a:xfrm>
          </p:grpSpPr>
          <p:sp>
            <p:nvSpPr>
              <p:cNvPr id="769" name="모서리가 둥근 직사각형 768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0" name="모서리가 둥근 직사각형 769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42" name="그룹 741"/>
            <p:cNvGrpSpPr/>
            <p:nvPr/>
          </p:nvGrpSpPr>
          <p:grpSpPr>
            <a:xfrm rot="16200000">
              <a:off x="2787185" y="3073236"/>
              <a:ext cx="1089220" cy="989369"/>
              <a:chOff x="137158" y="831276"/>
              <a:chExt cx="1770614" cy="1687480"/>
            </a:xfrm>
          </p:grpSpPr>
          <p:sp>
            <p:nvSpPr>
              <p:cNvPr id="767" name="모서리가 둥근 직사각형 766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8" name="모서리가 둥근 직사각형 767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43" name="그룹 742"/>
            <p:cNvGrpSpPr/>
            <p:nvPr/>
          </p:nvGrpSpPr>
          <p:grpSpPr>
            <a:xfrm rot="13886184">
              <a:off x="3403815" y="4941634"/>
              <a:ext cx="1089220" cy="989369"/>
              <a:chOff x="137158" y="831276"/>
              <a:chExt cx="1770614" cy="1687480"/>
            </a:xfrm>
          </p:grpSpPr>
          <p:sp>
            <p:nvSpPr>
              <p:cNvPr id="765" name="모서리가 둥근 직사각형 764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6" name="모서리가 둥근 직사각형 765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44" name="그룹 743"/>
            <p:cNvGrpSpPr/>
            <p:nvPr/>
          </p:nvGrpSpPr>
          <p:grpSpPr>
            <a:xfrm rot="5400000">
              <a:off x="8359485" y="3073235"/>
              <a:ext cx="1089220" cy="989369"/>
              <a:chOff x="137158" y="831276"/>
              <a:chExt cx="1770614" cy="1687480"/>
            </a:xfrm>
          </p:grpSpPr>
          <p:sp>
            <p:nvSpPr>
              <p:cNvPr id="763" name="모서리가 둥근 직사각형 762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4" name="모서리가 둥근 직사각형 763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45" name="그룹 744"/>
            <p:cNvGrpSpPr/>
            <p:nvPr/>
          </p:nvGrpSpPr>
          <p:grpSpPr>
            <a:xfrm>
              <a:off x="5428161" y="257992"/>
              <a:ext cx="1089220" cy="989369"/>
              <a:chOff x="137158" y="831276"/>
              <a:chExt cx="1770614" cy="1687480"/>
            </a:xfrm>
          </p:grpSpPr>
          <p:sp>
            <p:nvSpPr>
              <p:cNvPr id="761" name="모서리가 둥근 직사각형 760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2" name="모서리가 둥근 직사각형 761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46" name="그룹 745"/>
            <p:cNvGrpSpPr/>
            <p:nvPr/>
          </p:nvGrpSpPr>
          <p:grpSpPr>
            <a:xfrm rot="10800000">
              <a:off x="5428160" y="5852802"/>
              <a:ext cx="1089220" cy="989369"/>
              <a:chOff x="137158" y="831276"/>
              <a:chExt cx="1770614" cy="1687480"/>
            </a:xfrm>
          </p:grpSpPr>
          <p:sp>
            <p:nvSpPr>
              <p:cNvPr id="759" name="모서리가 둥근 직사각형 758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0" name="모서리가 둥근 직사각형 759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47" name="그룹 746"/>
            <p:cNvGrpSpPr/>
            <p:nvPr/>
          </p:nvGrpSpPr>
          <p:grpSpPr>
            <a:xfrm rot="7969830">
              <a:off x="7801281" y="4794572"/>
              <a:ext cx="1089220" cy="989369"/>
              <a:chOff x="137158" y="831276"/>
              <a:chExt cx="1770614" cy="1687480"/>
            </a:xfrm>
          </p:grpSpPr>
          <p:sp>
            <p:nvSpPr>
              <p:cNvPr id="757" name="모서리가 둥근 직사각형 756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8" name="모서리가 둥근 직사각형 757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48" name="그룹 747"/>
            <p:cNvGrpSpPr/>
            <p:nvPr/>
          </p:nvGrpSpPr>
          <p:grpSpPr>
            <a:xfrm rot="3018494">
              <a:off x="7511605" y="905297"/>
              <a:ext cx="1089220" cy="989369"/>
              <a:chOff x="137158" y="831276"/>
              <a:chExt cx="1770614" cy="1687480"/>
            </a:xfrm>
          </p:grpSpPr>
          <p:sp>
            <p:nvSpPr>
              <p:cNvPr id="755" name="모서리가 둥근 직사각형 754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6" name="모서리가 둥근 직사각형 755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49" name="타원 748"/>
            <p:cNvSpPr/>
            <p:nvPr/>
          </p:nvSpPr>
          <p:spPr>
            <a:xfrm>
              <a:off x="4747590" y="2169457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0" name="타원 749"/>
            <p:cNvSpPr/>
            <p:nvPr/>
          </p:nvSpPr>
          <p:spPr>
            <a:xfrm>
              <a:off x="5163547" y="4258406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1" name="타원 750"/>
            <p:cNvSpPr/>
            <p:nvPr/>
          </p:nvSpPr>
          <p:spPr>
            <a:xfrm>
              <a:off x="7030280" y="2662432"/>
              <a:ext cx="767480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2" name="타원 751"/>
            <p:cNvSpPr/>
            <p:nvPr/>
          </p:nvSpPr>
          <p:spPr>
            <a:xfrm rot="20030213">
              <a:off x="4070484" y="1971122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3" name="타원 752"/>
            <p:cNvSpPr/>
            <p:nvPr/>
          </p:nvSpPr>
          <p:spPr>
            <a:xfrm rot="20030213">
              <a:off x="5684524" y="3069399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4" name="타원 753"/>
            <p:cNvSpPr/>
            <p:nvPr/>
          </p:nvSpPr>
          <p:spPr>
            <a:xfrm rot="20030213">
              <a:off x="5697969" y="3827756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71" name="그룹 770"/>
          <p:cNvGrpSpPr/>
          <p:nvPr/>
        </p:nvGrpSpPr>
        <p:grpSpPr>
          <a:xfrm rot="1107082">
            <a:off x="1295136" y="2141026"/>
            <a:ext cx="1114864" cy="1118689"/>
            <a:chOff x="2837110" y="257992"/>
            <a:chExt cx="6561669" cy="6584179"/>
          </a:xfrm>
        </p:grpSpPr>
        <p:sp>
          <p:nvSpPr>
            <p:cNvPr id="772" name="타원 771"/>
            <p:cNvSpPr/>
            <p:nvPr/>
          </p:nvSpPr>
          <p:spPr>
            <a:xfrm>
              <a:off x="3624348" y="1047404"/>
              <a:ext cx="4937760" cy="4937760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73" name="그룹 772"/>
            <p:cNvGrpSpPr/>
            <p:nvPr/>
          </p:nvGrpSpPr>
          <p:grpSpPr>
            <a:xfrm rot="18674734">
              <a:off x="3408517" y="1288347"/>
              <a:ext cx="1089220" cy="989369"/>
              <a:chOff x="137158" y="831276"/>
              <a:chExt cx="1770614" cy="1687480"/>
            </a:xfrm>
          </p:grpSpPr>
          <p:sp>
            <p:nvSpPr>
              <p:cNvPr id="801" name="모서리가 둥근 직사각형 800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2" name="모서리가 둥근 직사각형 801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4" name="그룹 773"/>
            <p:cNvGrpSpPr/>
            <p:nvPr/>
          </p:nvGrpSpPr>
          <p:grpSpPr>
            <a:xfrm rot="16200000">
              <a:off x="2787185" y="3073236"/>
              <a:ext cx="1089220" cy="989369"/>
              <a:chOff x="137158" y="831276"/>
              <a:chExt cx="1770614" cy="1687480"/>
            </a:xfrm>
          </p:grpSpPr>
          <p:sp>
            <p:nvSpPr>
              <p:cNvPr id="799" name="모서리가 둥근 직사각형 798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0" name="모서리가 둥근 직사각형 799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5" name="그룹 774"/>
            <p:cNvGrpSpPr/>
            <p:nvPr/>
          </p:nvGrpSpPr>
          <p:grpSpPr>
            <a:xfrm rot="13886184">
              <a:off x="3403815" y="4941634"/>
              <a:ext cx="1089220" cy="989369"/>
              <a:chOff x="137158" y="831276"/>
              <a:chExt cx="1770614" cy="1687480"/>
            </a:xfrm>
          </p:grpSpPr>
          <p:sp>
            <p:nvSpPr>
              <p:cNvPr id="797" name="모서리가 둥근 직사각형 796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8" name="모서리가 둥근 직사각형 797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6" name="그룹 775"/>
            <p:cNvGrpSpPr/>
            <p:nvPr/>
          </p:nvGrpSpPr>
          <p:grpSpPr>
            <a:xfrm rot="5400000">
              <a:off x="8359485" y="3073235"/>
              <a:ext cx="1089220" cy="989369"/>
              <a:chOff x="137158" y="831276"/>
              <a:chExt cx="1770614" cy="1687480"/>
            </a:xfrm>
          </p:grpSpPr>
          <p:sp>
            <p:nvSpPr>
              <p:cNvPr id="795" name="모서리가 둥근 직사각형 794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6" name="모서리가 둥근 직사각형 795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7" name="그룹 776"/>
            <p:cNvGrpSpPr/>
            <p:nvPr/>
          </p:nvGrpSpPr>
          <p:grpSpPr>
            <a:xfrm>
              <a:off x="5428161" y="257992"/>
              <a:ext cx="1089220" cy="989369"/>
              <a:chOff x="137158" y="831276"/>
              <a:chExt cx="1770614" cy="1687480"/>
            </a:xfrm>
          </p:grpSpPr>
          <p:sp>
            <p:nvSpPr>
              <p:cNvPr id="793" name="모서리가 둥근 직사각형 792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4" name="모서리가 둥근 직사각형 793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8" name="그룹 777"/>
            <p:cNvGrpSpPr/>
            <p:nvPr/>
          </p:nvGrpSpPr>
          <p:grpSpPr>
            <a:xfrm rot="10800000">
              <a:off x="5428160" y="5852802"/>
              <a:ext cx="1089220" cy="989369"/>
              <a:chOff x="137158" y="831276"/>
              <a:chExt cx="1770614" cy="1687480"/>
            </a:xfrm>
          </p:grpSpPr>
          <p:sp>
            <p:nvSpPr>
              <p:cNvPr id="791" name="모서리가 둥근 직사각형 790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2" name="모서리가 둥근 직사각형 791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9" name="그룹 778"/>
            <p:cNvGrpSpPr/>
            <p:nvPr/>
          </p:nvGrpSpPr>
          <p:grpSpPr>
            <a:xfrm rot="7969830">
              <a:off x="7801281" y="4794572"/>
              <a:ext cx="1089220" cy="989369"/>
              <a:chOff x="137158" y="831276"/>
              <a:chExt cx="1770614" cy="1687480"/>
            </a:xfrm>
          </p:grpSpPr>
          <p:sp>
            <p:nvSpPr>
              <p:cNvPr id="789" name="모서리가 둥근 직사각형 788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0" name="모서리가 둥근 직사각형 789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80" name="그룹 779"/>
            <p:cNvGrpSpPr/>
            <p:nvPr/>
          </p:nvGrpSpPr>
          <p:grpSpPr>
            <a:xfrm rot="3018494">
              <a:off x="7511605" y="905297"/>
              <a:ext cx="1089220" cy="989369"/>
              <a:chOff x="137158" y="831276"/>
              <a:chExt cx="1770614" cy="1687480"/>
            </a:xfrm>
          </p:grpSpPr>
          <p:sp>
            <p:nvSpPr>
              <p:cNvPr id="787" name="모서리가 둥근 직사각형 786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8" name="모서리가 둥근 직사각형 787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81" name="타원 780"/>
            <p:cNvSpPr/>
            <p:nvPr/>
          </p:nvSpPr>
          <p:spPr>
            <a:xfrm>
              <a:off x="4747590" y="2169457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2" name="타원 781"/>
            <p:cNvSpPr/>
            <p:nvPr/>
          </p:nvSpPr>
          <p:spPr>
            <a:xfrm>
              <a:off x="5163547" y="4258406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3" name="타원 782"/>
            <p:cNvSpPr/>
            <p:nvPr/>
          </p:nvSpPr>
          <p:spPr>
            <a:xfrm>
              <a:off x="7030280" y="2662432"/>
              <a:ext cx="767480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4" name="타원 783"/>
            <p:cNvSpPr/>
            <p:nvPr/>
          </p:nvSpPr>
          <p:spPr>
            <a:xfrm rot="20030213">
              <a:off x="4070484" y="1971122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5" name="타원 784"/>
            <p:cNvSpPr/>
            <p:nvPr/>
          </p:nvSpPr>
          <p:spPr>
            <a:xfrm rot="20030213">
              <a:off x="5684524" y="3069399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6" name="타원 785"/>
            <p:cNvSpPr/>
            <p:nvPr/>
          </p:nvSpPr>
          <p:spPr>
            <a:xfrm rot="20030213">
              <a:off x="5697969" y="3827756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03" name="그룹 802"/>
          <p:cNvGrpSpPr/>
          <p:nvPr/>
        </p:nvGrpSpPr>
        <p:grpSpPr>
          <a:xfrm rot="5632477">
            <a:off x="5036435" y="3873983"/>
            <a:ext cx="972546" cy="975883"/>
            <a:chOff x="2837110" y="257992"/>
            <a:chExt cx="6561669" cy="6584179"/>
          </a:xfrm>
        </p:grpSpPr>
        <p:sp>
          <p:nvSpPr>
            <p:cNvPr id="804" name="타원 803"/>
            <p:cNvSpPr/>
            <p:nvPr/>
          </p:nvSpPr>
          <p:spPr>
            <a:xfrm>
              <a:off x="3624348" y="1047404"/>
              <a:ext cx="4937760" cy="4937760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05" name="그룹 804"/>
            <p:cNvGrpSpPr/>
            <p:nvPr/>
          </p:nvGrpSpPr>
          <p:grpSpPr>
            <a:xfrm rot="18674734">
              <a:off x="3408517" y="1288347"/>
              <a:ext cx="1089220" cy="989369"/>
              <a:chOff x="137158" y="831276"/>
              <a:chExt cx="1770614" cy="1687480"/>
            </a:xfrm>
          </p:grpSpPr>
          <p:sp>
            <p:nvSpPr>
              <p:cNvPr id="833" name="모서리가 둥근 직사각형 832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4" name="모서리가 둥근 직사각형 833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06" name="그룹 805"/>
            <p:cNvGrpSpPr/>
            <p:nvPr/>
          </p:nvGrpSpPr>
          <p:grpSpPr>
            <a:xfrm rot="16200000">
              <a:off x="2787185" y="3073236"/>
              <a:ext cx="1089220" cy="989369"/>
              <a:chOff x="137158" y="831276"/>
              <a:chExt cx="1770614" cy="1687480"/>
            </a:xfrm>
          </p:grpSpPr>
          <p:sp>
            <p:nvSpPr>
              <p:cNvPr id="831" name="모서리가 둥근 직사각형 830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2" name="모서리가 둥근 직사각형 831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07" name="그룹 806"/>
            <p:cNvGrpSpPr/>
            <p:nvPr/>
          </p:nvGrpSpPr>
          <p:grpSpPr>
            <a:xfrm rot="13886184">
              <a:off x="3403815" y="4941634"/>
              <a:ext cx="1089220" cy="989369"/>
              <a:chOff x="137158" y="831276"/>
              <a:chExt cx="1770614" cy="1687480"/>
            </a:xfrm>
          </p:grpSpPr>
          <p:sp>
            <p:nvSpPr>
              <p:cNvPr id="829" name="모서리가 둥근 직사각형 828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0" name="모서리가 둥근 직사각형 829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08" name="그룹 807"/>
            <p:cNvGrpSpPr/>
            <p:nvPr/>
          </p:nvGrpSpPr>
          <p:grpSpPr>
            <a:xfrm rot="5400000">
              <a:off x="8359485" y="3073235"/>
              <a:ext cx="1089220" cy="989369"/>
              <a:chOff x="137158" y="831276"/>
              <a:chExt cx="1770614" cy="1687480"/>
            </a:xfrm>
          </p:grpSpPr>
          <p:sp>
            <p:nvSpPr>
              <p:cNvPr id="827" name="모서리가 둥근 직사각형 826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8" name="모서리가 둥근 직사각형 827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09" name="그룹 808"/>
            <p:cNvGrpSpPr/>
            <p:nvPr/>
          </p:nvGrpSpPr>
          <p:grpSpPr>
            <a:xfrm>
              <a:off x="5428161" y="257992"/>
              <a:ext cx="1089220" cy="989369"/>
              <a:chOff x="137158" y="831276"/>
              <a:chExt cx="1770614" cy="1687480"/>
            </a:xfrm>
          </p:grpSpPr>
          <p:sp>
            <p:nvSpPr>
              <p:cNvPr id="825" name="모서리가 둥근 직사각형 824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6" name="모서리가 둥근 직사각형 825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10" name="그룹 809"/>
            <p:cNvGrpSpPr/>
            <p:nvPr/>
          </p:nvGrpSpPr>
          <p:grpSpPr>
            <a:xfrm rot="10800000">
              <a:off x="5428160" y="5852802"/>
              <a:ext cx="1089220" cy="989369"/>
              <a:chOff x="137158" y="831276"/>
              <a:chExt cx="1770614" cy="1687480"/>
            </a:xfrm>
          </p:grpSpPr>
          <p:sp>
            <p:nvSpPr>
              <p:cNvPr id="823" name="모서리가 둥근 직사각형 822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4" name="모서리가 둥근 직사각형 823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11" name="그룹 810"/>
            <p:cNvGrpSpPr/>
            <p:nvPr/>
          </p:nvGrpSpPr>
          <p:grpSpPr>
            <a:xfrm rot="7969830">
              <a:off x="7801281" y="4794572"/>
              <a:ext cx="1089220" cy="989369"/>
              <a:chOff x="137158" y="831276"/>
              <a:chExt cx="1770614" cy="1687480"/>
            </a:xfrm>
          </p:grpSpPr>
          <p:sp>
            <p:nvSpPr>
              <p:cNvPr id="821" name="모서리가 둥근 직사각형 820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2" name="모서리가 둥근 직사각형 821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12" name="그룹 811"/>
            <p:cNvGrpSpPr/>
            <p:nvPr/>
          </p:nvGrpSpPr>
          <p:grpSpPr>
            <a:xfrm rot="3018494">
              <a:off x="7511605" y="905297"/>
              <a:ext cx="1089220" cy="989369"/>
              <a:chOff x="137158" y="831276"/>
              <a:chExt cx="1770614" cy="1687480"/>
            </a:xfrm>
          </p:grpSpPr>
          <p:sp>
            <p:nvSpPr>
              <p:cNvPr id="819" name="모서리가 둥근 직사각형 818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0" name="모서리가 둥근 직사각형 819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13" name="타원 812"/>
            <p:cNvSpPr/>
            <p:nvPr/>
          </p:nvSpPr>
          <p:spPr>
            <a:xfrm>
              <a:off x="4747590" y="2169457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4" name="타원 813"/>
            <p:cNvSpPr/>
            <p:nvPr/>
          </p:nvSpPr>
          <p:spPr>
            <a:xfrm>
              <a:off x="5163547" y="4258406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5" name="타원 814"/>
            <p:cNvSpPr/>
            <p:nvPr/>
          </p:nvSpPr>
          <p:spPr>
            <a:xfrm>
              <a:off x="7030280" y="2662432"/>
              <a:ext cx="767480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6" name="타원 815"/>
            <p:cNvSpPr/>
            <p:nvPr/>
          </p:nvSpPr>
          <p:spPr>
            <a:xfrm rot="20030213">
              <a:off x="4070484" y="1971122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7" name="타원 816"/>
            <p:cNvSpPr/>
            <p:nvPr/>
          </p:nvSpPr>
          <p:spPr>
            <a:xfrm rot="20030213">
              <a:off x="5684524" y="3069399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8" name="타원 817"/>
            <p:cNvSpPr/>
            <p:nvPr/>
          </p:nvSpPr>
          <p:spPr>
            <a:xfrm rot="20030213">
              <a:off x="5697969" y="3827756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7570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직사각형 417"/>
          <p:cNvSpPr/>
          <p:nvPr/>
        </p:nvSpPr>
        <p:spPr>
          <a:xfrm>
            <a:off x="0" y="2453881"/>
            <a:ext cx="12192000" cy="4404117"/>
          </a:xfrm>
          <a:custGeom>
            <a:avLst/>
            <a:gdLst>
              <a:gd name="connsiteX0" fmla="*/ 0 w 12192000"/>
              <a:gd name="connsiteY0" fmla="*/ 0 h 3913534"/>
              <a:gd name="connsiteX1" fmla="*/ 12192000 w 12192000"/>
              <a:gd name="connsiteY1" fmla="*/ 0 h 3913534"/>
              <a:gd name="connsiteX2" fmla="*/ 12192000 w 12192000"/>
              <a:gd name="connsiteY2" fmla="*/ 3913534 h 3913534"/>
              <a:gd name="connsiteX3" fmla="*/ 0 w 12192000"/>
              <a:gd name="connsiteY3" fmla="*/ 3913534 h 3913534"/>
              <a:gd name="connsiteX4" fmla="*/ 0 w 12192000"/>
              <a:gd name="connsiteY4" fmla="*/ 0 h 3913534"/>
              <a:gd name="connsiteX0" fmla="*/ 0 w 12192000"/>
              <a:gd name="connsiteY0" fmla="*/ 3 h 3913537"/>
              <a:gd name="connsiteX1" fmla="*/ 2248678 w 12192000"/>
              <a:gd name="connsiteY1" fmla="*/ 675815 h 3913537"/>
              <a:gd name="connsiteX2" fmla="*/ 12192000 w 12192000"/>
              <a:gd name="connsiteY2" fmla="*/ 3 h 3913537"/>
              <a:gd name="connsiteX3" fmla="*/ 12192000 w 12192000"/>
              <a:gd name="connsiteY3" fmla="*/ 3913537 h 3913537"/>
              <a:gd name="connsiteX4" fmla="*/ 0 w 12192000"/>
              <a:gd name="connsiteY4" fmla="*/ 3913537 h 3913537"/>
              <a:gd name="connsiteX5" fmla="*/ 0 w 12192000"/>
              <a:gd name="connsiteY5" fmla="*/ 3 h 3913537"/>
              <a:gd name="connsiteX0" fmla="*/ 0 w 12192000"/>
              <a:gd name="connsiteY0" fmla="*/ 3 h 3913537"/>
              <a:gd name="connsiteX1" fmla="*/ 2248678 w 12192000"/>
              <a:gd name="connsiteY1" fmla="*/ 675815 h 3913537"/>
              <a:gd name="connsiteX2" fmla="*/ 5868955 w 12192000"/>
              <a:gd name="connsiteY2" fmla="*/ 1683522 h 3913537"/>
              <a:gd name="connsiteX3" fmla="*/ 12192000 w 12192000"/>
              <a:gd name="connsiteY3" fmla="*/ 3 h 3913537"/>
              <a:gd name="connsiteX4" fmla="*/ 12192000 w 12192000"/>
              <a:gd name="connsiteY4" fmla="*/ 3913537 h 3913537"/>
              <a:gd name="connsiteX5" fmla="*/ 0 w 12192000"/>
              <a:gd name="connsiteY5" fmla="*/ 3913537 h 3913537"/>
              <a:gd name="connsiteX6" fmla="*/ 0 w 12192000"/>
              <a:gd name="connsiteY6" fmla="*/ 3 h 3913537"/>
              <a:gd name="connsiteX0" fmla="*/ 0 w 12192000"/>
              <a:gd name="connsiteY0" fmla="*/ 3 h 3913537"/>
              <a:gd name="connsiteX1" fmla="*/ 2248678 w 12192000"/>
              <a:gd name="connsiteY1" fmla="*/ 675815 h 3913537"/>
              <a:gd name="connsiteX2" fmla="*/ 5868955 w 12192000"/>
              <a:gd name="connsiteY2" fmla="*/ 1683522 h 3913537"/>
              <a:gd name="connsiteX3" fmla="*/ 7436498 w 12192000"/>
              <a:gd name="connsiteY3" fmla="*/ 918411 h 3913537"/>
              <a:gd name="connsiteX4" fmla="*/ 12192000 w 12192000"/>
              <a:gd name="connsiteY4" fmla="*/ 3 h 3913537"/>
              <a:gd name="connsiteX5" fmla="*/ 12192000 w 12192000"/>
              <a:gd name="connsiteY5" fmla="*/ 3913537 h 3913537"/>
              <a:gd name="connsiteX6" fmla="*/ 0 w 12192000"/>
              <a:gd name="connsiteY6" fmla="*/ 3913537 h 3913537"/>
              <a:gd name="connsiteX7" fmla="*/ 0 w 12192000"/>
              <a:gd name="connsiteY7" fmla="*/ 3 h 3913537"/>
              <a:gd name="connsiteX0" fmla="*/ 0 w 12192000"/>
              <a:gd name="connsiteY0" fmla="*/ 3 h 3913537"/>
              <a:gd name="connsiteX1" fmla="*/ 2248678 w 12192000"/>
              <a:gd name="connsiteY1" fmla="*/ 675815 h 3913537"/>
              <a:gd name="connsiteX2" fmla="*/ 5868955 w 12192000"/>
              <a:gd name="connsiteY2" fmla="*/ 1683522 h 3913537"/>
              <a:gd name="connsiteX3" fmla="*/ 7436498 w 12192000"/>
              <a:gd name="connsiteY3" fmla="*/ 918411 h 3913537"/>
              <a:gd name="connsiteX4" fmla="*/ 8686800 w 12192000"/>
              <a:gd name="connsiteY4" fmla="*/ 974395 h 3913537"/>
              <a:gd name="connsiteX5" fmla="*/ 12192000 w 12192000"/>
              <a:gd name="connsiteY5" fmla="*/ 3 h 3913537"/>
              <a:gd name="connsiteX6" fmla="*/ 12192000 w 12192000"/>
              <a:gd name="connsiteY6" fmla="*/ 3913537 h 3913537"/>
              <a:gd name="connsiteX7" fmla="*/ 0 w 12192000"/>
              <a:gd name="connsiteY7" fmla="*/ 3913537 h 3913537"/>
              <a:gd name="connsiteX8" fmla="*/ 0 w 12192000"/>
              <a:gd name="connsiteY8" fmla="*/ 3 h 3913537"/>
              <a:gd name="connsiteX0" fmla="*/ 0 w 12192000"/>
              <a:gd name="connsiteY0" fmla="*/ 89298 h 4002832"/>
              <a:gd name="connsiteX1" fmla="*/ 2248678 w 12192000"/>
              <a:gd name="connsiteY1" fmla="*/ 765110 h 4002832"/>
              <a:gd name="connsiteX2" fmla="*/ 5868955 w 12192000"/>
              <a:gd name="connsiteY2" fmla="*/ 1772817 h 4002832"/>
              <a:gd name="connsiteX3" fmla="*/ 7436498 w 12192000"/>
              <a:gd name="connsiteY3" fmla="*/ 1007706 h 4002832"/>
              <a:gd name="connsiteX4" fmla="*/ 8686800 w 12192000"/>
              <a:gd name="connsiteY4" fmla="*/ 1063690 h 4002832"/>
              <a:gd name="connsiteX5" fmla="*/ 10702212 w 12192000"/>
              <a:gd name="connsiteY5" fmla="*/ 0 h 4002832"/>
              <a:gd name="connsiteX6" fmla="*/ 12192000 w 12192000"/>
              <a:gd name="connsiteY6" fmla="*/ 89298 h 4002832"/>
              <a:gd name="connsiteX7" fmla="*/ 12192000 w 12192000"/>
              <a:gd name="connsiteY7" fmla="*/ 4002832 h 4002832"/>
              <a:gd name="connsiteX8" fmla="*/ 0 w 12192000"/>
              <a:gd name="connsiteY8" fmla="*/ 4002832 h 4002832"/>
              <a:gd name="connsiteX9" fmla="*/ 0 w 12192000"/>
              <a:gd name="connsiteY9" fmla="*/ 89298 h 4002832"/>
              <a:gd name="connsiteX0" fmla="*/ 0 w 12192000"/>
              <a:gd name="connsiteY0" fmla="*/ 490583 h 4404117"/>
              <a:gd name="connsiteX1" fmla="*/ 2248678 w 12192000"/>
              <a:gd name="connsiteY1" fmla="*/ 1166395 h 4404117"/>
              <a:gd name="connsiteX2" fmla="*/ 5868955 w 12192000"/>
              <a:gd name="connsiteY2" fmla="*/ 2174102 h 4404117"/>
              <a:gd name="connsiteX3" fmla="*/ 7436498 w 12192000"/>
              <a:gd name="connsiteY3" fmla="*/ 1408991 h 4404117"/>
              <a:gd name="connsiteX4" fmla="*/ 8686800 w 12192000"/>
              <a:gd name="connsiteY4" fmla="*/ 1464975 h 4404117"/>
              <a:gd name="connsiteX5" fmla="*/ 10702212 w 12192000"/>
              <a:gd name="connsiteY5" fmla="*/ 401285 h 4404117"/>
              <a:gd name="connsiteX6" fmla="*/ 11924522 w 12192000"/>
              <a:gd name="connsiteY6" fmla="*/ 69 h 4404117"/>
              <a:gd name="connsiteX7" fmla="*/ 12192000 w 12192000"/>
              <a:gd name="connsiteY7" fmla="*/ 490583 h 4404117"/>
              <a:gd name="connsiteX8" fmla="*/ 12192000 w 12192000"/>
              <a:gd name="connsiteY8" fmla="*/ 4404117 h 4404117"/>
              <a:gd name="connsiteX9" fmla="*/ 0 w 12192000"/>
              <a:gd name="connsiteY9" fmla="*/ 4404117 h 4404117"/>
              <a:gd name="connsiteX10" fmla="*/ 0 w 12192000"/>
              <a:gd name="connsiteY10" fmla="*/ 490583 h 4404117"/>
              <a:gd name="connsiteX0" fmla="*/ 0 w 12192000"/>
              <a:gd name="connsiteY0" fmla="*/ 490583 h 4404117"/>
              <a:gd name="connsiteX1" fmla="*/ 1343608 w 12192000"/>
              <a:gd name="connsiteY1" fmla="*/ 681205 h 4404117"/>
              <a:gd name="connsiteX2" fmla="*/ 2248678 w 12192000"/>
              <a:gd name="connsiteY2" fmla="*/ 1166395 h 4404117"/>
              <a:gd name="connsiteX3" fmla="*/ 5868955 w 12192000"/>
              <a:gd name="connsiteY3" fmla="*/ 2174102 h 4404117"/>
              <a:gd name="connsiteX4" fmla="*/ 7436498 w 12192000"/>
              <a:gd name="connsiteY4" fmla="*/ 1408991 h 4404117"/>
              <a:gd name="connsiteX5" fmla="*/ 8686800 w 12192000"/>
              <a:gd name="connsiteY5" fmla="*/ 1464975 h 4404117"/>
              <a:gd name="connsiteX6" fmla="*/ 10702212 w 12192000"/>
              <a:gd name="connsiteY6" fmla="*/ 401285 h 4404117"/>
              <a:gd name="connsiteX7" fmla="*/ 11924522 w 12192000"/>
              <a:gd name="connsiteY7" fmla="*/ 69 h 4404117"/>
              <a:gd name="connsiteX8" fmla="*/ 12192000 w 12192000"/>
              <a:gd name="connsiteY8" fmla="*/ 490583 h 4404117"/>
              <a:gd name="connsiteX9" fmla="*/ 12192000 w 12192000"/>
              <a:gd name="connsiteY9" fmla="*/ 4404117 h 4404117"/>
              <a:gd name="connsiteX10" fmla="*/ 0 w 12192000"/>
              <a:gd name="connsiteY10" fmla="*/ 4404117 h 4404117"/>
              <a:gd name="connsiteX11" fmla="*/ 0 w 12192000"/>
              <a:gd name="connsiteY11" fmla="*/ 490583 h 4404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4404117">
                <a:moveTo>
                  <a:pt x="0" y="490583"/>
                </a:moveTo>
                <a:cubicBezTo>
                  <a:pt x="104192" y="-140788"/>
                  <a:pt x="968828" y="568570"/>
                  <a:pt x="1343608" y="681205"/>
                </a:cubicBezTo>
                <a:cubicBezTo>
                  <a:pt x="1718388" y="793840"/>
                  <a:pt x="1374711" y="906693"/>
                  <a:pt x="2248678" y="1166395"/>
                </a:cubicBezTo>
                <a:cubicBezTo>
                  <a:pt x="3156857" y="1097971"/>
                  <a:pt x="4960776" y="2242526"/>
                  <a:pt x="5868955" y="2174102"/>
                </a:cubicBezTo>
                <a:cubicBezTo>
                  <a:pt x="6543869" y="1990600"/>
                  <a:pt x="6761584" y="1592493"/>
                  <a:pt x="7436498" y="1408991"/>
                </a:cubicBezTo>
                <a:cubicBezTo>
                  <a:pt x="7710196" y="1362338"/>
                  <a:pt x="8413102" y="1511628"/>
                  <a:pt x="8686800" y="1464975"/>
                </a:cubicBezTo>
                <a:cubicBezTo>
                  <a:pt x="9206204" y="1318795"/>
                  <a:pt x="10182808" y="547465"/>
                  <a:pt x="10702212" y="401285"/>
                </a:cubicBezTo>
                <a:cubicBezTo>
                  <a:pt x="10947918" y="407506"/>
                  <a:pt x="11678816" y="-6152"/>
                  <a:pt x="11924522" y="69"/>
                </a:cubicBezTo>
                <a:lnTo>
                  <a:pt x="12192000" y="490583"/>
                </a:lnTo>
                <a:lnTo>
                  <a:pt x="12192000" y="4404117"/>
                </a:lnTo>
                <a:lnTo>
                  <a:pt x="0" y="4404117"/>
                </a:lnTo>
                <a:lnTo>
                  <a:pt x="0" y="490583"/>
                </a:lnTo>
                <a:close/>
              </a:path>
            </a:pathLst>
          </a:custGeom>
          <a:solidFill>
            <a:srgbClr val="C791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 rot="1901558">
            <a:off x="432081" y="2109622"/>
            <a:ext cx="2115407" cy="2122664"/>
            <a:chOff x="2837110" y="257992"/>
            <a:chExt cx="6561669" cy="6584179"/>
          </a:xfrm>
        </p:grpSpPr>
        <p:sp>
          <p:nvSpPr>
            <p:cNvPr id="3" name="타원 2"/>
            <p:cNvSpPr/>
            <p:nvPr/>
          </p:nvSpPr>
          <p:spPr>
            <a:xfrm>
              <a:off x="3624348" y="1047404"/>
              <a:ext cx="4937760" cy="4937760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 rot="18674734">
              <a:off x="3408517" y="1288347"/>
              <a:ext cx="1089220" cy="989369"/>
              <a:chOff x="137158" y="831276"/>
              <a:chExt cx="1770614" cy="1687480"/>
            </a:xfrm>
          </p:grpSpPr>
          <p:sp>
            <p:nvSpPr>
              <p:cNvPr id="32" name="모서리가 둥근 직사각형 31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모서리가 둥근 직사각형 32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 rot="16200000">
              <a:off x="2787185" y="3073236"/>
              <a:ext cx="1089220" cy="989369"/>
              <a:chOff x="137158" y="831276"/>
              <a:chExt cx="1770614" cy="1687480"/>
            </a:xfrm>
          </p:grpSpPr>
          <p:sp>
            <p:nvSpPr>
              <p:cNvPr id="30" name="모서리가 둥근 직사각형 29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모서리가 둥근 직사각형 30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 rot="13886184">
              <a:off x="3403815" y="4941634"/>
              <a:ext cx="1089220" cy="989369"/>
              <a:chOff x="137158" y="831276"/>
              <a:chExt cx="1770614" cy="1687480"/>
            </a:xfrm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 rot="5400000">
              <a:off x="8359485" y="3073235"/>
              <a:ext cx="1089220" cy="989369"/>
              <a:chOff x="137158" y="831276"/>
              <a:chExt cx="1770614" cy="1687480"/>
            </a:xfrm>
          </p:grpSpPr>
          <p:sp>
            <p:nvSpPr>
              <p:cNvPr id="26" name="모서리가 둥근 직사각형 25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5428161" y="257992"/>
              <a:ext cx="1089220" cy="989369"/>
              <a:chOff x="137158" y="831276"/>
              <a:chExt cx="1770614" cy="1687480"/>
            </a:xfrm>
          </p:grpSpPr>
          <p:sp>
            <p:nvSpPr>
              <p:cNvPr id="24" name="모서리가 둥근 직사각형 23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모서리가 둥근 직사각형 24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 rot="10800000">
              <a:off x="5428160" y="5852802"/>
              <a:ext cx="1089220" cy="989369"/>
              <a:chOff x="137158" y="831276"/>
              <a:chExt cx="1770614" cy="1687480"/>
            </a:xfrm>
          </p:grpSpPr>
          <p:sp>
            <p:nvSpPr>
              <p:cNvPr id="22" name="모서리가 둥근 직사각형 21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모서리가 둥근 직사각형 22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 rot="7969830">
              <a:off x="7801281" y="4794572"/>
              <a:ext cx="1089220" cy="989369"/>
              <a:chOff x="137158" y="831276"/>
              <a:chExt cx="1770614" cy="1687480"/>
            </a:xfrm>
          </p:grpSpPr>
          <p:sp>
            <p:nvSpPr>
              <p:cNvPr id="20" name="모서리가 둥근 직사각형 19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모서리가 둥근 직사각형 20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 rot="3018494">
              <a:off x="7511605" y="905297"/>
              <a:ext cx="1089220" cy="989369"/>
              <a:chOff x="137158" y="831276"/>
              <a:chExt cx="1770614" cy="1687480"/>
            </a:xfrm>
          </p:grpSpPr>
          <p:sp>
            <p:nvSpPr>
              <p:cNvPr id="18" name="모서리가 둥근 직사각형 17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모서리가 둥근 직사각형 18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" name="타원 11"/>
            <p:cNvSpPr/>
            <p:nvPr/>
          </p:nvSpPr>
          <p:spPr>
            <a:xfrm>
              <a:off x="4747590" y="2169457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5163547" y="4258406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7030280" y="2662432"/>
              <a:ext cx="767480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 rot="20030213">
              <a:off x="4070484" y="1971122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 rot="20030213">
              <a:off x="5684524" y="3069399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 rot="20030213">
              <a:off x="5697969" y="3827756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 rot="13078713">
            <a:off x="3923794" y="3399884"/>
            <a:ext cx="2115407" cy="2122664"/>
            <a:chOff x="2837110" y="257992"/>
            <a:chExt cx="6561669" cy="6584179"/>
          </a:xfrm>
        </p:grpSpPr>
        <p:sp>
          <p:nvSpPr>
            <p:cNvPr id="35" name="타원 34"/>
            <p:cNvSpPr/>
            <p:nvPr/>
          </p:nvSpPr>
          <p:spPr>
            <a:xfrm>
              <a:off x="3624348" y="1047404"/>
              <a:ext cx="4937760" cy="4937760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6" name="그룹 35"/>
            <p:cNvGrpSpPr/>
            <p:nvPr/>
          </p:nvGrpSpPr>
          <p:grpSpPr>
            <a:xfrm rot="18674734">
              <a:off x="3408517" y="1288347"/>
              <a:ext cx="1089220" cy="989369"/>
              <a:chOff x="137158" y="831276"/>
              <a:chExt cx="1770614" cy="1687480"/>
            </a:xfrm>
          </p:grpSpPr>
          <p:sp>
            <p:nvSpPr>
              <p:cNvPr id="64" name="모서리가 둥근 직사각형 63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모서리가 둥근 직사각형 64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 rot="16200000">
              <a:off x="2787185" y="3073236"/>
              <a:ext cx="1089220" cy="989369"/>
              <a:chOff x="137158" y="831276"/>
              <a:chExt cx="1770614" cy="1687480"/>
            </a:xfrm>
          </p:grpSpPr>
          <p:sp>
            <p:nvSpPr>
              <p:cNvPr id="62" name="모서리가 둥근 직사각형 61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모서리가 둥근 직사각형 62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13886184">
              <a:off x="3403815" y="4941634"/>
              <a:ext cx="1089220" cy="989369"/>
              <a:chOff x="137158" y="831276"/>
              <a:chExt cx="1770614" cy="1687480"/>
            </a:xfrm>
          </p:grpSpPr>
          <p:sp>
            <p:nvSpPr>
              <p:cNvPr id="60" name="모서리가 둥근 직사각형 59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 rot="5400000">
              <a:off x="8359485" y="3073235"/>
              <a:ext cx="1089220" cy="989369"/>
              <a:chOff x="137158" y="831276"/>
              <a:chExt cx="1770614" cy="1687480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5428161" y="257992"/>
              <a:ext cx="1089220" cy="989369"/>
              <a:chOff x="137158" y="831276"/>
              <a:chExt cx="1770614" cy="1687480"/>
            </a:xfrm>
          </p:grpSpPr>
          <p:sp>
            <p:nvSpPr>
              <p:cNvPr id="56" name="모서리가 둥근 직사각형 55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모서리가 둥근 직사각형 56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10800000">
              <a:off x="5428160" y="5852802"/>
              <a:ext cx="1089220" cy="989369"/>
              <a:chOff x="137158" y="831276"/>
              <a:chExt cx="1770614" cy="1687480"/>
            </a:xfrm>
          </p:grpSpPr>
          <p:sp>
            <p:nvSpPr>
              <p:cNvPr id="54" name="모서리가 둥근 직사각형 53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모서리가 둥근 직사각형 54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 rot="7969830">
              <a:off x="7801281" y="4794572"/>
              <a:ext cx="1089220" cy="989369"/>
              <a:chOff x="137158" y="831276"/>
              <a:chExt cx="1770614" cy="1687480"/>
            </a:xfrm>
          </p:grpSpPr>
          <p:sp>
            <p:nvSpPr>
              <p:cNvPr id="52" name="모서리가 둥근 직사각형 51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 rot="3018494">
              <a:off x="7511605" y="905297"/>
              <a:ext cx="1089220" cy="989369"/>
              <a:chOff x="137158" y="831276"/>
              <a:chExt cx="1770614" cy="1687480"/>
            </a:xfrm>
          </p:grpSpPr>
          <p:sp>
            <p:nvSpPr>
              <p:cNvPr id="50" name="모서리가 둥근 직사각형 49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모서리가 둥근 직사각형 50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4" name="타원 43"/>
            <p:cNvSpPr/>
            <p:nvPr/>
          </p:nvSpPr>
          <p:spPr>
            <a:xfrm>
              <a:off x="4747590" y="2169457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5163547" y="4258406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>
              <a:off x="7030280" y="2662432"/>
              <a:ext cx="767480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 rot="20030213">
              <a:off x="4070484" y="1971122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 rot="20030213">
              <a:off x="5684524" y="3069399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 rot="20030213">
              <a:off x="5697969" y="3827756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65"/>
          <p:cNvGrpSpPr/>
          <p:nvPr/>
        </p:nvGrpSpPr>
        <p:grpSpPr>
          <a:xfrm rot="9705030">
            <a:off x="6835209" y="2727926"/>
            <a:ext cx="2115407" cy="2122664"/>
            <a:chOff x="2837110" y="257992"/>
            <a:chExt cx="6561669" cy="6584179"/>
          </a:xfrm>
        </p:grpSpPr>
        <p:sp>
          <p:nvSpPr>
            <p:cNvPr id="67" name="타원 66"/>
            <p:cNvSpPr/>
            <p:nvPr/>
          </p:nvSpPr>
          <p:spPr>
            <a:xfrm>
              <a:off x="3624348" y="1047404"/>
              <a:ext cx="4937760" cy="4937760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8" name="그룹 67"/>
            <p:cNvGrpSpPr/>
            <p:nvPr/>
          </p:nvGrpSpPr>
          <p:grpSpPr>
            <a:xfrm rot="18674734">
              <a:off x="3408517" y="1288347"/>
              <a:ext cx="1089220" cy="989369"/>
              <a:chOff x="137158" y="831276"/>
              <a:chExt cx="1770614" cy="1687480"/>
            </a:xfrm>
          </p:grpSpPr>
          <p:sp>
            <p:nvSpPr>
              <p:cNvPr id="96" name="모서리가 둥근 직사각형 95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모서리가 둥근 직사각형 96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 rot="16200000">
              <a:off x="2787185" y="3073236"/>
              <a:ext cx="1089220" cy="989369"/>
              <a:chOff x="137158" y="831276"/>
              <a:chExt cx="1770614" cy="1687480"/>
            </a:xfrm>
          </p:grpSpPr>
          <p:sp>
            <p:nvSpPr>
              <p:cNvPr id="94" name="모서리가 둥근 직사각형 93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모서리가 둥근 직사각형 94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 rot="13886184">
              <a:off x="3403815" y="4941634"/>
              <a:ext cx="1089220" cy="989369"/>
              <a:chOff x="137158" y="831276"/>
              <a:chExt cx="1770614" cy="1687480"/>
            </a:xfrm>
          </p:grpSpPr>
          <p:sp>
            <p:nvSpPr>
              <p:cNvPr id="92" name="모서리가 둥근 직사각형 91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모서리가 둥근 직사각형 92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 rot="5400000">
              <a:off x="8359485" y="3073235"/>
              <a:ext cx="1089220" cy="989369"/>
              <a:chOff x="137158" y="831276"/>
              <a:chExt cx="1770614" cy="1687480"/>
            </a:xfrm>
          </p:grpSpPr>
          <p:sp>
            <p:nvSpPr>
              <p:cNvPr id="90" name="모서리가 둥근 직사각형 89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모서리가 둥근 직사각형 90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5428161" y="257992"/>
              <a:ext cx="1089220" cy="989369"/>
              <a:chOff x="137158" y="831276"/>
              <a:chExt cx="1770614" cy="1687480"/>
            </a:xfrm>
          </p:grpSpPr>
          <p:sp>
            <p:nvSpPr>
              <p:cNvPr id="88" name="모서리가 둥근 직사각형 87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모서리가 둥근 직사각형 88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 rot="10800000">
              <a:off x="5428160" y="5852802"/>
              <a:ext cx="1089220" cy="989369"/>
              <a:chOff x="137158" y="831276"/>
              <a:chExt cx="1770614" cy="1687480"/>
            </a:xfrm>
          </p:grpSpPr>
          <p:sp>
            <p:nvSpPr>
              <p:cNvPr id="86" name="모서리가 둥근 직사각형 85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모서리가 둥근 직사각형 86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 rot="7969830">
              <a:off x="7801281" y="4794572"/>
              <a:ext cx="1089220" cy="989369"/>
              <a:chOff x="137158" y="831276"/>
              <a:chExt cx="1770614" cy="1687480"/>
            </a:xfrm>
          </p:grpSpPr>
          <p:sp>
            <p:nvSpPr>
              <p:cNvPr id="84" name="모서리가 둥근 직사각형 83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모서리가 둥근 직사각형 84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 rot="3018494">
              <a:off x="7511605" y="905297"/>
              <a:ext cx="1089220" cy="989369"/>
              <a:chOff x="137158" y="831276"/>
              <a:chExt cx="1770614" cy="1687480"/>
            </a:xfrm>
          </p:grpSpPr>
          <p:sp>
            <p:nvSpPr>
              <p:cNvPr id="82" name="모서리가 둥근 직사각형 81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모서리가 둥근 직사각형 82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6" name="타원 75"/>
            <p:cNvSpPr/>
            <p:nvPr/>
          </p:nvSpPr>
          <p:spPr>
            <a:xfrm>
              <a:off x="4747590" y="2169457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/>
            <p:cNvSpPr/>
            <p:nvPr/>
          </p:nvSpPr>
          <p:spPr>
            <a:xfrm>
              <a:off x="5163547" y="4258406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/>
            <p:cNvSpPr/>
            <p:nvPr/>
          </p:nvSpPr>
          <p:spPr>
            <a:xfrm>
              <a:off x="7030280" y="2662432"/>
              <a:ext cx="767480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/>
            <p:cNvSpPr/>
            <p:nvPr/>
          </p:nvSpPr>
          <p:spPr>
            <a:xfrm rot="20030213">
              <a:off x="4070484" y="1971122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 rot="20030213">
              <a:off x="5684524" y="3069399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 rot="20030213">
              <a:off x="5697969" y="3827756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8" name="그룹 97"/>
          <p:cNvGrpSpPr/>
          <p:nvPr/>
        </p:nvGrpSpPr>
        <p:grpSpPr>
          <a:xfrm rot="12270614">
            <a:off x="10012533" y="1963266"/>
            <a:ext cx="2115407" cy="2122664"/>
            <a:chOff x="2837110" y="257992"/>
            <a:chExt cx="6561669" cy="6584179"/>
          </a:xfrm>
        </p:grpSpPr>
        <p:sp>
          <p:nvSpPr>
            <p:cNvPr id="99" name="타원 98"/>
            <p:cNvSpPr/>
            <p:nvPr/>
          </p:nvSpPr>
          <p:spPr>
            <a:xfrm>
              <a:off x="3624348" y="1047404"/>
              <a:ext cx="4937760" cy="4937760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0" name="그룹 99"/>
            <p:cNvGrpSpPr/>
            <p:nvPr/>
          </p:nvGrpSpPr>
          <p:grpSpPr>
            <a:xfrm rot="18674734">
              <a:off x="3408517" y="1288347"/>
              <a:ext cx="1089220" cy="989369"/>
              <a:chOff x="137158" y="831276"/>
              <a:chExt cx="1770614" cy="1687480"/>
            </a:xfrm>
          </p:grpSpPr>
          <p:sp>
            <p:nvSpPr>
              <p:cNvPr id="128" name="모서리가 둥근 직사각형 127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모서리가 둥근 직사각형 128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1" name="그룹 100"/>
            <p:cNvGrpSpPr/>
            <p:nvPr/>
          </p:nvGrpSpPr>
          <p:grpSpPr>
            <a:xfrm rot="16200000">
              <a:off x="2787185" y="3073236"/>
              <a:ext cx="1089220" cy="989369"/>
              <a:chOff x="137158" y="831276"/>
              <a:chExt cx="1770614" cy="1687480"/>
            </a:xfrm>
          </p:grpSpPr>
          <p:sp>
            <p:nvSpPr>
              <p:cNvPr id="126" name="모서리가 둥근 직사각형 125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모서리가 둥근 직사각형 126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 rot="13886184">
              <a:off x="3403815" y="4941634"/>
              <a:ext cx="1089220" cy="989369"/>
              <a:chOff x="137158" y="831276"/>
              <a:chExt cx="1770614" cy="1687480"/>
            </a:xfrm>
          </p:grpSpPr>
          <p:sp>
            <p:nvSpPr>
              <p:cNvPr id="124" name="모서리가 둥근 직사각형 123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모서리가 둥근 직사각형 124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3" name="그룹 102"/>
            <p:cNvGrpSpPr/>
            <p:nvPr/>
          </p:nvGrpSpPr>
          <p:grpSpPr>
            <a:xfrm rot="5400000">
              <a:off x="8359485" y="3073235"/>
              <a:ext cx="1089220" cy="989369"/>
              <a:chOff x="137158" y="831276"/>
              <a:chExt cx="1770614" cy="1687480"/>
            </a:xfrm>
          </p:grpSpPr>
          <p:sp>
            <p:nvSpPr>
              <p:cNvPr id="122" name="모서리가 둥근 직사각형 121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모서리가 둥근 직사각형 122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4" name="그룹 103"/>
            <p:cNvGrpSpPr/>
            <p:nvPr/>
          </p:nvGrpSpPr>
          <p:grpSpPr>
            <a:xfrm>
              <a:off x="5428161" y="257992"/>
              <a:ext cx="1089220" cy="989369"/>
              <a:chOff x="137158" y="831276"/>
              <a:chExt cx="1770614" cy="1687480"/>
            </a:xfrm>
          </p:grpSpPr>
          <p:sp>
            <p:nvSpPr>
              <p:cNvPr id="120" name="모서리가 둥근 직사각형 119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모서리가 둥근 직사각형 120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 rot="10800000">
              <a:off x="5428160" y="5852802"/>
              <a:ext cx="1089220" cy="989369"/>
              <a:chOff x="137158" y="831276"/>
              <a:chExt cx="1770614" cy="1687480"/>
            </a:xfrm>
          </p:grpSpPr>
          <p:sp>
            <p:nvSpPr>
              <p:cNvPr id="118" name="모서리가 둥근 직사각형 117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모서리가 둥근 직사각형 118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6" name="그룹 105"/>
            <p:cNvGrpSpPr/>
            <p:nvPr/>
          </p:nvGrpSpPr>
          <p:grpSpPr>
            <a:xfrm rot="7969830">
              <a:off x="7801281" y="4794572"/>
              <a:ext cx="1089220" cy="989369"/>
              <a:chOff x="137158" y="831276"/>
              <a:chExt cx="1770614" cy="1687480"/>
            </a:xfrm>
          </p:grpSpPr>
          <p:sp>
            <p:nvSpPr>
              <p:cNvPr id="116" name="모서리가 둥근 직사각형 115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모서리가 둥근 직사각형 116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7" name="그룹 106"/>
            <p:cNvGrpSpPr/>
            <p:nvPr/>
          </p:nvGrpSpPr>
          <p:grpSpPr>
            <a:xfrm rot="3018494">
              <a:off x="7511605" y="905297"/>
              <a:ext cx="1089220" cy="989369"/>
              <a:chOff x="137158" y="831276"/>
              <a:chExt cx="1770614" cy="1687480"/>
            </a:xfrm>
          </p:grpSpPr>
          <p:sp>
            <p:nvSpPr>
              <p:cNvPr id="114" name="모서리가 둥근 직사각형 113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모서리가 둥근 직사각형 114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8" name="타원 107"/>
            <p:cNvSpPr/>
            <p:nvPr/>
          </p:nvSpPr>
          <p:spPr>
            <a:xfrm>
              <a:off x="4747590" y="2169457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5163547" y="4258406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/>
            <p:cNvSpPr/>
            <p:nvPr/>
          </p:nvSpPr>
          <p:spPr>
            <a:xfrm>
              <a:off x="7030280" y="2662432"/>
              <a:ext cx="767480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/>
            <p:cNvSpPr/>
            <p:nvPr/>
          </p:nvSpPr>
          <p:spPr>
            <a:xfrm rot="20030213">
              <a:off x="4070484" y="1971122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/>
            <p:cNvSpPr/>
            <p:nvPr/>
          </p:nvSpPr>
          <p:spPr>
            <a:xfrm rot="20030213">
              <a:off x="5684524" y="3069399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/>
            <p:cNvSpPr/>
            <p:nvPr/>
          </p:nvSpPr>
          <p:spPr>
            <a:xfrm rot="20030213">
              <a:off x="5697969" y="3827756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0" name="그룹 129"/>
          <p:cNvGrpSpPr/>
          <p:nvPr/>
        </p:nvGrpSpPr>
        <p:grpSpPr>
          <a:xfrm rot="1901558">
            <a:off x="350861" y="3960499"/>
            <a:ext cx="877789" cy="880800"/>
            <a:chOff x="2837110" y="257992"/>
            <a:chExt cx="6561669" cy="6584179"/>
          </a:xfrm>
        </p:grpSpPr>
        <p:sp>
          <p:nvSpPr>
            <p:cNvPr id="131" name="타원 130"/>
            <p:cNvSpPr/>
            <p:nvPr/>
          </p:nvSpPr>
          <p:spPr>
            <a:xfrm>
              <a:off x="3624348" y="1047404"/>
              <a:ext cx="4937760" cy="4937760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2" name="그룹 131"/>
            <p:cNvGrpSpPr/>
            <p:nvPr/>
          </p:nvGrpSpPr>
          <p:grpSpPr>
            <a:xfrm rot="18674734">
              <a:off x="3408517" y="1288347"/>
              <a:ext cx="1089220" cy="989369"/>
              <a:chOff x="137158" y="831276"/>
              <a:chExt cx="1770614" cy="1687480"/>
            </a:xfrm>
          </p:grpSpPr>
          <p:sp>
            <p:nvSpPr>
              <p:cNvPr id="160" name="모서리가 둥근 직사각형 159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모서리가 둥근 직사각형 160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3" name="그룹 132"/>
            <p:cNvGrpSpPr/>
            <p:nvPr/>
          </p:nvGrpSpPr>
          <p:grpSpPr>
            <a:xfrm rot="16200000">
              <a:off x="2787185" y="3073236"/>
              <a:ext cx="1089220" cy="989369"/>
              <a:chOff x="137158" y="831276"/>
              <a:chExt cx="1770614" cy="1687480"/>
            </a:xfrm>
          </p:grpSpPr>
          <p:sp>
            <p:nvSpPr>
              <p:cNvPr id="158" name="모서리가 둥근 직사각형 157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모서리가 둥근 직사각형 158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4" name="그룹 133"/>
            <p:cNvGrpSpPr/>
            <p:nvPr/>
          </p:nvGrpSpPr>
          <p:grpSpPr>
            <a:xfrm rot="13886184">
              <a:off x="3403815" y="4941634"/>
              <a:ext cx="1089220" cy="989369"/>
              <a:chOff x="137158" y="831276"/>
              <a:chExt cx="1770614" cy="1687480"/>
            </a:xfrm>
          </p:grpSpPr>
          <p:sp>
            <p:nvSpPr>
              <p:cNvPr id="156" name="모서리가 둥근 직사각형 155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모서리가 둥근 직사각형 156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5400000">
              <a:off x="8359485" y="3073235"/>
              <a:ext cx="1089220" cy="989369"/>
              <a:chOff x="137158" y="831276"/>
              <a:chExt cx="1770614" cy="1687480"/>
            </a:xfrm>
          </p:grpSpPr>
          <p:sp>
            <p:nvSpPr>
              <p:cNvPr id="154" name="모서리가 둥근 직사각형 153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모서리가 둥근 직사각형 154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6" name="그룹 135"/>
            <p:cNvGrpSpPr/>
            <p:nvPr/>
          </p:nvGrpSpPr>
          <p:grpSpPr>
            <a:xfrm>
              <a:off x="5428161" y="257992"/>
              <a:ext cx="1089220" cy="989369"/>
              <a:chOff x="137158" y="831276"/>
              <a:chExt cx="1770614" cy="1687480"/>
            </a:xfrm>
          </p:grpSpPr>
          <p:sp>
            <p:nvSpPr>
              <p:cNvPr id="152" name="모서리가 둥근 직사각형 151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모서리가 둥근 직사각형 152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7" name="그룹 136"/>
            <p:cNvGrpSpPr/>
            <p:nvPr/>
          </p:nvGrpSpPr>
          <p:grpSpPr>
            <a:xfrm rot="10800000">
              <a:off x="5428160" y="5852802"/>
              <a:ext cx="1089220" cy="989369"/>
              <a:chOff x="137158" y="831276"/>
              <a:chExt cx="1770614" cy="1687480"/>
            </a:xfrm>
          </p:grpSpPr>
          <p:sp>
            <p:nvSpPr>
              <p:cNvPr id="150" name="모서리가 둥근 직사각형 149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모서리가 둥근 직사각형 150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7969830">
              <a:off x="7801281" y="4794572"/>
              <a:ext cx="1089220" cy="989369"/>
              <a:chOff x="137158" y="831276"/>
              <a:chExt cx="1770614" cy="1687480"/>
            </a:xfrm>
          </p:grpSpPr>
          <p:sp>
            <p:nvSpPr>
              <p:cNvPr id="148" name="모서리가 둥근 직사각형 147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모서리가 둥근 직사각형 148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9" name="그룹 138"/>
            <p:cNvGrpSpPr/>
            <p:nvPr/>
          </p:nvGrpSpPr>
          <p:grpSpPr>
            <a:xfrm rot="3018494">
              <a:off x="7511605" y="905297"/>
              <a:ext cx="1089220" cy="989369"/>
              <a:chOff x="137158" y="831276"/>
              <a:chExt cx="1770614" cy="1687480"/>
            </a:xfrm>
          </p:grpSpPr>
          <p:sp>
            <p:nvSpPr>
              <p:cNvPr id="146" name="모서리가 둥근 직사각형 145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모서리가 둥근 직사각형 146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0" name="타원 139"/>
            <p:cNvSpPr/>
            <p:nvPr/>
          </p:nvSpPr>
          <p:spPr>
            <a:xfrm>
              <a:off x="4747590" y="2169457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/>
            <p:cNvSpPr/>
            <p:nvPr/>
          </p:nvSpPr>
          <p:spPr>
            <a:xfrm>
              <a:off x="5163547" y="4258406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/>
            <p:cNvSpPr/>
            <p:nvPr/>
          </p:nvSpPr>
          <p:spPr>
            <a:xfrm>
              <a:off x="7030280" y="2662432"/>
              <a:ext cx="767480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/>
            <p:cNvSpPr/>
            <p:nvPr/>
          </p:nvSpPr>
          <p:spPr>
            <a:xfrm rot="20030213">
              <a:off x="4070484" y="1971122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/>
            <p:cNvSpPr/>
            <p:nvPr/>
          </p:nvSpPr>
          <p:spPr>
            <a:xfrm rot="20030213">
              <a:off x="5684524" y="3069399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/>
            <p:cNvSpPr/>
            <p:nvPr/>
          </p:nvSpPr>
          <p:spPr>
            <a:xfrm rot="20030213">
              <a:off x="5697969" y="3827756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2" name="그룹 161"/>
          <p:cNvGrpSpPr/>
          <p:nvPr/>
        </p:nvGrpSpPr>
        <p:grpSpPr>
          <a:xfrm rot="7310273">
            <a:off x="2564928" y="3109245"/>
            <a:ext cx="877789" cy="880800"/>
            <a:chOff x="2837110" y="257992"/>
            <a:chExt cx="6561669" cy="6584179"/>
          </a:xfrm>
        </p:grpSpPr>
        <p:sp>
          <p:nvSpPr>
            <p:cNvPr id="163" name="타원 162"/>
            <p:cNvSpPr/>
            <p:nvPr/>
          </p:nvSpPr>
          <p:spPr>
            <a:xfrm>
              <a:off x="3624348" y="1047404"/>
              <a:ext cx="4937760" cy="4937760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4" name="그룹 163"/>
            <p:cNvGrpSpPr/>
            <p:nvPr/>
          </p:nvGrpSpPr>
          <p:grpSpPr>
            <a:xfrm rot="18674734">
              <a:off x="3408517" y="1288347"/>
              <a:ext cx="1089220" cy="989369"/>
              <a:chOff x="137158" y="831276"/>
              <a:chExt cx="1770614" cy="1687480"/>
            </a:xfrm>
          </p:grpSpPr>
          <p:sp>
            <p:nvSpPr>
              <p:cNvPr id="192" name="모서리가 둥근 직사각형 191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모서리가 둥근 직사각형 192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5" name="그룹 164"/>
            <p:cNvGrpSpPr/>
            <p:nvPr/>
          </p:nvGrpSpPr>
          <p:grpSpPr>
            <a:xfrm rot="16200000">
              <a:off x="2787185" y="3073236"/>
              <a:ext cx="1089220" cy="989369"/>
              <a:chOff x="137158" y="831276"/>
              <a:chExt cx="1770614" cy="1687480"/>
            </a:xfrm>
          </p:grpSpPr>
          <p:sp>
            <p:nvSpPr>
              <p:cNvPr id="190" name="모서리가 둥근 직사각형 189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모서리가 둥근 직사각형 190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6" name="그룹 165"/>
            <p:cNvGrpSpPr/>
            <p:nvPr/>
          </p:nvGrpSpPr>
          <p:grpSpPr>
            <a:xfrm rot="13886184">
              <a:off x="3403815" y="4941634"/>
              <a:ext cx="1089220" cy="989369"/>
              <a:chOff x="137158" y="831276"/>
              <a:chExt cx="1770614" cy="1687480"/>
            </a:xfrm>
          </p:grpSpPr>
          <p:sp>
            <p:nvSpPr>
              <p:cNvPr id="188" name="모서리가 둥근 직사각형 187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모서리가 둥근 직사각형 188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7" name="그룹 166"/>
            <p:cNvGrpSpPr/>
            <p:nvPr/>
          </p:nvGrpSpPr>
          <p:grpSpPr>
            <a:xfrm rot="5400000">
              <a:off x="8359485" y="3073235"/>
              <a:ext cx="1089220" cy="989369"/>
              <a:chOff x="137158" y="831276"/>
              <a:chExt cx="1770614" cy="1687480"/>
            </a:xfrm>
          </p:grpSpPr>
          <p:sp>
            <p:nvSpPr>
              <p:cNvPr id="186" name="모서리가 둥근 직사각형 185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모서리가 둥근 직사각형 186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8" name="그룹 167"/>
            <p:cNvGrpSpPr/>
            <p:nvPr/>
          </p:nvGrpSpPr>
          <p:grpSpPr>
            <a:xfrm>
              <a:off x="5428161" y="257992"/>
              <a:ext cx="1089220" cy="989369"/>
              <a:chOff x="137158" y="831276"/>
              <a:chExt cx="1770614" cy="1687480"/>
            </a:xfrm>
          </p:grpSpPr>
          <p:sp>
            <p:nvSpPr>
              <p:cNvPr id="184" name="모서리가 둥근 직사각형 183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모서리가 둥근 직사각형 184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9" name="그룹 168"/>
            <p:cNvGrpSpPr/>
            <p:nvPr/>
          </p:nvGrpSpPr>
          <p:grpSpPr>
            <a:xfrm rot="10800000">
              <a:off x="5428160" y="5852802"/>
              <a:ext cx="1089220" cy="989369"/>
              <a:chOff x="137158" y="831276"/>
              <a:chExt cx="1770614" cy="1687480"/>
            </a:xfrm>
          </p:grpSpPr>
          <p:sp>
            <p:nvSpPr>
              <p:cNvPr id="182" name="모서리가 둥근 직사각형 181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모서리가 둥근 직사각형 182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0" name="그룹 169"/>
            <p:cNvGrpSpPr/>
            <p:nvPr/>
          </p:nvGrpSpPr>
          <p:grpSpPr>
            <a:xfrm rot="7969830">
              <a:off x="7801281" y="4794572"/>
              <a:ext cx="1089220" cy="989369"/>
              <a:chOff x="137158" y="831276"/>
              <a:chExt cx="1770614" cy="1687480"/>
            </a:xfrm>
          </p:grpSpPr>
          <p:sp>
            <p:nvSpPr>
              <p:cNvPr id="180" name="모서리가 둥근 직사각형 179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모서리가 둥근 직사각형 180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1" name="그룹 170"/>
            <p:cNvGrpSpPr/>
            <p:nvPr/>
          </p:nvGrpSpPr>
          <p:grpSpPr>
            <a:xfrm rot="3018494">
              <a:off x="7511605" y="905297"/>
              <a:ext cx="1089220" cy="989369"/>
              <a:chOff x="137158" y="831276"/>
              <a:chExt cx="1770614" cy="1687480"/>
            </a:xfrm>
          </p:grpSpPr>
          <p:sp>
            <p:nvSpPr>
              <p:cNvPr id="178" name="모서리가 둥근 직사각형 177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모서리가 둥근 직사각형 178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2" name="타원 171"/>
            <p:cNvSpPr/>
            <p:nvPr/>
          </p:nvSpPr>
          <p:spPr>
            <a:xfrm>
              <a:off x="4747590" y="2169457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/>
            <p:cNvSpPr/>
            <p:nvPr/>
          </p:nvSpPr>
          <p:spPr>
            <a:xfrm>
              <a:off x="5163547" y="4258406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/>
            <p:cNvSpPr/>
            <p:nvPr/>
          </p:nvSpPr>
          <p:spPr>
            <a:xfrm>
              <a:off x="7030280" y="2662432"/>
              <a:ext cx="767480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/>
            <p:cNvSpPr/>
            <p:nvPr/>
          </p:nvSpPr>
          <p:spPr>
            <a:xfrm rot="20030213">
              <a:off x="4070484" y="1971122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/>
            <p:cNvSpPr/>
            <p:nvPr/>
          </p:nvSpPr>
          <p:spPr>
            <a:xfrm rot="20030213">
              <a:off x="5684524" y="3069399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/>
            <p:cNvSpPr/>
            <p:nvPr/>
          </p:nvSpPr>
          <p:spPr>
            <a:xfrm rot="20030213">
              <a:off x="5697969" y="3827756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4" name="그룹 193"/>
          <p:cNvGrpSpPr/>
          <p:nvPr/>
        </p:nvGrpSpPr>
        <p:grpSpPr>
          <a:xfrm rot="6145601">
            <a:off x="6438437" y="4634083"/>
            <a:ext cx="877789" cy="880800"/>
            <a:chOff x="2837110" y="257992"/>
            <a:chExt cx="6561669" cy="6584179"/>
          </a:xfrm>
        </p:grpSpPr>
        <p:sp>
          <p:nvSpPr>
            <p:cNvPr id="195" name="타원 194"/>
            <p:cNvSpPr/>
            <p:nvPr/>
          </p:nvSpPr>
          <p:spPr>
            <a:xfrm>
              <a:off x="3624348" y="1047404"/>
              <a:ext cx="4937760" cy="4937760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6" name="그룹 195"/>
            <p:cNvGrpSpPr/>
            <p:nvPr/>
          </p:nvGrpSpPr>
          <p:grpSpPr>
            <a:xfrm rot="18674734">
              <a:off x="3408517" y="1288347"/>
              <a:ext cx="1089220" cy="989369"/>
              <a:chOff x="137158" y="831276"/>
              <a:chExt cx="1770614" cy="1687480"/>
            </a:xfrm>
          </p:grpSpPr>
          <p:sp>
            <p:nvSpPr>
              <p:cNvPr id="224" name="모서리가 둥근 직사각형 223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모서리가 둥근 직사각형 224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7" name="그룹 196"/>
            <p:cNvGrpSpPr/>
            <p:nvPr/>
          </p:nvGrpSpPr>
          <p:grpSpPr>
            <a:xfrm rot="16200000">
              <a:off x="2787185" y="3073236"/>
              <a:ext cx="1089220" cy="989369"/>
              <a:chOff x="137158" y="831276"/>
              <a:chExt cx="1770614" cy="1687480"/>
            </a:xfrm>
          </p:grpSpPr>
          <p:sp>
            <p:nvSpPr>
              <p:cNvPr id="222" name="모서리가 둥근 직사각형 221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모서리가 둥근 직사각형 222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8" name="그룹 197"/>
            <p:cNvGrpSpPr/>
            <p:nvPr/>
          </p:nvGrpSpPr>
          <p:grpSpPr>
            <a:xfrm rot="13886184">
              <a:off x="3403815" y="4941634"/>
              <a:ext cx="1089220" cy="989369"/>
              <a:chOff x="137158" y="831276"/>
              <a:chExt cx="1770614" cy="1687480"/>
            </a:xfrm>
          </p:grpSpPr>
          <p:sp>
            <p:nvSpPr>
              <p:cNvPr id="220" name="모서리가 둥근 직사각형 219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모서리가 둥근 직사각형 220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9" name="그룹 198"/>
            <p:cNvGrpSpPr/>
            <p:nvPr/>
          </p:nvGrpSpPr>
          <p:grpSpPr>
            <a:xfrm rot="5400000">
              <a:off x="8359485" y="3073235"/>
              <a:ext cx="1089220" cy="989369"/>
              <a:chOff x="137158" y="831276"/>
              <a:chExt cx="1770614" cy="1687480"/>
            </a:xfrm>
          </p:grpSpPr>
          <p:sp>
            <p:nvSpPr>
              <p:cNvPr id="218" name="모서리가 둥근 직사각형 217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모서리가 둥근 직사각형 218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0" name="그룹 199"/>
            <p:cNvGrpSpPr/>
            <p:nvPr/>
          </p:nvGrpSpPr>
          <p:grpSpPr>
            <a:xfrm>
              <a:off x="5428161" y="257992"/>
              <a:ext cx="1089220" cy="989369"/>
              <a:chOff x="137158" y="831276"/>
              <a:chExt cx="1770614" cy="1687480"/>
            </a:xfrm>
          </p:grpSpPr>
          <p:sp>
            <p:nvSpPr>
              <p:cNvPr id="216" name="모서리가 둥근 직사각형 215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모서리가 둥근 직사각형 216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1" name="그룹 200"/>
            <p:cNvGrpSpPr/>
            <p:nvPr/>
          </p:nvGrpSpPr>
          <p:grpSpPr>
            <a:xfrm rot="10800000">
              <a:off x="5428160" y="5852802"/>
              <a:ext cx="1089220" cy="989369"/>
              <a:chOff x="137158" y="831276"/>
              <a:chExt cx="1770614" cy="1687480"/>
            </a:xfrm>
          </p:grpSpPr>
          <p:sp>
            <p:nvSpPr>
              <p:cNvPr id="214" name="모서리가 둥근 직사각형 213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모서리가 둥근 직사각형 214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2" name="그룹 201"/>
            <p:cNvGrpSpPr/>
            <p:nvPr/>
          </p:nvGrpSpPr>
          <p:grpSpPr>
            <a:xfrm rot="7969830">
              <a:off x="7801281" y="4794572"/>
              <a:ext cx="1089220" cy="989369"/>
              <a:chOff x="137158" y="831276"/>
              <a:chExt cx="1770614" cy="1687480"/>
            </a:xfrm>
          </p:grpSpPr>
          <p:sp>
            <p:nvSpPr>
              <p:cNvPr id="212" name="모서리가 둥근 직사각형 211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모서리가 둥근 직사각형 212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3" name="그룹 202"/>
            <p:cNvGrpSpPr/>
            <p:nvPr/>
          </p:nvGrpSpPr>
          <p:grpSpPr>
            <a:xfrm rot="3018494">
              <a:off x="7511605" y="905297"/>
              <a:ext cx="1089220" cy="989369"/>
              <a:chOff x="137158" y="831276"/>
              <a:chExt cx="1770614" cy="1687480"/>
            </a:xfrm>
          </p:grpSpPr>
          <p:sp>
            <p:nvSpPr>
              <p:cNvPr id="210" name="모서리가 둥근 직사각형 209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모서리가 둥근 직사각형 210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4" name="타원 203"/>
            <p:cNvSpPr/>
            <p:nvPr/>
          </p:nvSpPr>
          <p:spPr>
            <a:xfrm>
              <a:off x="4747590" y="2169457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/>
            <p:cNvSpPr/>
            <p:nvPr/>
          </p:nvSpPr>
          <p:spPr>
            <a:xfrm>
              <a:off x="5163547" y="4258406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/>
            <p:cNvSpPr/>
            <p:nvPr/>
          </p:nvSpPr>
          <p:spPr>
            <a:xfrm>
              <a:off x="7030280" y="2662432"/>
              <a:ext cx="767480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/>
            <p:cNvSpPr/>
            <p:nvPr/>
          </p:nvSpPr>
          <p:spPr>
            <a:xfrm rot="20030213">
              <a:off x="4070484" y="1971122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/>
            <p:cNvSpPr/>
            <p:nvPr/>
          </p:nvSpPr>
          <p:spPr>
            <a:xfrm rot="20030213">
              <a:off x="5684524" y="3069399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/>
            <p:cNvSpPr/>
            <p:nvPr/>
          </p:nvSpPr>
          <p:spPr>
            <a:xfrm rot="20030213">
              <a:off x="5697969" y="3827756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6" name="그룹 225"/>
          <p:cNvGrpSpPr/>
          <p:nvPr/>
        </p:nvGrpSpPr>
        <p:grpSpPr>
          <a:xfrm rot="502199">
            <a:off x="2959101" y="5545771"/>
            <a:ext cx="877789" cy="880800"/>
            <a:chOff x="2837110" y="257992"/>
            <a:chExt cx="6561669" cy="6584179"/>
          </a:xfrm>
        </p:grpSpPr>
        <p:sp>
          <p:nvSpPr>
            <p:cNvPr id="227" name="타원 226"/>
            <p:cNvSpPr/>
            <p:nvPr/>
          </p:nvSpPr>
          <p:spPr>
            <a:xfrm>
              <a:off x="3624348" y="1047404"/>
              <a:ext cx="4937760" cy="4937760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8" name="그룹 227"/>
            <p:cNvGrpSpPr/>
            <p:nvPr/>
          </p:nvGrpSpPr>
          <p:grpSpPr>
            <a:xfrm rot="18674734">
              <a:off x="3408517" y="1288347"/>
              <a:ext cx="1089220" cy="989369"/>
              <a:chOff x="137158" y="831276"/>
              <a:chExt cx="1770614" cy="1687480"/>
            </a:xfrm>
          </p:grpSpPr>
          <p:sp>
            <p:nvSpPr>
              <p:cNvPr id="256" name="모서리가 둥근 직사각형 255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7" name="모서리가 둥근 직사각형 256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9" name="그룹 228"/>
            <p:cNvGrpSpPr/>
            <p:nvPr/>
          </p:nvGrpSpPr>
          <p:grpSpPr>
            <a:xfrm rot="16200000">
              <a:off x="2787185" y="3073236"/>
              <a:ext cx="1089220" cy="989369"/>
              <a:chOff x="137158" y="831276"/>
              <a:chExt cx="1770614" cy="1687480"/>
            </a:xfrm>
          </p:grpSpPr>
          <p:sp>
            <p:nvSpPr>
              <p:cNvPr id="254" name="모서리가 둥근 직사각형 253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모서리가 둥근 직사각형 254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0" name="그룹 229"/>
            <p:cNvGrpSpPr/>
            <p:nvPr/>
          </p:nvGrpSpPr>
          <p:grpSpPr>
            <a:xfrm rot="13886184">
              <a:off x="3403815" y="4941634"/>
              <a:ext cx="1089220" cy="989369"/>
              <a:chOff x="137158" y="831276"/>
              <a:chExt cx="1770614" cy="1687480"/>
            </a:xfrm>
          </p:grpSpPr>
          <p:sp>
            <p:nvSpPr>
              <p:cNvPr id="252" name="모서리가 둥근 직사각형 251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3" name="모서리가 둥근 직사각형 252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1" name="그룹 230"/>
            <p:cNvGrpSpPr/>
            <p:nvPr/>
          </p:nvGrpSpPr>
          <p:grpSpPr>
            <a:xfrm rot="5400000">
              <a:off x="8359485" y="3073235"/>
              <a:ext cx="1089220" cy="989369"/>
              <a:chOff x="137158" y="831276"/>
              <a:chExt cx="1770614" cy="1687480"/>
            </a:xfrm>
          </p:grpSpPr>
          <p:sp>
            <p:nvSpPr>
              <p:cNvPr id="250" name="모서리가 둥근 직사각형 249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모서리가 둥근 직사각형 250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2" name="그룹 231"/>
            <p:cNvGrpSpPr/>
            <p:nvPr/>
          </p:nvGrpSpPr>
          <p:grpSpPr>
            <a:xfrm>
              <a:off x="5428161" y="257992"/>
              <a:ext cx="1089220" cy="989369"/>
              <a:chOff x="137158" y="831276"/>
              <a:chExt cx="1770614" cy="1687480"/>
            </a:xfrm>
          </p:grpSpPr>
          <p:sp>
            <p:nvSpPr>
              <p:cNvPr id="248" name="모서리가 둥근 직사각형 247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9" name="모서리가 둥근 직사각형 248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3" name="그룹 232"/>
            <p:cNvGrpSpPr/>
            <p:nvPr/>
          </p:nvGrpSpPr>
          <p:grpSpPr>
            <a:xfrm rot="10800000">
              <a:off x="5428160" y="5852802"/>
              <a:ext cx="1089220" cy="989369"/>
              <a:chOff x="137158" y="831276"/>
              <a:chExt cx="1770614" cy="1687480"/>
            </a:xfrm>
          </p:grpSpPr>
          <p:sp>
            <p:nvSpPr>
              <p:cNvPr id="246" name="모서리가 둥근 직사각형 245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모서리가 둥근 직사각형 246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4" name="그룹 233"/>
            <p:cNvGrpSpPr/>
            <p:nvPr/>
          </p:nvGrpSpPr>
          <p:grpSpPr>
            <a:xfrm rot="7969830">
              <a:off x="7801281" y="4794572"/>
              <a:ext cx="1089220" cy="989369"/>
              <a:chOff x="137158" y="831276"/>
              <a:chExt cx="1770614" cy="1687480"/>
            </a:xfrm>
          </p:grpSpPr>
          <p:sp>
            <p:nvSpPr>
              <p:cNvPr id="244" name="모서리가 둥근 직사각형 243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모서리가 둥근 직사각형 244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5" name="그룹 234"/>
            <p:cNvGrpSpPr/>
            <p:nvPr/>
          </p:nvGrpSpPr>
          <p:grpSpPr>
            <a:xfrm rot="3018494">
              <a:off x="7511605" y="905297"/>
              <a:ext cx="1089220" cy="989369"/>
              <a:chOff x="137158" y="831276"/>
              <a:chExt cx="1770614" cy="1687480"/>
            </a:xfrm>
          </p:grpSpPr>
          <p:sp>
            <p:nvSpPr>
              <p:cNvPr id="242" name="모서리가 둥근 직사각형 241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모서리가 둥근 직사각형 242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6" name="타원 235"/>
            <p:cNvSpPr/>
            <p:nvPr/>
          </p:nvSpPr>
          <p:spPr>
            <a:xfrm>
              <a:off x="4747590" y="2169457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타원 236"/>
            <p:cNvSpPr/>
            <p:nvPr/>
          </p:nvSpPr>
          <p:spPr>
            <a:xfrm>
              <a:off x="5163547" y="4258406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타원 237"/>
            <p:cNvSpPr/>
            <p:nvPr/>
          </p:nvSpPr>
          <p:spPr>
            <a:xfrm>
              <a:off x="7030280" y="2662432"/>
              <a:ext cx="767480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/>
            <p:cNvSpPr/>
            <p:nvPr/>
          </p:nvSpPr>
          <p:spPr>
            <a:xfrm rot="20030213">
              <a:off x="4070484" y="1971122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/>
            <p:cNvSpPr/>
            <p:nvPr/>
          </p:nvSpPr>
          <p:spPr>
            <a:xfrm rot="20030213">
              <a:off x="5684524" y="3069399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/>
            <p:cNvSpPr/>
            <p:nvPr/>
          </p:nvSpPr>
          <p:spPr>
            <a:xfrm rot="20030213">
              <a:off x="5697969" y="3827756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8" name="그룹 257"/>
          <p:cNvGrpSpPr/>
          <p:nvPr/>
        </p:nvGrpSpPr>
        <p:grpSpPr>
          <a:xfrm rot="20234015">
            <a:off x="9507025" y="4164189"/>
            <a:ext cx="1527556" cy="1532796"/>
            <a:chOff x="2837110" y="257992"/>
            <a:chExt cx="6561669" cy="6584179"/>
          </a:xfrm>
        </p:grpSpPr>
        <p:sp>
          <p:nvSpPr>
            <p:cNvPr id="259" name="타원 258"/>
            <p:cNvSpPr/>
            <p:nvPr/>
          </p:nvSpPr>
          <p:spPr>
            <a:xfrm>
              <a:off x="3624348" y="1047404"/>
              <a:ext cx="4937760" cy="4937760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0" name="그룹 259"/>
            <p:cNvGrpSpPr/>
            <p:nvPr/>
          </p:nvGrpSpPr>
          <p:grpSpPr>
            <a:xfrm rot="18674734">
              <a:off x="3408517" y="1288347"/>
              <a:ext cx="1089220" cy="989369"/>
              <a:chOff x="137158" y="831276"/>
              <a:chExt cx="1770614" cy="1687480"/>
            </a:xfrm>
          </p:grpSpPr>
          <p:sp>
            <p:nvSpPr>
              <p:cNvPr id="288" name="모서리가 둥근 직사각형 287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모서리가 둥근 직사각형 288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1" name="그룹 260"/>
            <p:cNvGrpSpPr/>
            <p:nvPr/>
          </p:nvGrpSpPr>
          <p:grpSpPr>
            <a:xfrm rot="16200000">
              <a:off x="2787185" y="3073236"/>
              <a:ext cx="1089220" cy="989369"/>
              <a:chOff x="137158" y="831276"/>
              <a:chExt cx="1770614" cy="1687480"/>
            </a:xfrm>
          </p:grpSpPr>
          <p:sp>
            <p:nvSpPr>
              <p:cNvPr id="286" name="모서리가 둥근 직사각형 285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모서리가 둥근 직사각형 286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2" name="그룹 261"/>
            <p:cNvGrpSpPr/>
            <p:nvPr/>
          </p:nvGrpSpPr>
          <p:grpSpPr>
            <a:xfrm rot="13886184">
              <a:off x="3403815" y="4941634"/>
              <a:ext cx="1089220" cy="989369"/>
              <a:chOff x="137158" y="831276"/>
              <a:chExt cx="1770614" cy="1687480"/>
            </a:xfrm>
          </p:grpSpPr>
          <p:sp>
            <p:nvSpPr>
              <p:cNvPr id="284" name="모서리가 둥근 직사각형 283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모서리가 둥근 직사각형 284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3" name="그룹 262"/>
            <p:cNvGrpSpPr/>
            <p:nvPr/>
          </p:nvGrpSpPr>
          <p:grpSpPr>
            <a:xfrm rot="5400000">
              <a:off x="8359485" y="3073235"/>
              <a:ext cx="1089220" cy="989369"/>
              <a:chOff x="137158" y="831276"/>
              <a:chExt cx="1770614" cy="1687480"/>
            </a:xfrm>
          </p:grpSpPr>
          <p:sp>
            <p:nvSpPr>
              <p:cNvPr id="282" name="모서리가 둥근 직사각형 281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모서리가 둥근 직사각형 282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4" name="그룹 263"/>
            <p:cNvGrpSpPr/>
            <p:nvPr/>
          </p:nvGrpSpPr>
          <p:grpSpPr>
            <a:xfrm>
              <a:off x="5428161" y="257992"/>
              <a:ext cx="1089220" cy="989369"/>
              <a:chOff x="137158" y="831276"/>
              <a:chExt cx="1770614" cy="1687480"/>
            </a:xfrm>
          </p:grpSpPr>
          <p:sp>
            <p:nvSpPr>
              <p:cNvPr id="280" name="모서리가 둥근 직사각형 279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모서리가 둥근 직사각형 280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5" name="그룹 264"/>
            <p:cNvGrpSpPr/>
            <p:nvPr/>
          </p:nvGrpSpPr>
          <p:grpSpPr>
            <a:xfrm rot="10800000">
              <a:off x="5428160" y="5852802"/>
              <a:ext cx="1089220" cy="989369"/>
              <a:chOff x="137158" y="831276"/>
              <a:chExt cx="1770614" cy="1687480"/>
            </a:xfrm>
          </p:grpSpPr>
          <p:sp>
            <p:nvSpPr>
              <p:cNvPr id="278" name="모서리가 둥근 직사각형 277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모서리가 둥근 직사각형 278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6" name="그룹 265"/>
            <p:cNvGrpSpPr/>
            <p:nvPr/>
          </p:nvGrpSpPr>
          <p:grpSpPr>
            <a:xfrm rot="7969830">
              <a:off x="7801281" y="4794572"/>
              <a:ext cx="1089220" cy="989369"/>
              <a:chOff x="137158" y="831276"/>
              <a:chExt cx="1770614" cy="1687480"/>
            </a:xfrm>
          </p:grpSpPr>
          <p:sp>
            <p:nvSpPr>
              <p:cNvPr id="276" name="모서리가 둥근 직사각형 275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모서리가 둥근 직사각형 276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7" name="그룹 266"/>
            <p:cNvGrpSpPr/>
            <p:nvPr/>
          </p:nvGrpSpPr>
          <p:grpSpPr>
            <a:xfrm rot="3018494">
              <a:off x="7511605" y="905297"/>
              <a:ext cx="1089220" cy="989369"/>
              <a:chOff x="137158" y="831276"/>
              <a:chExt cx="1770614" cy="1687480"/>
            </a:xfrm>
          </p:grpSpPr>
          <p:sp>
            <p:nvSpPr>
              <p:cNvPr id="274" name="모서리가 둥근 직사각형 273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모서리가 둥근 직사각형 274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8" name="타원 267"/>
            <p:cNvSpPr/>
            <p:nvPr/>
          </p:nvSpPr>
          <p:spPr>
            <a:xfrm>
              <a:off x="4747590" y="2169457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9" name="타원 268"/>
            <p:cNvSpPr/>
            <p:nvPr/>
          </p:nvSpPr>
          <p:spPr>
            <a:xfrm>
              <a:off x="5163547" y="4258406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0" name="타원 269"/>
            <p:cNvSpPr/>
            <p:nvPr/>
          </p:nvSpPr>
          <p:spPr>
            <a:xfrm>
              <a:off x="7030280" y="2662432"/>
              <a:ext cx="767480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타원 270"/>
            <p:cNvSpPr/>
            <p:nvPr/>
          </p:nvSpPr>
          <p:spPr>
            <a:xfrm rot="20030213">
              <a:off x="4070484" y="1971122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타원 271"/>
            <p:cNvSpPr/>
            <p:nvPr/>
          </p:nvSpPr>
          <p:spPr>
            <a:xfrm rot="20030213">
              <a:off x="5684524" y="3069399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타원 272"/>
            <p:cNvSpPr/>
            <p:nvPr/>
          </p:nvSpPr>
          <p:spPr>
            <a:xfrm rot="20030213">
              <a:off x="5697969" y="3827756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0" name="그룹 289"/>
          <p:cNvGrpSpPr/>
          <p:nvPr/>
        </p:nvGrpSpPr>
        <p:grpSpPr>
          <a:xfrm rot="1425514">
            <a:off x="8629366" y="4506353"/>
            <a:ext cx="877789" cy="880800"/>
            <a:chOff x="2837110" y="257992"/>
            <a:chExt cx="6561669" cy="6584179"/>
          </a:xfrm>
        </p:grpSpPr>
        <p:sp>
          <p:nvSpPr>
            <p:cNvPr id="291" name="타원 290"/>
            <p:cNvSpPr/>
            <p:nvPr/>
          </p:nvSpPr>
          <p:spPr>
            <a:xfrm>
              <a:off x="3624348" y="1047404"/>
              <a:ext cx="4937760" cy="4937760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2" name="그룹 291"/>
            <p:cNvGrpSpPr/>
            <p:nvPr/>
          </p:nvGrpSpPr>
          <p:grpSpPr>
            <a:xfrm rot="18674734">
              <a:off x="3408517" y="1288347"/>
              <a:ext cx="1089220" cy="989369"/>
              <a:chOff x="137158" y="831276"/>
              <a:chExt cx="1770614" cy="1687480"/>
            </a:xfrm>
          </p:grpSpPr>
          <p:sp>
            <p:nvSpPr>
              <p:cNvPr id="320" name="모서리가 둥근 직사각형 319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1" name="모서리가 둥근 직사각형 320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3" name="그룹 292"/>
            <p:cNvGrpSpPr/>
            <p:nvPr/>
          </p:nvGrpSpPr>
          <p:grpSpPr>
            <a:xfrm rot="16200000">
              <a:off x="2787185" y="3073236"/>
              <a:ext cx="1089220" cy="989369"/>
              <a:chOff x="137158" y="831276"/>
              <a:chExt cx="1770614" cy="1687480"/>
            </a:xfrm>
          </p:grpSpPr>
          <p:sp>
            <p:nvSpPr>
              <p:cNvPr id="318" name="모서리가 둥근 직사각형 317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9" name="모서리가 둥근 직사각형 318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4" name="그룹 293"/>
            <p:cNvGrpSpPr/>
            <p:nvPr/>
          </p:nvGrpSpPr>
          <p:grpSpPr>
            <a:xfrm rot="13886184">
              <a:off x="3403815" y="4941634"/>
              <a:ext cx="1089220" cy="989369"/>
              <a:chOff x="137158" y="831276"/>
              <a:chExt cx="1770614" cy="1687480"/>
            </a:xfrm>
          </p:grpSpPr>
          <p:sp>
            <p:nvSpPr>
              <p:cNvPr id="316" name="모서리가 둥근 직사각형 315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7" name="모서리가 둥근 직사각형 316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5" name="그룹 294"/>
            <p:cNvGrpSpPr/>
            <p:nvPr/>
          </p:nvGrpSpPr>
          <p:grpSpPr>
            <a:xfrm rot="5400000">
              <a:off x="8359485" y="3073235"/>
              <a:ext cx="1089220" cy="989369"/>
              <a:chOff x="137158" y="831276"/>
              <a:chExt cx="1770614" cy="1687480"/>
            </a:xfrm>
          </p:grpSpPr>
          <p:sp>
            <p:nvSpPr>
              <p:cNvPr id="314" name="모서리가 둥근 직사각형 313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5" name="모서리가 둥근 직사각형 314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6" name="그룹 295"/>
            <p:cNvGrpSpPr/>
            <p:nvPr/>
          </p:nvGrpSpPr>
          <p:grpSpPr>
            <a:xfrm>
              <a:off x="5428161" y="257992"/>
              <a:ext cx="1089220" cy="989369"/>
              <a:chOff x="137158" y="831276"/>
              <a:chExt cx="1770614" cy="1687480"/>
            </a:xfrm>
          </p:grpSpPr>
          <p:sp>
            <p:nvSpPr>
              <p:cNvPr id="312" name="모서리가 둥근 직사각형 311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모서리가 둥근 직사각형 312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7" name="그룹 296"/>
            <p:cNvGrpSpPr/>
            <p:nvPr/>
          </p:nvGrpSpPr>
          <p:grpSpPr>
            <a:xfrm rot="10800000">
              <a:off x="5428160" y="5852802"/>
              <a:ext cx="1089220" cy="989369"/>
              <a:chOff x="137158" y="831276"/>
              <a:chExt cx="1770614" cy="1687480"/>
            </a:xfrm>
          </p:grpSpPr>
          <p:sp>
            <p:nvSpPr>
              <p:cNvPr id="310" name="모서리가 둥근 직사각형 309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모서리가 둥근 직사각형 310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8" name="그룹 297"/>
            <p:cNvGrpSpPr/>
            <p:nvPr/>
          </p:nvGrpSpPr>
          <p:grpSpPr>
            <a:xfrm rot="7969830">
              <a:off x="7801281" y="4794572"/>
              <a:ext cx="1089220" cy="989369"/>
              <a:chOff x="137158" y="831276"/>
              <a:chExt cx="1770614" cy="1687480"/>
            </a:xfrm>
          </p:grpSpPr>
          <p:sp>
            <p:nvSpPr>
              <p:cNvPr id="308" name="모서리가 둥근 직사각형 307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9" name="모서리가 둥근 직사각형 308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9" name="그룹 298"/>
            <p:cNvGrpSpPr/>
            <p:nvPr/>
          </p:nvGrpSpPr>
          <p:grpSpPr>
            <a:xfrm rot="3018494">
              <a:off x="7511605" y="905297"/>
              <a:ext cx="1089220" cy="989369"/>
              <a:chOff x="137158" y="831276"/>
              <a:chExt cx="1770614" cy="1687480"/>
            </a:xfrm>
          </p:grpSpPr>
          <p:sp>
            <p:nvSpPr>
              <p:cNvPr id="306" name="모서리가 둥근 직사각형 305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7" name="모서리가 둥근 직사각형 306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0" name="타원 299"/>
            <p:cNvSpPr/>
            <p:nvPr/>
          </p:nvSpPr>
          <p:spPr>
            <a:xfrm>
              <a:off x="4747590" y="2169457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타원 300"/>
            <p:cNvSpPr/>
            <p:nvPr/>
          </p:nvSpPr>
          <p:spPr>
            <a:xfrm>
              <a:off x="5163547" y="4258406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2" name="타원 301"/>
            <p:cNvSpPr/>
            <p:nvPr/>
          </p:nvSpPr>
          <p:spPr>
            <a:xfrm>
              <a:off x="7030280" y="2662432"/>
              <a:ext cx="767480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3" name="타원 302"/>
            <p:cNvSpPr/>
            <p:nvPr/>
          </p:nvSpPr>
          <p:spPr>
            <a:xfrm rot="20030213">
              <a:off x="4070484" y="1971122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타원 303"/>
            <p:cNvSpPr/>
            <p:nvPr/>
          </p:nvSpPr>
          <p:spPr>
            <a:xfrm rot="20030213">
              <a:off x="5684524" y="3069399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타원 304"/>
            <p:cNvSpPr/>
            <p:nvPr/>
          </p:nvSpPr>
          <p:spPr>
            <a:xfrm rot="20030213">
              <a:off x="5697969" y="3827756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2" name="그룹 321"/>
          <p:cNvGrpSpPr/>
          <p:nvPr/>
        </p:nvGrpSpPr>
        <p:grpSpPr>
          <a:xfrm rot="1639891">
            <a:off x="9116319" y="3193320"/>
            <a:ext cx="877789" cy="880800"/>
            <a:chOff x="2837110" y="257992"/>
            <a:chExt cx="6561669" cy="6584179"/>
          </a:xfrm>
        </p:grpSpPr>
        <p:sp>
          <p:nvSpPr>
            <p:cNvPr id="323" name="타원 322"/>
            <p:cNvSpPr/>
            <p:nvPr/>
          </p:nvSpPr>
          <p:spPr>
            <a:xfrm>
              <a:off x="3624348" y="1047404"/>
              <a:ext cx="4937760" cy="4937760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4" name="그룹 323"/>
            <p:cNvGrpSpPr/>
            <p:nvPr/>
          </p:nvGrpSpPr>
          <p:grpSpPr>
            <a:xfrm rot="18674734">
              <a:off x="3408517" y="1288347"/>
              <a:ext cx="1089220" cy="989369"/>
              <a:chOff x="137158" y="831276"/>
              <a:chExt cx="1770614" cy="1687480"/>
            </a:xfrm>
          </p:grpSpPr>
          <p:sp>
            <p:nvSpPr>
              <p:cNvPr id="352" name="모서리가 둥근 직사각형 351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3" name="모서리가 둥근 직사각형 352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5" name="그룹 324"/>
            <p:cNvGrpSpPr/>
            <p:nvPr/>
          </p:nvGrpSpPr>
          <p:grpSpPr>
            <a:xfrm rot="16200000">
              <a:off x="2787185" y="3073236"/>
              <a:ext cx="1089220" cy="989369"/>
              <a:chOff x="137158" y="831276"/>
              <a:chExt cx="1770614" cy="1687480"/>
            </a:xfrm>
          </p:grpSpPr>
          <p:sp>
            <p:nvSpPr>
              <p:cNvPr id="350" name="모서리가 둥근 직사각형 349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1" name="모서리가 둥근 직사각형 350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6" name="그룹 325"/>
            <p:cNvGrpSpPr/>
            <p:nvPr/>
          </p:nvGrpSpPr>
          <p:grpSpPr>
            <a:xfrm rot="13886184">
              <a:off x="3403815" y="4941634"/>
              <a:ext cx="1089220" cy="989369"/>
              <a:chOff x="137158" y="831276"/>
              <a:chExt cx="1770614" cy="1687480"/>
            </a:xfrm>
          </p:grpSpPr>
          <p:sp>
            <p:nvSpPr>
              <p:cNvPr id="348" name="모서리가 둥근 직사각형 347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9" name="모서리가 둥근 직사각형 348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7" name="그룹 326"/>
            <p:cNvGrpSpPr/>
            <p:nvPr/>
          </p:nvGrpSpPr>
          <p:grpSpPr>
            <a:xfrm rot="5400000">
              <a:off x="8359485" y="3073235"/>
              <a:ext cx="1089220" cy="989369"/>
              <a:chOff x="137158" y="831276"/>
              <a:chExt cx="1770614" cy="1687480"/>
            </a:xfrm>
          </p:grpSpPr>
          <p:sp>
            <p:nvSpPr>
              <p:cNvPr id="346" name="모서리가 둥근 직사각형 345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모서리가 둥근 직사각형 346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8" name="그룹 327"/>
            <p:cNvGrpSpPr/>
            <p:nvPr/>
          </p:nvGrpSpPr>
          <p:grpSpPr>
            <a:xfrm>
              <a:off x="5428161" y="257992"/>
              <a:ext cx="1089220" cy="989369"/>
              <a:chOff x="137158" y="831276"/>
              <a:chExt cx="1770614" cy="1687480"/>
            </a:xfrm>
          </p:grpSpPr>
          <p:sp>
            <p:nvSpPr>
              <p:cNvPr id="344" name="모서리가 둥근 직사각형 343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5" name="모서리가 둥근 직사각형 344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9" name="그룹 328"/>
            <p:cNvGrpSpPr/>
            <p:nvPr/>
          </p:nvGrpSpPr>
          <p:grpSpPr>
            <a:xfrm rot="10800000">
              <a:off x="5428160" y="5852802"/>
              <a:ext cx="1089220" cy="989369"/>
              <a:chOff x="137158" y="831276"/>
              <a:chExt cx="1770614" cy="1687480"/>
            </a:xfrm>
          </p:grpSpPr>
          <p:sp>
            <p:nvSpPr>
              <p:cNvPr id="342" name="모서리가 둥근 직사각형 341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모서리가 둥근 직사각형 342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0" name="그룹 329"/>
            <p:cNvGrpSpPr/>
            <p:nvPr/>
          </p:nvGrpSpPr>
          <p:grpSpPr>
            <a:xfrm rot="7969830">
              <a:off x="7801281" y="4794572"/>
              <a:ext cx="1089220" cy="989369"/>
              <a:chOff x="137158" y="831276"/>
              <a:chExt cx="1770614" cy="1687480"/>
            </a:xfrm>
          </p:grpSpPr>
          <p:sp>
            <p:nvSpPr>
              <p:cNvPr id="340" name="모서리가 둥근 직사각형 339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1" name="모서리가 둥근 직사각형 340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1" name="그룹 330"/>
            <p:cNvGrpSpPr/>
            <p:nvPr/>
          </p:nvGrpSpPr>
          <p:grpSpPr>
            <a:xfrm rot="3018494">
              <a:off x="7511605" y="905297"/>
              <a:ext cx="1089220" cy="989369"/>
              <a:chOff x="137158" y="831276"/>
              <a:chExt cx="1770614" cy="1687480"/>
            </a:xfrm>
          </p:grpSpPr>
          <p:sp>
            <p:nvSpPr>
              <p:cNvPr id="338" name="모서리가 둥근 직사각형 337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9" name="모서리가 둥근 직사각형 338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32" name="타원 331"/>
            <p:cNvSpPr/>
            <p:nvPr/>
          </p:nvSpPr>
          <p:spPr>
            <a:xfrm>
              <a:off x="4747590" y="2169457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3" name="타원 332"/>
            <p:cNvSpPr/>
            <p:nvPr/>
          </p:nvSpPr>
          <p:spPr>
            <a:xfrm>
              <a:off x="5163547" y="4258406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4" name="타원 333"/>
            <p:cNvSpPr/>
            <p:nvPr/>
          </p:nvSpPr>
          <p:spPr>
            <a:xfrm>
              <a:off x="7030280" y="2662432"/>
              <a:ext cx="767480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타원 334"/>
            <p:cNvSpPr/>
            <p:nvPr/>
          </p:nvSpPr>
          <p:spPr>
            <a:xfrm rot="20030213">
              <a:off x="4070484" y="1971122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타원 335"/>
            <p:cNvSpPr/>
            <p:nvPr/>
          </p:nvSpPr>
          <p:spPr>
            <a:xfrm rot="20030213">
              <a:off x="5684524" y="3069399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타원 336"/>
            <p:cNvSpPr/>
            <p:nvPr/>
          </p:nvSpPr>
          <p:spPr>
            <a:xfrm rot="20030213">
              <a:off x="5697969" y="3827756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4" name="그룹 353"/>
          <p:cNvGrpSpPr/>
          <p:nvPr/>
        </p:nvGrpSpPr>
        <p:grpSpPr>
          <a:xfrm rot="19358477">
            <a:off x="11018197" y="4174313"/>
            <a:ext cx="877789" cy="880800"/>
            <a:chOff x="2837110" y="257992"/>
            <a:chExt cx="6561669" cy="6584179"/>
          </a:xfrm>
        </p:grpSpPr>
        <p:sp>
          <p:nvSpPr>
            <p:cNvPr id="355" name="타원 354"/>
            <p:cNvSpPr/>
            <p:nvPr/>
          </p:nvSpPr>
          <p:spPr>
            <a:xfrm>
              <a:off x="3624348" y="1047404"/>
              <a:ext cx="4937760" cy="4937760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56" name="그룹 355"/>
            <p:cNvGrpSpPr/>
            <p:nvPr/>
          </p:nvGrpSpPr>
          <p:grpSpPr>
            <a:xfrm rot="18674734">
              <a:off x="3408517" y="1288347"/>
              <a:ext cx="1089220" cy="989369"/>
              <a:chOff x="137158" y="831276"/>
              <a:chExt cx="1770614" cy="1687480"/>
            </a:xfrm>
          </p:grpSpPr>
          <p:sp>
            <p:nvSpPr>
              <p:cNvPr id="384" name="모서리가 둥근 직사각형 383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5" name="모서리가 둥근 직사각형 384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7" name="그룹 356"/>
            <p:cNvGrpSpPr/>
            <p:nvPr/>
          </p:nvGrpSpPr>
          <p:grpSpPr>
            <a:xfrm rot="16200000">
              <a:off x="2787185" y="3073236"/>
              <a:ext cx="1089220" cy="989369"/>
              <a:chOff x="137158" y="831276"/>
              <a:chExt cx="1770614" cy="1687480"/>
            </a:xfrm>
          </p:grpSpPr>
          <p:sp>
            <p:nvSpPr>
              <p:cNvPr id="382" name="모서리가 둥근 직사각형 381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3" name="모서리가 둥근 직사각형 382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8" name="그룹 357"/>
            <p:cNvGrpSpPr/>
            <p:nvPr/>
          </p:nvGrpSpPr>
          <p:grpSpPr>
            <a:xfrm rot="13886184">
              <a:off x="3403815" y="4941634"/>
              <a:ext cx="1089220" cy="989369"/>
              <a:chOff x="137158" y="831276"/>
              <a:chExt cx="1770614" cy="1687480"/>
            </a:xfrm>
          </p:grpSpPr>
          <p:sp>
            <p:nvSpPr>
              <p:cNvPr id="380" name="모서리가 둥근 직사각형 379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1" name="모서리가 둥근 직사각형 380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9" name="그룹 358"/>
            <p:cNvGrpSpPr/>
            <p:nvPr/>
          </p:nvGrpSpPr>
          <p:grpSpPr>
            <a:xfrm rot="5400000">
              <a:off x="8359485" y="3073235"/>
              <a:ext cx="1089220" cy="989369"/>
              <a:chOff x="137158" y="831276"/>
              <a:chExt cx="1770614" cy="1687480"/>
            </a:xfrm>
          </p:grpSpPr>
          <p:sp>
            <p:nvSpPr>
              <p:cNvPr id="378" name="모서리가 둥근 직사각형 377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9" name="모서리가 둥근 직사각형 378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0" name="그룹 359"/>
            <p:cNvGrpSpPr/>
            <p:nvPr/>
          </p:nvGrpSpPr>
          <p:grpSpPr>
            <a:xfrm>
              <a:off x="5428161" y="257992"/>
              <a:ext cx="1089220" cy="989369"/>
              <a:chOff x="137158" y="831276"/>
              <a:chExt cx="1770614" cy="1687480"/>
            </a:xfrm>
          </p:grpSpPr>
          <p:sp>
            <p:nvSpPr>
              <p:cNvPr id="376" name="모서리가 둥근 직사각형 375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모서리가 둥근 직사각형 376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1" name="그룹 360"/>
            <p:cNvGrpSpPr/>
            <p:nvPr/>
          </p:nvGrpSpPr>
          <p:grpSpPr>
            <a:xfrm rot="10800000">
              <a:off x="5428160" y="5852802"/>
              <a:ext cx="1089220" cy="989369"/>
              <a:chOff x="137158" y="831276"/>
              <a:chExt cx="1770614" cy="1687480"/>
            </a:xfrm>
          </p:grpSpPr>
          <p:sp>
            <p:nvSpPr>
              <p:cNvPr id="374" name="모서리가 둥근 직사각형 373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5" name="모서리가 둥근 직사각형 374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2" name="그룹 361"/>
            <p:cNvGrpSpPr/>
            <p:nvPr/>
          </p:nvGrpSpPr>
          <p:grpSpPr>
            <a:xfrm rot="7969830">
              <a:off x="7801281" y="4794572"/>
              <a:ext cx="1089220" cy="989369"/>
              <a:chOff x="137158" y="831276"/>
              <a:chExt cx="1770614" cy="1687480"/>
            </a:xfrm>
          </p:grpSpPr>
          <p:sp>
            <p:nvSpPr>
              <p:cNvPr id="372" name="모서리가 둥근 직사각형 371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3" name="모서리가 둥근 직사각형 372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3" name="그룹 362"/>
            <p:cNvGrpSpPr/>
            <p:nvPr/>
          </p:nvGrpSpPr>
          <p:grpSpPr>
            <a:xfrm rot="3018494">
              <a:off x="7511605" y="905297"/>
              <a:ext cx="1089220" cy="989369"/>
              <a:chOff x="137158" y="831276"/>
              <a:chExt cx="1770614" cy="1687480"/>
            </a:xfrm>
          </p:grpSpPr>
          <p:sp>
            <p:nvSpPr>
              <p:cNvPr id="370" name="모서리가 둥근 직사각형 369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1" name="모서리가 둥근 직사각형 370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64" name="타원 363"/>
            <p:cNvSpPr/>
            <p:nvPr/>
          </p:nvSpPr>
          <p:spPr>
            <a:xfrm>
              <a:off x="4747590" y="2169457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타원 364"/>
            <p:cNvSpPr/>
            <p:nvPr/>
          </p:nvSpPr>
          <p:spPr>
            <a:xfrm>
              <a:off x="5163547" y="4258406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6" name="타원 365"/>
            <p:cNvSpPr/>
            <p:nvPr/>
          </p:nvSpPr>
          <p:spPr>
            <a:xfrm>
              <a:off x="7030280" y="2662432"/>
              <a:ext cx="767480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7" name="타원 366"/>
            <p:cNvSpPr/>
            <p:nvPr/>
          </p:nvSpPr>
          <p:spPr>
            <a:xfrm rot="20030213">
              <a:off x="4070484" y="1971122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8" name="타원 367"/>
            <p:cNvSpPr/>
            <p:nvPr/>
          </p:nvSpPr>
          <p:spPr>
            <a:xfrm rot="20030213">
              <a:off x="5684524" y="3069399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9" name="타원 368"/>
            <p:cNvSpPr/>
            <p:nvPr/>
          </p:nvSpPr>
          <p:spPr>
            <a:xfrm rot="20030213">
              <a:off x="5697969" y="3827756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6" name="그룹 385"/>
          <p:cNvGrpSpPr/>
          <p:nvPr/>
        </p:nvGrpSpPr>
        <p:grpSpPr>
          <a:xfrm rot="502199">
            <a:off x="2102237" y="3996132"/>
            <a:ext cx="1537314" cy="1542587"/>
            <a:chOff x="2837110" y="257992"/>
            <a:chExt cx="6561669" cy="6584179"/>
          </a:xfrm>
        </p:grpSpPr>
        <p:sp>
          <p:nvSpPr>
            <p:cNvPr id="387" name="타원 386"/>
            <p:cNvSpPr/>
            <p:nvPr/>
          </p:nvSpPr>
          <p:spPr>
            <a:xfrm>
              <a:off x="3624348" y="1047404"/>
              <a:ext cx="4937760" cy="4937760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88" name="그룹 387"/>
            <p:cNvGrpSpPr/>
            <p:nvPr/>
          </p:nvGrpSpPr>
          <p:grpSpPr>
            <a:xfrm rot="18674734">
              <a:off x="3408517" y="1288347"/>
              <a:ext cx="1089220" cy="989369"/>
              <a:chOff x="137158" y="831276"/>
              <a:chExt cx="1770614" cy="1687480"/>
            </a:xfrm>
          </p:grpSpPr>
          <p:sp>
            <p:nvSpPr>
              <p:cNvPr id="416" name="모서리가 둥근 직사각형 415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7" name="모서리가 둥근 직사각형 416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9" name="그룹 388"/>
            <p:cNvGrpSpPr/>
            <p:nvPr/>
          </p:nvGrpSpPr>
          <p:grpSpPr>
            <a:xfrm rot="16200000">
              <a:off x="2787185" y="3073236"/>
              <a:ext cx="1089220" cy="989369"/>
              <a:chOff x="137158" y="831276"/>
              <a:chExt cx="1770614" cy="1687480"/>
            </a:xfrm>
          </p:grpSpPr>
          <p:sp>
            <p:nvSpPr>
              <p:cNvPr id="414" name="모서리가 둥근 직사각형 413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5" name="모서리가 둥근 직사각형 414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0" name="그룹 389"/>
            <p:cNvGrpSpPr/>
            <p:nvPr/>
          </p:nvGrpSpPr>
          <p:grpSpPr>
            <a:xfrm rot="13886184">
              <a:off x="3403815" y="4941634"/>
              <a:ext cx="1089220" cy="989369"/>
              <a:chOff x="137158" y="831276"/>
              <a:chExt cx="1770614" cy="1687480"/>
            </a:xfrm>
          </p:grpSpPr>
          <p:sp>
            <p:nvSpPr>
              <p:cNvPr id="412" name="모서리가 둥근 직사각형 411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3" name="모서리가 둥근 직사각형 412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1" name="그룹 390"/>
            <p:cNvGrpSpPr/>
            <p:nvPr/>
          </p:nvGrpSpPr>
          <p:grpSpPr>
            <a:xfrm rot="5400000">
              <a:off x="8359485" y="3073235"/>
              <a:ext cx="1089220" cy="989369"/>
              <a:chOff x="137158" y="831276"/>
              <a:chExt cx="1770614" cy="1687480"/>
            </a:xfrm>
          </p:grpSpPr>
          <p:sp>
            <p:nvSpPr>
              <p:cNvPr id="410" name="모서리가 둥근 직사각형 409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1" name="모서리가 둥근 직사각형 410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2" name="그룹 391"/>
            <p:cNvGrpSpPr/>
            <p:nvPr/>
          </p:nvGrpSpPr>
          <p:grpSpPr>
            <a:xfrm>
              <a:off x="5428161" y="257992"/>
              <a:ext cx="1089220" cy="989369"/>
              <a:chOff x="137158" y="831276"/>
              <a:chExt cx="1770614" cy="1687480"/>
            </a:xfrm>
          </p:grpSpPr>
          <p:sp>
            <p:nvSpPr>
              <p:cNvPr id="408" name="모서리가 둥근 직사각형 407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9" name="모서리가 둥근 직사각형 408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3" name="그룹 392"/>
            <p:cNvGrpSpPr/>
            <p:nvPr/>
          </p:nvGrpSpPr>
          <p:grpSpPr>
            <a:xfrm rot="10800000">
              <a:off x="5428160" y="5852802"/>
              <a:ext cx="1089220" cy="989369"/>
              <a:chOff x="137158" y="831276"/>
              <a:chExt cx="1770614" cy="1687480"/>
            </a:xfrm>
          </p:grpSpPr>
          <p:sp>
            <p:nvSpPr>
              <p:cNvPr id="406" name="모서리가 둥근 직사각형 405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7" name="모서리가 둥근 직사각형 406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4" name="그룹 393"/>
            <p:cNvGrpSpPr/>
            <p:nvPr/>
          </p:nvGrpSpPr>
          <p:grpSpPr>
            <a:xfrm rot="7969830">
              <a:off x="7801281" y="4794572"/>
              <a:ext cx="1089220" cy="989369"/>
              <a:chOff x="137158" y="831276"/>
              <a:chExt cx="1770614" cy="1687480"/>
            </a:xfrm>
          </p:grpSpPr>
          <p:sp>
            <p:nvSpPr>
              <p:cNvPr id="404" name="모서리가 둥근 직사각형 403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5" name="모서리가 둥근 직사각형 404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5" name="그룹 394"/>
            <p:cNvGrpSpPr/>
            <p:nvPr/>
          </p:nvGrpSpPr>
          <p:grpSpPr>
            <a:xfrm rot="3018494">
              <a:off x="7511605" y="905297"/>
              <a:ext cx="1089220" cy="989369"/>
              <a:chOff x="137158" y="831276"/>
              <a:chExt cx="1770614" cy="1687480"/>
            </a:xfrm>
          </p:grpSpPr>
          <p:sp>
            <p:nvSpPr>
              <p:cNvPr id="402" name="모서리가 둥근 직사각형 401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3" name="모서리가 둥근 직사각형 402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96" name="타원 395"/>
            <p:cNvSpPr/>
            <p:nvPr/>
          </p:nvSpPr>
          <p:spPr>
            <a:xfrm>
              <a:off x="4747590" y="2169457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7" name="타원 396"/>
            <p:cNvSpPr/>
            <p:nvPr/>
          </p:nvSpPr>
          <p:spPr>
            <a:xfrm>
              <a:off x="5163547" y="4258406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8" name="타원 397"/>
            <p:cNvSpPr/>
            <p:nvPr/>
          </p:nvSpPr>
          <p:spPr>
            <a:xfrm>
              <a:off x="7030280" y="2662432"/>
              <a:ext cx="767480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9" name="타원 398"/>
            <p:cNvSpPr/>
            <p:nvPr/>
          </p:nvSpPr>
          <p:spPr>
            <a:xfrm rot="20030213">
              <a:off x="4070484" y="1971122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0" name="타원 399"/>
            <p:cNvSpPr/>
            <p:nvPr/>
          </p:nvSpPr>
          <p:spPr>
            <a:xfrm rot="20030213">
              <a:off x="5684524" y="3069399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1" name="타원 400"/>
            <p:cNvSpPr/>
            <p:nvPr/>
          </p:nvSpPr>
          <p:spPr>
            <a:xfrm rot="20030213">
              <a:off x="5697969" y="3827756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2223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1480278" y="702149"/>
            <a:ext cx="9124773" cy="5054982"/>
          </a:xfrm>
          <a:prstGeom prst="roundRect">
            <a:avLst/>
          </a:prstGeom>
          <a:solidFill>
            <a:srgbClr val="E2524E">
              <a:alpha val="45000"/>
            </a:srgbClr>
          </a:solidFill>
          <a:ln w="76200">
            <a:solidFill>
              <a:srgbClr val="9648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 rot="878136">
            <a:off x="9412021" y="149821"/>
            <a:ext cx="1798286" cy="1804456"/>
            <a:chOff x="2837110" y="257992"/>
            <a:chExt cx="6561669" cy="6584179"/>
          </a:xfrm>
        </p:grpSpPr>
        <p:sp>
          <p:nvSpPr>
            <p:cNvPr id="10" name="타원 9"/>
            <p:cNvSpPr/>
            <p:nvPr/>
          </p:nvSpPr>
          <p:spPr>
            <a:xfrm>
              <a:off x="3624348" y="1047404"/>
              <a:ext cx="4937760" cy="4937760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 rot="18674734">
              <a:off x="3408517" y="1288347"/>
              <a:ext cx="1089220" cy="989369"/>
              <a:chOff x="137158" y="831276"/>
              <a:chExt cx="1770614" cy="1687480"/>
            </a:xfrm>
          </p:grpSpPr>
          <p:sp>
            <p:nvSpPr>
              <p:cNvPr id="39" name="모서리가 둥근 직사각형 38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모서리가 둥근 직사각형 39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 rot="16200000">
              <a:off x="2787185" y="3073236"/>
              <a:ext cx="1089220" cy="989369"/>
              <a:chOff x="137158" y="831276"/>
              <a:chExt cx="1770614" cy="1687480"/>
            </a:xfrm>
          </p:grpSpPr>
          <p:sp>
            <p:nvSpPr>
              <p:cNvPr id="37" name="모서리가 둥근 직사각형 36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모서리가 둥근 직사각형 37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 rot="13886184">
              <a:off x="3403815" y="4941634"/>
              <a:ext cx="1089220" cy="989369"/>
              <a:chOff x="137158" y="831276"/>
              <a:chExt cx="1770614" cy="1687480"/>
            </a:xfrm>
          </p:grpSpPr>
          <p:sp>
            <p:nvSpPr>
              <p:cNvPr id="35" name="모서리가 둥근 직사각형 34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모서리가 둥근 직사각형 35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5400000">
              <a:off x="8359485" y="3073235"/>
              <a:ext cx="1089220" cy="989369"/>
              <a:chOff x="137158" y="831276"/>
              <a:chExt cx="1770614" cy="1687480"/>
            </a:xfrm>
          </p:grpSpPr>
          <p:sp>
            <p:nvSpPr>
              <p:cNvPr id="33" name="모서리가 둥근 직사각형 32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5428161" y="257992"/>
              <a:ext cx="1089220" cy="989369"/>
              <a:chOff x="137158" y="831276"/>
              <a:chExt cx="1770614" cy="1687480"/>
            </a:xfrm>
          </p:grpSpPr>
          <p:sp>
            <p:nvSpPr>
              <p:cNvPr id="31" name="모서리가 둥근 직사각형 30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모서리가 둥근 직사각형 31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 rot="10800000">
              <a:off x="5428160" y="5852802"/>
              <a:ext cx="1089220" cy="989369"/>
              <a:chOff x="137158" y="831276"/>
              <a:chExt cx="1770614" cy="1687480"/>
            </a:xfrm>
          </p:grpSpPr>
          <p:sp>
            <p:nvSpPr>
              <p:cNvPr id="29" name="모서리가 둥근 직사각형 28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모서리가 둥근 직사각형 29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969830">
              <a:off x="7801281" y="4794572"/>
              <a:ext cx="1089220" cy="989369"/>
              <a:chOff x="137158" y="831276"/>
              <a:chExt cx="1770614" cy="1687480"/>
            </a:xfrm>
          </p:grpSpPr>
          <p:sp>
            <p:nvSpPr>
              <p:cNvPr id="27" name="모서리가 둥근 직사각형 26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3018494">
              <a:off x="7511605" y="905297"/>
              <a:ext cx="1089220" cy="989369"/>
              <a:chOff x="137158" y="831276"/>
              <a:chExt cx="1770614" cy="1687480"/>
            </a:xfrm>
          </p:grpSpPr>
          <p:sp>
            <p:nvSpPr>
              <p:cNvPr id="25" name="모서리가 둥근 직사각형 24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타원 18"/>
            <p:cNvSpPr/>
            <p:nvPr/>
          </p:nvSpPr>
          <p:spPr>
            <a:xfrm>
              <a:off x="4747590" y="2169457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5163547" y="4258406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7030280" y="2662432"/>
              <a:ext cx="767480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 rot="20030213">
              <a:off x="4070484" y="1971122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 rot="20030213">
              <a:off x="5684524" y="3069399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20030213">
              <a:off x="5697969" y="3827756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/>
          <p:cNvGrpSpPr/>
          <p:nvPr/>
        </p:nvGrpSpPr>
        <p:grpSpPr>
          <a:xfrm rot="20020334">
            <a:off x="9444510" y="4500903"/>
            <a:ext cx="2027202" cy="2034157"/>
            <a:chOff x="2837110" y="257992"/>
            <a:chExt cx="6561669" cy="6584179"/>
          </a:xfrm>
        </p:grpSpPr>
        <p:sp>
          <p:nvSpPr>
            <p:cNvPr id="42" name="타원 41"/>
            <p:cNvSpPr/>
            <p:nvPr/>
          </p:nvSpPr>
          <p:spPr>
            <a:xfrm>
              <a:off x="3624348" y="1047404"/>
              <a:ext cx="4937760" cy="4937760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" name="그룹 42"/>
            <p:cNvGrpSpPr/>
            <p:nvPr/>
          </p:nvGrpSpPr>
          <p:grpSpPr>
            <a:xfrm rot="18674734">
              <a:off x="3408517" y="1288347"/>
              <a:ext cx="1089220" cy="989369"/>
              <a:chOff x="137158" y="831276"/>
              <a:chExt cx="1770614" cy="1687480"/>
            </a:xfrm>
          </p:grpSpPr>
          <p:sp>
            <p:nvSpPr>
              <p:cNvPr id="71" name="모서리가 둥근 직사각형 70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모서리가 둥근 직사각형 71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16200000">
              <a:off x="2787185" y="3073236"/>
              <a:ext cx="1089220" cy="989369"/>
              <a:chOff x="137158" y="831276"/>
              <a:chExt cx="1770614" cy="1687480"/>
            </a:xfrm>
          </p:grpSpPr>
          <p:sp>
            <p:nvSpPr>
              <p:cNvPr id="69" name="모서리가 둥근 직사각형 68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모서리가 둥근 직사각형 69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rot="13886184">
              <a:off x="3403815" y="4941634"/>
              <a:ext cx="1089220" cy="989369"/>
              <a:chOff x="137158" y="831276"/>
              <a:chExt cx="1770614" cy="1687480"/>
            </a:xfrm>
          </p:grpSpPr>
          <p:sp>
            <p:nvSpPr>
              <p:cNvPr id="67" name="모서리가 둥근 직사각형 66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모서리가 둥근 직사각형 67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 rot="5400000">
              <a:off x="8359485" y="3073235"/>
              <a:ext cx="1089220" cy="989369"/>
              <a:chOff x="137158" y="831276"/>
              <a:chExt cx="1770614" cy="1687480"/>
            </a:xfrm>
          </p:grpSpPr>
          <p:sp>
            <p:nvSpPr>
              <p:cNvPr id="65" name="모서리가 둥근 직사각형 64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모서리가 둥근 직사각형 65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5428161" y="257992"/>
              <a:ext cx="1089220" cy="989369"/>
              <a:chOff x="137158" y="831276"/>
              <a:chExt cx="1770614" cy="1687480"/>
            </a:xfrm>
          </p:grpSpPr>
          <p:sp>
            <p:nvSpPr>
              <p:cNvPr id="63" name="모서리가 둥근 직사각형 62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모서리가 둥근 직사각형 63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 rot="10800000">
              <a:off x="5428160" y="5852802"/>
              <a:ext cx="1089220" cy="989369"/>
              <a:chOff x="137158" y="831276"/>
              <a:chExt cx="1770614" cy="1687480"/>
            </a:xfrm>
          </p:grpSpPr>
          <p:sp>
            <p:nvSpPr>
              <p:cNvPr id="61" name="모서리가 둥근 직사각형 60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모서리가 둥근 직사각형 61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 rot="7969830">
              <a:off x="7801281" y="4794572"/>
              <a:ext cx="1089220" cy="989369"/>
              <a:chOff x="137158" y="831276"/>
              <a:chExt cx="1770614" cy="1687480"/>
            </a:xfrm>
          </p:grpSpPr>
          <p:sp>
            <p:nvSpPr>
              <p:cNvPr id="59" name="모서리가 둥근 직사각형 58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3018494">
              <a:off x="7511605" y="905297"/>
              <a:ext cx="1089220" cy="989369"/>
              <a:chOff x="137158" y="831276"/>
              <a:chExt cx="1770614" cy="1687480"/>
            </a:xfrm>
          </p:grpSpPr>
          <p:sp>
            <p:nvSpPr>
              <p:cNvPr id="57" name="모서리가 둥근 직사각형 56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모서리가 둥근 직사각형 57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1" name="타원 50"/>
            <p:cNvSpPr/>
            <p:nvPr/>
          </p:nvSpPr>
          <p:spPr>
            <a:xfrm>
              <a:off x="4747590" y="2169457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5163547" y="4258406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7030280" y="2662432"/>
              <a:ext cx="767480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 rot="20030213">
              <a:off x="4070484" y="1971122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 rot="20030213">
              <a:off x="5684524" y="3069399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 rot="20030213">
              <a:off x="5697969" y="3827756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3" name="그룹 72"/>
          <p:cNvGrpSpPr/>
          <p:nvPr/>
        </p:nvGrpSpPr>
        <p:grpSpPr>
          <a:xfrm rot="20184064">
            <a:off x="379489" y="4254014"/>
            <a:ext cx="2181323" cy="2188807"/>
            <a:chOff x="2837110" y="257992"/>
            <a:chExt cx="6561669" cy="6584179"/>
          </a:xfrm>
        </p:grpSpPr>
        <p:sp>
          <p:nvSpPr>
            <p:cNvPr id="74" name="타원 73"/>
            <p:cNvSpPr/>
            <p:nvPr/>
          </p:nvSpPr>
          <p:spPr>
            <a:xfrm>
              <a:off x="3624348" y="1047404"/>
              <a:ext cx="4937760" cy="4937760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5" name="그룹 74"/>
            <p:cNvGrpSpPr/>
            <p:nvPr/>
          </p:nvGrpSpPr>
          <p:grpSpPr>
            <a:xfrm rot="18674734">
              <a:off x="3408517" y="1288347"/>
              <a:ext cx="1089220" cy="989369"/>
              <a:chOff x="137158" y="831276"/>
              <a:chExt cx="1770614" cy="1687480"/>
            </a:xfrm>
          </p:grpSpPr>
          <p:sp>
            <p:nvSpPr>
              <p:cNvPr id="103" name="모서리가 둥근 직사각형 102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/>
            <p:cNvGrpSpPr/>
            <p:nvPr/>
          </p:nvGrpSpPr>
          <p:grpSpPr>
            <a:xfrm rot="16200000">
              <a:off x="2787185" y="3073236"/>
              <a:ext cx="1089220" cy="989369"/>
              <a:chOff x="137158" y="831276"/>
              <a:chExt cx="1770614" cy="1687480"/>
            </a:xfrm>
          </p:grpSpPr>
          <p:sp>
            <p:nvSpPr>
              <p:cNvPr id="101" name="모서리가 둥근 직사각형 100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모서리가 둥근 직사각형 101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 rot="13886184">
              <a:off x="3403815" y="4941634"/>
              <a:ext cx="1089220" cy="989369"/>
              <a:chOff x="137158" y="831276"/>
              <a:chExt cx="1770614" cy="1687480"/>
            </a:xfrm>
          </p:grpSpPr>
          <p:sp>
            <p:nvSpPr>
              <p:cNvPr id="99" name="모서리가 둥근 직사각형 98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모서리가 둥근 직사각형 99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 rot="5400000">
              <a:off x="8359485" y="3073235"/>
              <a:ext cx="1089220" cy="989369"/>
              <a:chOff x="137158" y="831276"/>
              <a:chExt cx="1770614" cy="1687480"/>
            </a:xfrm>
          </p:grpSpPr>
          <p:sp>
            <p:nvSpPr>
              <p:cNvPr id="97" name="모서리가 둥근 직사각형 96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모서리가 둥근 직사각형 97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5428161" y="257992"/>
              <a:ext cx="1089220" cy="989369"/>
              <a:chOff x="137158" y="831276"/>
              <a:chExt cx="1770614" cy="1687480"/>
            </a:xfrm>
          </p:grpSpPr>
          <p:sp>
            <p:nvSpPr>
              <p:cNvPr id="95" name="모서리가 둥근 직사각형 94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모서리가 둥근 직사각형 95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 rot="10800000">
              <a:off x="5428160" y="5852802"/>
              <a:ext cx="1089220" cy="989369"/>
              <a:chOff x="137158" y="831276"/>
              <a:chExt cx="1770614" cy="1687480"/>
            </a:xfrm>
          </p:grpSpPr>
          <p:sp>
            <p:nvSpPr>
              <p:cNvPr id="93" name="모서리가 둥근 직사각형 92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모서리가 둥근 직사각형 93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 rot="7969830">
              <a:off x="7801281" y="4794572"/>
              <a:ext cx="1089220" cy="989369"/>
              <a:chOff x="137158" y="831276"/>
              <a:chExt cx="1770614" cy="1687480"/>
            </a:xfrm>
          </p:grpSpPr>
          <p:sp>
            <p:nvSpPr>
              <p:cNvPr id="91" name="모서리가 둥근 직사각형 90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모서리가 둥근 직사각형 91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 rot="3018494">
              <a:off x="7511605" y="905297"/>
              <a:ext cx="1089220" cy="989369"/>
              <a:chOff x="137158" y="831276"/>
              <a:chExt cx="1770614" cy="1687480"/>
            </a:xfrm>
          </p:grpSpPr>
          <p:sp>
            <p:nvSpPr>
              <p:cNvPr id="89" name="모서리가 둥근 직사각형 88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모서리가 둥근 직사각형 89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3" name="타원 82"/>
            <p:cNvSpPr/>
            <p:nvPr/>
          </p:nvSpPr>
          <p:spPr>
            <a:xfrm>
              <a:off x="4747590" y="2169457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/>
            <p:cNvSpPr/>
            <p:nvPr/>
          </p:nvSpPr>
          <p:spPr>
            <a:xfrm>
              <a:off x="5163547" y="4258406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7030280" y="2662432"/>
              <a:ext cx="767480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/>
            <p:cNvSpPr/>
            <p:nvPr/>
          </p:nvSpPr>
          <p:spPr>
            <a:xfrm rot="20030213">
              <a:off x="4070484" y="1971122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/>
            <p:cNvSpPr/>
            <p:nvPr/>
          </p:nvSpPr>
          <p:spPr>
            <a:xfrm rot="20030213">
              <a:off x="5684524" y="3069399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/>
            <p:cNvSpPr/>
            <p:nvPr/>
          </p:nvSpPr>
          <p:spPr>
            <a:xfrm rot="20030213">
              <a:off x="5697969" y="3827756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4" name="그룹 143"/>
          <p:cNvGrpSpPr/>
          <p:nvPr/>
        </p:nvGrpSpPr>
        <p:grpSpPr>
          <a:xfrm rot="878136">
            <a:off x="924478" y="1696728"/>
            <a:ext cx="1178356" cy="1182399"/>
            <a:chOff x="2837110" y="257992"/>
            <a:chExt cx="6561669" cy="6584179"/>
          </a:xfrm>
        </p:grpSpPr>
        <p:sp>
          <p:nvSpPr>
            <p:cNvPr id="145" name="타원 144"/>
            <p:cNvSpPr/>
            <p:nvPr/>
          </p:nvSpPr>
          <p:spPr>
            <a:xfrm>
              <a:off x="3624348" y="1047404"/>
              <a:ext cx="4937760" cy="4937760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6" name="그룹 145"/>
            <p:cNvGrpSpPr/>
            <p:nvPr/>
          </p:nvGrpSpPr>
          <p:grpSpPr>
            <a:xfrm rot="18674734">
              <a:off x="3408517" y="1288347"/>
              <a:ext cx="1089220" cy="989369"/>
              <a:chOff x="137158" y="831276"/>
              <a:chExt cx="1770614" cy="1687480"/>
            </a:xfrm>
          </p:grpSpPr>
          <p:sp>
            <p:nvSpPr>
              <p:cNvPr id="174" name="모서리가 둥근 직사각형 173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모서리가 둥근 직사각형 174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16200000">
              <a:off x="2787185" y="3073236"/>
              <a:ext cx="1089220" cy="989369"/>
              <a:chOff x="137158" y="831276"/>
              <a:chExt cx="1770614" cy="1687480"/>
            </a:xfrm>
          </p:grpSpPr>
          <p:sp>
            <p:nvSpPr>
              <p:cNvPr id="172" name="모서리가 둥근 직사각형 171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모서리가 둥근 직사각형 172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8" name="그룹 147"/>
            <p:cNvGrpSpPr/>
            <p:nvPr/>
          </p:nvGrpSpPr>
          <p:grpSpPr>
            <a:xfrm rot="13886184">
              <a:off x="3403815" y="4941634"/>
              <a:ext cx="1089220" cy="989369"/>
              <a:chOff x="137158" y="831276"/>
              <a:chExt cx="1770614" cy="1687480"/>
            </a:xfrm>
          </p:grpSpPr>
          <p:sp>
            <p:nvSpPr>
              <p:cNvPr id="170" name="모서리가 둥근 직사각형 169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모서리가 둥근 직사각형 170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9" name="그룹 148"/>
            <p:cNvGrpSpPr/>
            <p:nvPr/>
          </p:nvGrpSpPr>
          <p:grpSpPr>
            <a:xfrm rot="5400000">
              <a:off x="8359485" y="3073235"/>
              <a:ext cx="1089220" cy="989369"/>
              <a:chOff x="137158" y="831276"/>
              <a:chExt cx="1770614" cy="1687480"/>
            </a:xfrm>
          </p:grpSpPr>
          <p:sp>
            <p:nvSpPr>
              <p:cNvPr id="168" name="모서리가 둥근 직사각형 167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모서리가 둥근 직사각형 168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>
              <a:off x="5428161" y="257992"/>
              <a:ext cx="1089220" cy="989369"/>
              <a:chOff x="137158" y="831276"/>
              <a:chExt cx="1770614" cy="1687480"/>
            </a:xfrm>
          </p:grpSpPr>
          <p:sp>
            <p:nvSpPr>
              <p:cNvPr id="166" name="모서리가 둥근 직사각형 165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모서리가 둥근 직사각형 166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1" name="그룹 150"/>
            <p:cNvGrpSpPr/>
            <p:nvPr/>
          </p:nvGrpSpPr>
          <p:grpSpPr>
            <a:xfrm rot="10800000">
              <a:off x="5428160" y="5852802"/>
              <a:ext cx="1089220" cy="989369"/>
              <a:chOff x="137158" y="831276"/>
              <a:chExt cx="1770614" cy="1687480"/>
            </a:xfrm>
          </p:grpSpPr>
          <p:sp>
            <p:nvSpPr>
              <p:cNvPr id="164" name="모서리가 둥근 직사각형 163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모서리가 둥근 직사각형 164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2" name="그룹 151"/>
            <p:cNvGrpSpPr/>
            <p:nvPr/>
          </p:nvGrpSpPr>
          <p:grpSpPr>
            <a:xfrm rot="7969830">
              <a:off x="7801281" y="4794572"/>
              <a:ext cx="1089220" cy="989369"/>
              <a:chOff x="137158" y="831276"/>
              <a:chExt cx="1770614" cy="1687480"/>
            </a:xfrm>
          </p:grpSpPr>
          <p:sp>
            <p:nvSpPr>
              <p:cNvPr id="162" name="모서리가 둥근 직사각형 161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모서리가 둥근 직사각형 162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3018494">
              <a:off x="7511605" y="905297"/>
              <a:ext cx="1089220" cy="989369"/>
              <a:chOff x="137158" y="831276"/>
              <a:chExt cx="1770614" cy="1687480"/>
            </a:xfrm>
          </p:grpSpPr>
          <p:sp>
            <p:nvSpPr>
              <p:cNvPr id="160" name="모서리가 둥근 직사각형 159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모서리가 둥근 직사각형 160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4" name="타원 153"/>
            <p:cNvSpPr/>
            <p:nvPr/>
          </p:nvSpPr>
          <p:spPr>
            <a:xfrm>
              <a:off x="4747590" y="2169457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/>
            <p:cNvSpPr/>
            <p:nvPr/>
          </p:nvSpPr>
          <p:spPr>
            <a:xfrm>
              <a:off x="5163547" y="4258406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타원 155"/>
            <p:cNvSpPr/>
            <p:nvPr/>
          </p:nvSpPr>
          <p:spPr>
            <a:xfrm>
              <a:off x="7030280" y="2662432"/>
              <a:ext cx="767480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/>
            <p:cNvSpPr/>
            <p:nvPr/>
          </p:nvSpPr>
          <p:spPr>
            <a:xfrm rot="20030213">
              <a:off x="4070484" y="1971122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/>
            <p:cNvSpPr/>
            <p:nvPr/>
          </p:nvSpPr>
          <p:spPr>
            <a:xfrm rot="20030213">
              <a:off x="5684524" y="3069399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/>
            <p:cNvSpPr/>
            <p:nvPr/>
          </p:nvSpPr>
          <p:spPr>
            <a:xfrm rot="20030213">
              <a:off x="5697969" y="3827756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6" name="그룹 175"/>
          <p:cNvGrpSpPr/>
          <p:nvPr/>
        </p:nvGrpSpPr>
        <p:grpSpPr>
          <a:xfrm rot="878136">
            <a:off x="2486536" y="330995"/>
            <a:ext cx="795694" cy="798424"/>
            <a:chOff x="2837110" y="257992"/>
            <a:chExt cx="6561669" cy="6584179"/>
          </a:xfrm>
        </p:grpSpPr>
        <p:sp>
          <p:nvSpPr>
            <p:cNvPr id="177" name="타원 176"/>
            <p:cNvSpPr/>
            <p:nvPr/>
          </p:nvSpPr>
          <p:spPr>
            <a:xfrm>
              <a:off x="3624348" y="1047404"/>
              <a:ext cx="4937760" cy="4937760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8" name="그룹 177"/>
            <p:cNvGrpSpPr/>
            <p:nvPr/>
          </p:nvGrpSpPr>
          <p:grpSpPr>
            <a:xfrm rot="18674734">
              <a:off x="3408517" y="1288347"/>
              <a:ext cx="1089220" cy="989369"/>
              <a:chOff x="137158" y="831276"/>
              <a:chExt cx="1770614" cy="1687480"/>
            </a:xfrm>
          </p:grpSpPr>
          <p:sp>
            <p:nvSpPr>
              <p:cNvPr id="206" name="모서리가 둥근 직사각형 205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모서리가 둥근 직사각형 206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9" name="그룹 178"/>
            <p:cNvGrpSpPr/>
            <p:nvPr/>
          </p:nvGrpSpPr>
          <p:grpSpPr>
            <a:xfrm rot="16200000">
              <a:off x="2787185" y="3073236"/>
              <a:ext cx="1089220" cy="989369"/>
              <a:chOff x="137158" y="831276"/>
              <a:chExt cx="1770614" cy="1687480"/>
            </a:xfrm>
          </p:grpSpPr>
          <p:sp>
            <p:nvSpPr>
              <p:cNvPr id="204" name="모서리가 둥근 직사각형 203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모서리가 둥근 직사각형 204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0" name="그룹 179"/>
            <p:cNvGrpSpPr/>
            <p:nvPr/>
          </p:nvGrpSpPr>
          <p:grpSpPr>
            <a:xfrm rot="13886184">
              <a:off x="3403815" y="4941634"/>
              <a:ext cx="1089220" cy="989369"/>
              <a:chOff x="137158" y="831276"/>
              <a:chExt cx="1770614" cy="1687480"/>
            </a:xfrm>
          </p:grpSpPr>
          <p:sp>
            <p:nvSpPr>
              <p:cNvPr id="202" name="모서리가 둥근 직사각형 201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모서리가 둥근 직사각형 202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1" name="그룹 180"/>
            <p:cNvGrpSpPr/>
            <p:nvPr/>
          </p:nvGrpSpPr>
          <p:grpSpPr>
            <a:xfrm rot="5400000">
              <a:off x="8359485" y="3073235"/>
              <a:ext cx="1089220" cy="989369"/>
              <a:chOff x="137158" y="831276"/>
              <a:chExt cx="1770614" cy="1687480"/>
            </a:xfrm>
          </p:grpSpPr>
          <p:sp>
            <p:nvSpPr>
              <p:cNvPr id="200" name="모서리가 둥근 직사각형 199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모서리가 둥근 직사각형 200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2" name="그룹 181"/>
            <p:cNvGrpSpPr/>
            <p:nvPr/>
          </p:nvGrpSpPr>
          <p:grpSpPr>
            <a:xfrm>
              <a:off x="5428161" y="257992"/>
              <a:ext cx="1089220" cy="989369"/>
              <a:chOff x="137158" y="831276"/>
              <a:chExt cx="1770614" cy="1687480"/>
            </a:xfrm>
          </p:grpSpPr>
          <p:sp>
            <p:nvSpPr>
              <p:cNvPr id="198" name="모서리가 둥근 직사각형 197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모서리가 둥근 직사각형 198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3" name="그룹 182"/>
            <p:cNvGrpSpPr/>
            <p:nvPr/>
          </p:nvGrpSpPr>
          <p:grpSpPr>
            <a:xfrm rot="10800000">
              <a:off x="5428160" y="5852802"/>
              <a:ext cx="1089220" cy="989369"/>
              <a:chOff x="137158" y="831276"/>
              <a:chExt cx="1770614" cy="1687480"/>
            </a:xfrm>
          </p:grpSpPr>
          <p:sp>
            <p:nvSpPr>
              <p:cNvPr id="196" name="모서리가 둥근 직사각형 195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모서리가 둥근 직사각형 196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4" name="그룹 183"/>
            <p:cNvGrpSpPr/>
            <p:nvPr/>
          </p:nvGrpSpPr>
          <p:grpSpPr>
            <a:xfrm rot="7969830">
              <a:off x="7801281" y="4794572"/>
              <a:ext cx="1089220" cy="989369"/>
              <a:chOff x="137158" y="831276"/>
              <a:chExt cx="1770614" cy="1687480"/>
            </a:xfrm>
          </p:grpSpPr>
          <p:sp>
            <p:nvSpPr>
              <p:cNvPr id="194" name="모서리가 둥근 직사각형 193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모서리가 둥근 직사각형 194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5" name="그룹 184"/>
            <p:cNvGrpSpPr/>
            <p:nvPr/>
          </p:nvGrpSpPr>
          <p:grpSpPr>
            <a:xfrm rot="3018494">
              <a:off x="7511605" y="905297"/>
              <a:ext cx="1089220" cy="989369"/>
              <a:chOff x="137158" y="831276"/>
              <a:chExt cx="1770614" cy="1687480"/>
            </a:xfrm>
          </p:grpSpPr>
          <p:sp>
            <p:nvSpPr>
              <p:cNvPr id="192" name="모서리가 둥근 직사각형 191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모서리가 둥근 직사각형 192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6" name="타원 185"/>
            <p:cNvSpPr/>
            <p:nvPr/>
          </p:nvSpPr>
          <p:spPr>
            <a:xfrm>
              <a:off x="4747590" y="2169457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/>
            <p:cNvSpPr/>
            <p:nvPr/>
          </p:nvSpPr>
          <p:spPr>
            <a:xfrm>
              <a:off x="5163547" y="4258406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/>
            <p:cNvSpPr/>
            <p:nvPr/>
          </p:nvSpPr>
          <p:spPr>
            <a:xfrm>
              <a:off x="7030280" y="2662432"/>
              <a:ext cx="767480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/>
            <p:cNvSpPr/>
            <p:nvPr/>
          </p:nvSpPr>
          <p:spPr>
            <a:xfrm rot="20030213">
              <a:off x="4070484" y="1971122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/>
            <p:cNvSpPr/>
            <p:nvPr/>
          </p:nvSpPr>
          <p:spPr>
            <a:xfrm rot="20030213">
              <a:off x="5684524" y="3069399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/>
            <p:cNvSpPr/>
            <p:nvPr/>
          </p:nvSpPr>
          <p:spPr>
            <a:xfrm rot="20030213">
              <a:off x="5697969" y="3827756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/>
          <p:cNvGrpSpPr/>
          <p:nvPr/>
        </p:nvGrpSpPr>
        <p:grpSpPr>
          <a:xfrm rot="19835193">
            <a:off x="752002" y="1431"/>
            <a:ext cx="1814426" cy="1820651"/>
            <a:chOff x="2837110" y="257992"/>
            <a:chExt cx="6561669" cy="6584179"/>
          </a:xfrm>
        </p:grpSpPr>
        <p:sp>
          <p:nvSpPr>
            <p:cNvPr id="106" name="타원 105"/>
            <p:cNvSpPr/>
            <p:nvPr/>
          </p:nvSpPr>
          <p:spPr>
            <a:xfrm>
              <a:off x="3624348" y="1047404"/>
              <a:ext cx="4937760" cy="4937760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7" name="그룹 106"/>
            <p:cNvGrpSpPr/>
            <p:nvPr/>
          </p:nvGrpSpPr>
          <p:grpSpPr>
            <a:xfrm rot="18674734">
              <a:off x="3408517" y="1288347"/>
              <a:ext cx="1089220" cy="989369"/>
              <a:chOff x="137158" y="831276"/>
              <a:chExt cx="1770614" cy="1687480"/>
            </a:xfrm>
          </p:grpSpPr>
          <p:sp>
            <p:nvSpPr>
              <p:cNvPr id="135" name="모서리가 둥근 직사각형 134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모서리가 둥근 직사각형 135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 rot="16200000">
              <a:off x="2787185" y="3073236"/>
              <a:ext cx="1089220" cy="989369"/>
              <a:chOff x="137158" y="831276"/>
              <a:chExt cx="1770614" cy="1687480"/>
            </a:xfrm>
          </p:grpSpPr>
          <p:sp>
            <p:nvSpPr>
              <p:cNvPr id="133" name="모서리가 둥근 직사각형 132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모서리가 둥근 직사각형 133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9" name="그룹 108"/>
            <p:cNvGrpSpPr/>
            <p:nvPr/>
          </p:nvGrpSpPr>
          <p:grpSpPr>
            <a:xfrm rot="13886184">
              <a:off x="3403815" y="4941634"/>
              <a:ext cx="1089220" cy="989369"/>
              <a:chOff x="137158" y="831276"/>
              <a:chExt cx="1770614" cy="1687480"/>
            </a:xfrm>
          </p:grpSpPr>
          <p:sp>
            <p:nvSpPr>
              <p:cNvPr id="131" name="모서리가 둥근 직사각형 130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모서리가 둥근 직사각형 131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0" name="그룹 109"/>
            <p:cNvGrpSpPr/>
            <p:nvPr/>
          </p:nvGrpSpPr>
          <p:grpSpPr>
            <a:xfrm rot="5400000">
              <a:off x="8359485" y="3073235"/>
              <a:ext cx="1089220" cy="989369"/>
              <a:chOff x="137158" y="831276"/>
              <a:chExt cx="1770614" cy="1687480"/>
            </a:xfrm>
          </p:grpSpPr>
          <p:sp>
            <p:nvSpPr>
              <p:cNvPr id="129" name="모서리가 둥근 직사각형 128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모서리가 둥근 직사각형 129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1" name="그룹 110"/>
            <p:cNvGrpSpPr/>
            <p:nvPr/>
          </p:nvGrpSpPr>
          <p:grpSpPr>
            <a:xfrm>
              <a:off x="5428161" y="257992"/>
              <a:ext cx="1089220" cy="989369"/>
              <a:chOff x="137158" y="831276"/>
              <a:chExt cx="1770614" cy="1687480"/>
            </a:xfrm>
          </p:grpSpPr>
          <p:sp>
            <p:nvSpPr>
              <p:cNvPr id="127" name="모서리가 둥근 직사각형 126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모서리가 둥근 직사각형 127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2" name="그룹 111"/>
            <p:cNvGrpSpPr/>
            <p:nvPr/>
          </p:nvGrpSpPr>
          <p:grpSpPr>
            <a:xfrm rot="10800000">
              <a:off x="5428160" y="5852802"/>
              <a:ext cx="1089220" cy="989369"/>
              <a:chOff x="137158" y="831276"/>
              <a:chExt cx="1770614" cy="1687480"/>
            </a:xfrm>
          </p:grpSpPr>
          <p:sp>
            <p:nvSpPr>
              <p:cNvPr id="125" name="모서리가 둥근 직사각형 124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모서리가 둥근 직사각형 125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3" name="그룹 112"/>
            <p:cNvGrpSpPr/>
            <p:nvPr/>
          </p:nvGrpSpPr>
          <p:grpSpPr>
            <a:xfrm rot="7969830">
              <a:off x="7801281" y="4794572"/>
              <a:ext cx="1089220" cy="989369"/>
              <a:chOff x="137158" y="831276"/>
              <a:chExt cx="1770614" cy="1687480"/>
            </a:xfrm>
          </p:grpSpPr>
          <p:sp>
            <p:nvSpPr>
              <p:cNvPr id="123" name="모서리가 둥근 직사각형 122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모서리가 둥근 직사각형 123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018494">
              <a:off x="7511605" y="905297"/>
              <a:ext cx="1089220" cy="989369"/>
              <a:chOff x="137158" y="831276"/>
              <a:chExt cx="1770614" cy="1687480"/>
            </a:xfrm>
          </p:grpSpPr>
          <p:sp>
            <p:nvSpPr>
              <p:cNvPr id="121" name="모서리가 둥근 직사각형 120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모서리가 둥근 직사각형 121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5" name="타원 114"/>
            <p:cNvSpPr/>
            <p:nvPr/>
          </p:nvSpPr>
          <p:spPr>
            <a:xfrm>
              <a:off x="4747590" y="2169457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5163547" y="4258406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7030280" y="2662432"/>
              <a:ext cx="767480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/>
            <p:cNvSpPr/>
            <p:nvPr/>
          </p:nvSpPr>
          <p:spPr>
            <a:xfrm rot="20030213">
              <a:off x="4070484" y="1971122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/>
            <p:cNvSpPr/>
            <p:nvPr/>
          </p:nvSpPr>
          <p:spPr>
            <a:xfrm rot="20030213">
              <a:off x="5684524" y="3069399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/>
            <p:cNvSpPr/>
            <p:nvPr/>
          </p:nvSpPr>
          <p:spPr>
            <a:xfrm rot="20030213">
              <a:off x="5697969" y="3827756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8" name="그룹 207"/>
          <p:cNvGrpSpPr/>
          <p:nvPr/>
        </p:nvGrpSpPr>
        <p:grpSpPr>
          <a:xfrm>
            <a:off x="10194583" y="1723808"/>
            <a:ext cx="795694" cy="798424"/>
            <a:chOff x="2837110" y="257992"/>
            <a:chExt cx="6561669" cy="6584179"/>
          </a:xfrm>
        </p:grpSpPr>
        <p:sp>
          <p:nvSpPr>
            <p:cNvPr id="209" name="타원 208"/>
            <p:cNvSpPr/>
            <p:nvPr/>
          </p:nvSpPr>
          <p:spPr>
            <a:xfrm>
              <a:off x="3624348" y="1047404"/>
              <a:ext cx="4937760" cy="4937760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0" name="그룹 209"/>
            <p:cNvGrpSpPr/>
            <p:nvPr/>
          </p:nvGrpSpPr>
          <p:grpSpPr>
            <a:xfrm rot="18674734">
              <a:off x="3408517" y="1288347"/>
              <a:ext cx="1089220" cy="989369"/>
              <a:chOff x="137158" y="831276"/>
              <a:chExt cx="1770614" cy="1687480"/>
            </a:xfrm>
          </p:grpSpPr>
          <p:sp>
            <p:nvSpPr>
              <p:cNvPr id="238" name="모서리가 둥근 직사각형 237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모서리가 둥근 직사각형 238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1" name="그룹 210"/>
            <p:cNvGrpSpPr/>
            <p:nvPr/>
          </p:nvGrpSpPr>
          <p:grpSpPr>
            <a:xfrm rot="16200000">
              <a:off x="2787185" y="3073236"/>
              <a:ext cx="1089220" cy="989369"/>
              <a:chOff x="137158" y="831276"/>
              <a:chExt cx="1770614" cy="1687480"/>
            </a:xfrm>
          </p:grpSpPr>
          <p:sp>
            <p:nvSpPr>
              <p:cNvPr id="236" name="모서리가 둥근 직사각형 235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모서리가 둥근 직사각형 236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2" name="그룹 211"/>
            <p:cNvGrpSpPr/>
            <p:nvPr/>
          </p:nvGrpSpPr>
          <p:grpSpPr>
            <a:xfrm rot="13886184">
              <a:off x="3403815" y="4941634"/>
              <a:ext cx="1089220" cy="989369"/>
              <a:chOff x="137158" y="831276"/>
              <a:chExt cx="1770614" cy="1687480"/>
            </a:xfrm>
          </p:grpSpPr>
          <p:sp>
            <p:nvSpPr>
              <p:cNvPr id="234" name="모서리가 둥근 직사각형 233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모서리가 둥근 직사각형 234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3" name="그룹 212"/>
            <p:cNvGrpSpPr/>
            <p:nvPr/>
          </p:nvGrpSpPr>
          <p:grpSpPr>
            <a:xfrm rot="5400000">
              <a:off x="8359485" y="3073235"/>
              <a:ext cx="1089220" cy="989369"/>
              <a:chOff x="137158" y="831276"/>
              <a:chExt cx="1770614" cy="1687480"/>
            </a:xfrm>
          </p:grpSpPr>
          <p:sp>
            <p:nvSpPr>
              <p:cNvPr id="232" name="모서리가 둥근 직사각형 231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모서리가 둥근 직사각형 232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4" name="그룹 213"/>
            <p:cNvGrpSpPr/>
            <p:nvPr/>
          </p:nvGrpSpPr>
          <p:grpSpPr>
            <a:xfrm>
              <a:off x="5428161" y="257992"/>
              <a:ext cx="1089220" cy="989369"/>
              <a:chOff x="137158" y="831276"/>
              <a:chExt cx="1770614" cy="1687480"/>
            </a:xfrm>
          </p:grpSpPr>
          <p:sp>
            <p:nvSpPr>
              <p:cNvPr id="230" name="모서리가 둥근 직사각형 229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모서리가 둥근 직사각형 230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5" name="그룹 214"/>
            <p:cNvGrpSpPr/>
            <p:nvPr/>
          </p:nvGrpSpPr>
          <p:grpSpPr>
            <a:xfrm rot="10800000">
              <a:off x="5428160" y="5852802"/>
              <a:ext cx="1089220" cy="989369"/>
              <a:chOff x="137158" y="831276"/>
              <a:chExt cx="1770614" cy="1687480"/>
            </a:xfrm>
          </p:grpSpPr>
          <p:sp>
            <p:nvSpPr>
              <p:cNvPr id="228" name="모서리가 둥근 직사각형 227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9" name="모서리가 둥근 직사각형 228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6" name="그룹 215"/>
            <p:cNvGrpSpPr/>
            <p:nvPr/>
          </p:nvGrpSpPr>
          <p:grpSpPr>
            <a:xfrm rot="7969830">
              <a:off x="7801281" y="4794572"/>
              <a:ext cx="1089220" cy="989369"/>
              <a:chOff x="137158" y="831276"/>
              <a:chExt cx="1770614" cy="1687480"/>
            </a:xfrm>
          </p:grpSpPr>
          <p:sp>
            <p:nvSpPr>
              <p:cNvPr id="226" name="모서리가 둥근 직사각형 225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모서리가 둥근 직사각형 226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7" name="그룹 216"/>
            <p:cNvGrpSpPr/>
            <p:nvPr/>
          </p:nvGrpSpPr>
          <p:grpSpPr>
            <a:xfrm rot="3018494">
              <a:off x="7511605" y="905297"/>
              <a:ext cx="1089220" cy="989369"/>
              <a:chOff x="137158" y="831276"/>
              <a:chExt cx="1770614" cy="1687480"/>
            </a:xfrm>
          </p:grpSpPr>
          <p:sp>
            <p:nvSpPr>
              <p:cNvPr id="224" name="모서리가 둥근 직사각형 223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모서리가 둥근 직사각형 224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8" name="타원 217"/>
            <p:cNvSpPr/>
            <p:nvPr/>
          </p:nvSpPr>
          <p:spPr>
            <a:xfrm>
              <a:off x="4747590" y="2169457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타원 218"/>
            <p:cNvSpPr/>
            <p:nvPr/>
          </p:nvSpPr>
          <p:spPr>
            <a:xfrm>
              <a:off x="5163547" y="4258406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타원 219"/>
            <p:cNvSpPr/>
            <p:nvPr/>
          </p:nvSpPr>
          <p:spPr>
            <a:xfrm>
              <a:off x="7030280" y="2662432"/>
              <a:ext cx="767480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/>
            <p:cNvSpPr/>
            <p:nvPr/>
          </p:nvSpPr>
          <p:spPr>
            <a:xfrm rot="20030213">
              <a:off x="4070484" y="1971122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/>
            <p:cNvSpPr/>
            <p:nvPr/>
          </p:nvSpPr>
          <p:spPr>
            <a:xfrm rot="20030213">
              <a:off x="5684524" y="3069399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/>
            <p:cNvSpPr/>
            <p:nvPr/>
          </p:nvSpPr>
          <p:spPr>
            <a:xfrm rot="20030213">
              <a:off x="5697969" y="3827756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0" name="그룹 239"/>
          <p:cNvGrpSpPr/>
          <p:nvPr/>
        </p:nvGrpSpPr>
        <p:grpSpPr>
          <a:xfrm rot="19256696">
            <a:off x="8434359" y="134563"/>
            <a:ext cx="1067352" cy="1071014"/>
            <a:chOff x="2837110" y="257992"/>
            <a:chExt cx="6561669" cy="6584179"/>
          </a:xfrm>
        </p:grpSpPr>
        <p:sp>
          <p:nvSpPr>
            <p:cNvPr id="241" name="타원 240"/>
            <p:cNvSpPr/>
            <p:nvPr/>
          </p:nvSpPr>
          <p:spPr>
            <a:xfrm>
              <a:off x="3624348" y="1047404"/>
              <a:ext cx="4937760" cy="4937760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42" name="그룹 241"/>
            <p:cNvGrpSpPr/>
            <p:nvPr/>
          </p:nvGrpSpPr>
          <p:grpSpPr>
            <a:xfrm rot="18674734">
              <a:off x="3408517" y="1288347"/>
              <a:ext cx="1089220" cy="989369"/>
              <a:chOff x="137158" y="831276"/>
              <a:chExt cx="1770614" cy="1687480"/>
            </a:xfrm>
          </p:grpSpPr>
          <p:sp>
            <p:nvSpPr>
              <p:cNvPr id="270" name="모서리가 둥근 직사각형 269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1" name="모서리가 둥근 직사각형 270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3" name="그룹 242"/>
            <p:cNvGrpSpPr/>
            <p:nvPr/>
          </p:nvGrpSpPr>
          <p:grpSpPr>
            <a:xfrm rot="16200000">
              <a:off x="2787185" y="3073236"/>
              <a:ext cx="1089220" cy="989369"/>
              <a:chOff x="137158" y="831276"/>
              <a:chExt cx="1770614" cy="1687480"/>
            </a:xfrm>
          </p:grpSpPr>
          <p:sp>
            <p:nvSpPr>
              <p:cNvPr id="268" name="모서리가 둥근 직사각형 267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9" name="모서리가 둥근 직사각형 268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4" name="그룹 243"/>
            <p:cNvGrpSpPr/>
            <p:nvPr/>
          </p:nvGrpSpPr>
          <p:grpSpPr>
            <a:xfrm rot="13886184">
              <a:off x="3403815" y="4941634"/>
              <a:ext cx="1089220" cy="989369"/>
              <a:chOff x="137158" y="831276"/>
              <a:chExt cx="1770614" cy="1687480"/>
            </a:xfrm>
          </p:grpSpPr>
          <p:sp>
            <p:nvSpPr>
              <p:cNvPr id="266" name="모서리가 둥근 직사각형 265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7" name="모서리가 둥근 직사각형 266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5" name="그룹 244"/>
            <p:cNvGrpSpPr/>
            <p:nvPr/>
          </p:nvGrpSpPr>
          <p:grpSpPr>
            <a:xfrm rot="5400000">
              <a:off x="8359485" y="3073235"/>
              <a:ext cx="1089220" cy="989369"/>
              <a:chOff x="137158" y="831276"/>
              <a:chExt cx="1770614" cy="1687480"/>
            </a:xfrm>
          </p:grpSpPr>
          <p:sp>
            <p:nvSpPr>
              <p:cNvPr id="264" name="모서리가 둥근 직사각형 263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5" name="모서리가 둥근 직사각형 264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6" name="그룹 245"/>
            <p:cNvGrpSpPr/>
            <p:nvPr/>
          </p:nvGrpSpPr>
          <p:grpSpPr>
            <a:xfrm>
              <a:off x="5428161" y="257992"/>
              <a:ext cx="1089220" cy="989369"/>
              <a:chOff x="137158" y="831276"/>
              <a:chExt cx="1770614" cy="1687480"/>
            </a:xfrm>
          </p:grpSpPr>
          <p:sp>
            <p:nvSpPr>
              <p:cNvPr id="262" name="모서리가 둥근 직사각형 261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모서리가 둥근 직사각형 262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7" name="그룹 246"/>
            <p:cNvGrpSpPr/>
            <p:nvPr/>
          </p:nvGrpSpPr>
          <p:grpSpPr>
            <a:xfrm rot="10800000">
              <a:off x="5428160" y="5852802"/>
              <a:ext cx="1089220" cy="989369"/>
              <a:chOff x="137158" y="831276"/>
              <a:chExt cx="1770614" cy="1687480"/>
            </a:xfrm>
          </p:grpSpPr>
          <p:sp>
            <p:nvSpPr>
              <p:cNvPr id="260" name="모서리가 둥근 직사각형 259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1" name="모서리가 둥근 직사각형 260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8" name="그룹 247"/>
            <p:cNvGrpSpPr/>
            <p:nvPr/>
          </p:nvGrpSpPr>
          <p:grpSpPr>
            <a:xfrm rot="7969830">
              <a:off x="7801281" y="4794572"/>
              <a:ext cx="1089220" cy="989369"/>
              <a:chOff x="137158" y="831276"/>
              <a:chExt cx="1770614" cy="1687480"/>
            </a:xfrm>
          </p:grpSpPr>
          <p:sp>
            <p:nvSpPr>
              <p:cNvPr id="258" name="모서리가 둥근 직사각형 257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9" name="모서리가 둥근 직사각형 258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9" name="그룹 248"/>
            <p:cNvGrpSpPr/>
            <p:nvPr/>
          </p:nvGrpSpPr>
          <p:grpSpPr>
            <a:xfrm rot="3018494">
              <a:off x="7511605" y="905297"/>
              <a:ext cx="1089220" cy="989369"/>
              <a:chOff x="137158" y="831276"/>
              <a:chExt cx="1770614" cy="1687480"/>
            </a:xfrm>
          </p:grpSpPr>
          <p:sp>
            <p:nvSpPr>
              <p:cNvPr id="256" name="모서리가 둥근 직사각형 255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7" name="모서리가 둥근 직사각형 256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0" name="타원 249"/>
            <p:cNvSpPr/>
            <p:nvPr/>
          </p:nvSpPr>
          <p:spPr>
            <a:xfrm>
              <a:off x="4747590" y="2169457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타원 250"/>
            <p:cNvSpPr/>
            <p:nvPr/>
          </p:nvSpPr>
          <p:spPr>
            <a:xfrm>
              <a:off x="5163547" y="4258406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타원 251"/>
            <p:cNvSpPr/>
            <p:nvPr/>
          </p:nvSpPr>
          <p:spPr>
            <a:xfrm>
              <a:off x="7030280" y="2662432"/>
              <a:ext cx="767480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타원 252"/>
            <p:cNvSpPr/>
            <p:nvPr/>
          </p:nvSpPr>
          <p:spPr>
            <a:xfrm rot="20030213">
              <a:off x="4070484" y="1971122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타원 253"/>
            <p:cNvSpPr/>
            <p:nvPr/>
          </p:nvSpPr>
          <p:spPr>
            <a:xfrm rot="20030213">
              <a:off x="5684524" y="3069399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타원 254"/>
            <p:cNvSpPr/>
            <p:nvPr/>
          </p:nvSpPr>
          <p:spPr>
            <a:xfrm rot="20030213">
              <a:off x="5697969" y="3827756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2" name="그룹 271"/>
          <p:cNvGrpSpPr/>
          <p:nvPr/>
        </p:nvGrpSpPr>
        <p:grpSpPr>
          <a:xfrm rot="2814455">
            <a:off x="8301379" y="5332636"/>
            <a:ext cx="1145278" cy="1149207"/>
            <a:chOff x="2837110" y="257992"/>
            <a:chExt cx="6561669" cy="6584179"/>
          </a:xfrm>
        </p:grpSpPr>
        <p:sp>
          <p:nvSpPr>
            <p:cNvPr id="273" name="타원 272"/>
            <p:cNvSpPr/>
            <p:nvPr/>
          </p:nvSpPr>
          <p:spPr>
            <a:xfrm>
              <a:off x="3624348" y="1047404"/>
              <a:ext cx="4937760" cy="4937760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4" name="그룹 273"/>
            <p:cNvGrpSpPr/>
            <p:nvPr/>
          </p:nvGrpSpPr>
          <p:grpSpPr>
            <a:xfrm rot="18674734">
              <a:off x="3408517" y="1288347"/>
              <a:ext cx="1089220" cy="989369"/>
              <a:chOff x="137158" y="831276"/>
              <a:chExt cx="1770614" cy="1687480"/>
            </a:xfrm>
          </p:grpSpPr>
          <p:sp>
            <p:nvSpPr>
              <p:cNvPr id="302" name="모서리가 둥근 직사각형 301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3" name="모서리가 둥근 직사각형 302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5" name="그룹 274"/>
            <p:cNvGrpSpPr/>
            <p:nvPr/>
          </p:nvGrpSpPr>
          <p:grpSpPr>
            <a:xfrm rot="16200000">
              <a:off x="2787185" y="3073236"/>
              <a:ext cx="1089220" cy="989369"/>
              <a:chOff x="137158" y="831276"/>
              <a:chExt cx="1770614" cy="1687480"/>
            </a:xfrm>
          </p:grpSpPr>
          <p:sp>
            <p:nvSpPr>
              <p:cNvPr id="300" name="모서리가 둥근 직사각형 299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모서리가 둥근 직사각형 300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6" name="그룹 275"/>
            <p:cNvGrpSpPr/>
            <p:nvPr/>
          </p:nvGrpSpPr>
          <p:grpSpPr>
            <a:xfrm rot="13886184">
              <a:off x="3403815" y="4941634"/>
              <a:ext cx="1089220" cy="989369"/>
              <a:chOff x="137158" y="831276"/>
              <a:chExt cx="1770614" cy="1687480"/>
            </a:xfrm>
          </p:grpSpPr>
          <p:sp>
            <p:nvSpPr>
              <p:cNvPr id="298" name="모서리가 둥근 직사각형 297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모서리가 둥근 직사각형 298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7" name="그룹 276"/>
            <p:cNvGrpSpPr/>
            <p:nvPr/>
          </p:nvGrpSpPr>
          <p:grpSpPr>
            <a:xfrm rot="5400000">
              <a:off x="8359485" y="3073235"/>
              <a:ext cx="1089220" cy="989369"/>
              <a:chOff x="137158" y="831276"/>
              <a:chExt cx="1770614" cy="1687480"/>
            </a:xfrm>
          </p:grpSpPr>
          <p:sp>
            <p:nvSpPr>
              <p:cNvPr id="296" name="모서리가 둥근 직사각형 295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모서리가 둥근 직사각형 296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8" name="그룹 277"/>
            <p:cNvGrpSpPr/>
            <p:nvPr/>
          </p:nvGrpSpPr>
          <p:grpSpPr>
            <a:xfrm>
              <a:off x="5428161" y="257992"/>
              <a:ext cx="1089220" cy="989369"/>
              <a:chOff x="137158" y="831276"/>
              <a:chExt cx="1770614" cy="1687480"/>
            </a:xfrm>
          </p:grpSpPr>
          <p:sp>
            <p:nvSpPr>
              <p:cNvPr id="294" name="모서리가 둥근 직사각형 293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모서리가 둥근 직사각형 294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9" name="그룹 278"/>
            <p:cNvGrpSpPr/>
            <p:nvPr/>
          </p:nvGrpSpPr>
          <p:grpSpPr>
            <a:xfrm rot="10800000">
              <a:off x="5428160" y="5852802"/>
              <a:ext cx="1089220" cy="989369"/>
              <a:chOff x="137158" y="831276"/>
              <a:chExt cx="1770614" cy="1687480"/>
            </a:xfrm>
          </p:grpSpPr>
          <p:sp>
            <p:nvSpPr>
              <p:cNvPr id="292" name="모서리가 둥근 직사각형 291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모서리가 둥근 직사각형 292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0" name="그룹 279"/>
            <p:cNvGrpSpPr/>
            <p:nvPr/>
          </p:nvGrpSpPr>
          <p:grpSpPr>
            <a:xfrm rot="7969830">
              <a:off x="7801281" y="4794572"/>
              <a:ext cx="1089220" cy="989369"/>
              <a:chOff x="137158" y="831276"/>
              <a:chExt cx="1770614" cy="1687480"/>
            </a:xfrm>
          </p:grpSpPr>
          <p:sp>
            <p:nvSpPr>
              <p:cNvPr id="290" name="모서리가 둥근 직사각형 289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모서리가 둥근 직사각형 290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1" name="그룹 280"/>
            <p:cNvGrpSpPr/>
            <p:nvPr/>
          </p:nvGrpSpPr>
          <p:grpSpPr>
            <a:xfrm rot="3018494">
              <a:off x="7511605" y="905297"/>
              <a:ext cx="1089220" cy="989369"/>
              <a:chOff x="137158" y="831276"/>
              <a:chExt cx="1770614" cy="1687480"/>
            </a:xfrm>
          </p:grpSpPr>
          <p:sp>
            <p:nvSpPr>
              <p:cNvPr id="288" name="모서리가 둥근 직사각형 287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모서리가 둥근 직사각형 288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2" name="타원 281"/>
            <p:cNvSpPr/>
            <p:nvPr/>
          </p:nvSpPr>
          <p:spPr>
            <a:xfrm>
              <a:off x="4747590" y="2169457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타원 282"/>
            <p:cNvSpPr/>
            <p:nvPr/>
          </p:nvSpPr>
          <p:spPr>
            <a:xfrm>
              <a:off x="5163547" y="4258406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4" name="타원 283"/>
            <p:cNvSpPr/>
            <p:nvPr/>
          </p:nvSpPr>
          <p:spPr>
            <a:xfrm>
              <a:off x="7030280" y="2662432"/>
              <a:ext cx="767480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5" name="타원 284"/>
            <p:cNvSpPr/>
            <p:nvPr/>
          </p:nvSpPr>
          <p:spPr>
            <a:xfrm rot="20030213">
              <a:off x="4070484" y="1971122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6" name="타원 285"/>
            <p:cNvSpPr/>
            <p:nvPr/>
          </p:nvSpPr>
          <p:spPr>
            <a:xfrm rot="20030213">
              <a:off x="5684524" y="3069399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7" name="타원 286"/>
            <p:cNvSpPr/>
            <p:nvPr/>
          </p:nvSpPr>
          <p:spPr>
            <a:xfrm rot="20030213">
              <a:off x="5697969" y="3827756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4" name="그룹 303"/>
          <p:cNvGrpSpPr/>
          <p:nvPr/>
        </p:nvGrpSpPr>
        <p:grpSpPr>
          <a:xfrm rot="18520560">
            <a:off x="10232729" y="3472349"/>
            <a:ext cx="795694" cy="798424"/>
            <a:chOff x="2837110" y="257992"/>
            <a:chExt cx="6561669" cy="6584179"/>
          </a:xfrm>
        </p:grpSpPr>
        <p:sp>
          <p:nvSpPr>
            <p:cNvPr id="305" name="타원 304"/>
            <p:cNvSpPr/>
            <p:nvPr/>
          </p:nvSpPr>
          <p:spPr>
            <a:xfrm>
              <a:off x="3624348" y="1047404"/>
              <a:ext cx="4937760" cy="4937760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6" name="그룹 305"/>
            <p:cNvGrpSpPr/>
            <p:nvPr/>
          </p:nvGrpSpPr>
          <p:grpSpPr>
            <a:xfrm rot="18674734">
              <a:off x="3408517" y="1288347"/>
              <a:ext cx="1089220" cy="989369"/>
              <a:chOff x="137158" y="831276"/>
              <a:chExt cx="1770614" cy="1687480"/>
            </a:xfrm>
          </p:grpSpPr>
          <p:sp>
            <p:nvSpPr>
              <p:cNvPr id="334" name="모서리가 둥근 직사각형 333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5" name="모서리가 둥근 직사각형 334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7" name="그룹 306"/>
            <p:cNvGrpSpPr/>
            <p:nvPr/>
          </p:nvGrpSpPr>
          <p:grpSpPr>
            <a:xfrm rot="16200000">
              <a:off x="2787185" y="3073236"/>
              <a:ext cx="1089220" cy="989369"/>
              <a:chOff x="137158" y="831276"/>
              <a:chExt cx="1770614" cy="1687480"/>
            </a:xfrm>
          </p:grpSpPr>
          <p:sp>
            <p:nvSpPr>
              <p:cNvPr id="332" name="모서리가 둥근 직사각형 331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3" name="모서리가 둥근 직사각형 332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8" name="그룹 307"/>
            <p:cNvGrpSpPr/>
            <p:nvPr/>
          </p:nvGrpSpPr>
          <p:grpSpPr>
            <a:xfrm rot="13886184">
              <a:off x="3403815" y="4941634"/>
              <a:ext cx="1089220" cy="989369"/>
              <a:chOff x="137158" y="831276"/>
              <a:chExt cx="1770614" cy="1687480"/>
            </a:xfrm>
          </p:grpSpPr>
          <p:sp>
            <p:nvSpPr>
              <p:cNvPr id="330" name="모서리가 둥근 직사각형 329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모서리가 둥근 직사각형 330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9" name="그룹 308"/>
            <p:cNvGrpSpPr/>
            <p:nvPr/>
          </p:nvGrpSpPr>
          <p:grpSpPr>
            <a:xfrm rot="5400000">
              <a:off x="8359485" y="3073235"/>
              <a:ext cx="1089220" cy="989369"/>
              <a:chOff x="137158" y="831276"/>
              <a:chExt cx="1770614" cy="1687480"/>
            </a:xfrm>
          </p:grpSpPr>
          <p:sp>
            <p:nvSpPr>
              <p:cNvPr id="328" name="모서리가 둥근 직사각형 327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9" name="모서리가 둥근 직사각형 328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0" name="그룹 309"/>
            <p:cNvGrpSpPr/>
            <p:nvPr/>
          </p:nvGrpSpPr>
          <p:grpSpPr>
            <a:xfrm>
              <a:off x="5428161" y="257992"/>
              <a:ext cx="1089220" cy="989369"/>
              <a:chOff x="137158" y="831276"/>
              <a:chExt cx="1770614" cy="1687480"/>
            </a:xfrm>
          </p:grpSpPr>
          <p:sp>
            <p:nvSpPr>
              <p:cNvPr id="326" name="모서리가 둥근 직사각형 325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모서리가 둥근 직사각형 326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1" name="그룹 310"/>
            <p:cNvGrpSpPr/>
            <p:nvPr/>
          </p:nvGrpSpPr>
          <p:grpSpPr>
            <a:xfrm rot="10800000">
              <a:off x="5428160" y="5852802"/>
              <a:ext cx="1089220" cy="989369"/>
              <a:chOff x="137158" y="831276"/>
              <a:chExt cx="1770614" cy="1687480"/>
            </a:xfrm>
          </p:grpSpPr>
          <p:sp>
            <p:nvSpPr>
              <p:cNvPr id="324" name="모서리가 둥근 직사각형 323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5" name="모서리가 둥근 직사각형 324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2" name="그룹 311"/>
            <p:cNvGrpSpPr/>
            <p:nvPr/>
          </p:nvGrpSpPr>
          <p:grpSpPr>
            <a:xfrm rot="7969830">
              <a:off x="7801281" y="4794572"/>
              <a:ext cx="1089220" cy="989369"/>
              <a:chOff x="137158" y="831276"/>
              <a:chExt cx="1770614" cy="1687480"/>
            </a:xfrm>
          </p:grpSpPr>
          <p:sp>
            <p:nvSpPr>
              <p:cNvPr id="322" name="모서리가 둥근 직사각형 321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3" name="모서리가 둥근 직사각형 322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3" name="그룹 312"/>
            <p:cNvGrpSpPr/>
            <p:nvPr/>
          </p:nvGrpSpPr>
          <p:grpSpPr>
            <a:xfrm rot="3018494">
              <a:off x="7511605" y="905297"/>
              <a:ext cx="1089220" cy="989369"/>
              <a:chOff x="137158" y="831276"/>
              <a:chExt cx="1770614" cy="1687480"/>
            </a:xfrm>
          </p:grpSpPr>
          <p:sp>
            <p:nvSpPr>
              <p:cNvPr id="320" name="모서리가 둥근 직사각형 319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1" name="모서리가 둥근 직사각형 320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14" name="타원 313"/>
            <p:cNvSpPr/>
            <p:nvPr/>
          </p:nvSpPr>
          <p:spPr>
            <a:xfrm>
              <a:off x="4747590" y="2169457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5" name="타원 314"/>
            <p:cNvSpPr/>
            <p:nvPr/>
          </p:nvSpPr>
          <p:spPr>
            <a:xfrm>
              <a:off x="5163547" y="4258406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타원 315"/>
            <p:cNvSpPr/>
            <p:nvPr/>
          </p:nvSpPr>
          <p:spPr>
            <a:xfrm>
              <a:off x="7030280" y="2662432"/>
              <a:ext cx="767480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7" name="타원 316"/>
            <p:cNvSpPr/>
            <p:nvPr/>
          </p:nvSpPr>
          <p:spPr>
            <a:xfrm rot="20030213">
              <a:off x="4070484" y="1971122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타원 317"/>
            <p:cNvSpPr/>
            <p:nvPr/>
          </p:nvSpPr>
          <p:spPr>
            <a:xfrm rot="20030213">
              <a:off x="5684524" y="3069399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9" name="타원 318"/>
            <p:cNvSpPr/>
            <p:nvPr/>
          </p:nvSpPr>
          <p:spPr>
            <a:xfrm rot="20030213">
              <a:off x="5697969" y="3827756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6" name="그룹 335"/>
          <p:cNvGrpSpPr/>
          <p:nvPr/>
        </p:nvGrpSpPr>
        <p:grpSpPr>
          <a:xfrm rot="20326665">
            <a:off x="1048054" y="3681339"/>
            <a:ext cx="614266" cy="616374"/>
            <a:chOff x="2837110" y="257992"/>
            <a:chExt cx="6561669" cy="6584179"/>
          </a:xfrm>
        </p:grpSpPr>
        <p:sp>
          <p:nvSpPr>
            <p:cNvPr id="337" name="타원 336"/>
            <p:cNvSpPr/>
            <p:nvPr/>
          </p:nvSpPr>
          <p:spPr>
            <a:xfrm>
              <a:off x="3624348" y="1047404"/>
              <a:ext cx="4937760" cy="4937760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8" name="그룹 337"/>
            <p:cNvGrpSpPr/>
            <p:nvPr/>
          </p:nvGrpSpPr>
          <p:grpSpPr>
            <a:xfrm rot="18674734">
              <a:off x="3408517" y="1288347"/>
              <a:ext cx="1089220" cy="989369"/>
              <a:chOff x="137158" y="831276"/>
              <a:chExt cx="1770614" cy="1687480"/>
            </a:xfrm>
          </p:grpSpPr>
          <p:sp>
            <p:nvSpPr>
              <p:cNvPr id="366" name="모서리가 둥근 직사각형 365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모서리가 둥근 직사각형 366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9" name="그룹 338"/>
            <p:cNvGrpSpPr/>
            <p:nvPr/>
          </p:nvGrpSpPr>
          <p:grpSpPr>
            <a:xfrm rot="16200000">
              <a:off x="2787185" y="3073236"/>
              <a:ext cx="1089220" cy="989369"/>
              <a:chOff x="137158" y="831276"/>
              <a:chExt cx="1770614" cy="1687480"/>
            </a:xfrm>
          </p:grpSpPr>
          <p:sp>
            <p:nvSpPr>
              <p:cNvPr id="364" name="모서리가 둥근 직사각형 363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5" name="모서리가 둥근 직사각형 364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0" name="그룹 339"/>
            <p:cNvGrpSpPr/>
            <p:nvPr/>
          </p:nvGrpSpPr>
          <p:grpSpPr>
            <a:xfrm rot="13886184">
              <a:off x="3403815" y="4941634"/>
              <a:ext cx="1089220" cy="989369"/>
              <a:chOff x="137158" y="831276"/>
              <a:chExt cx="1770614" cy="1687480"/>
            </a:xfrm>
          </p:grpSpPr>
          <p:sp>
            <p:nvSpPr>
              <p:cNvPr id="362" name="모서리가 둥근 직사각형 361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3" name="모서리가 둥근 직사각형 362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1" name="그룹 340"/>
            <p:cNvGrpSpPr/>
            <p:nvPr/>
          </p:nvGrpSpPr>
          <p:grpSpPr>
            <a:xfrm rot="5400000">
              <a:off x="8359485" y="3073235"/>
              <a:ext cx="1089220" cy="989369"/>
              <a:chOff x="137158" y="831276"/>
              <a:chExt cx="1770614" cy="1687480"/>
            </a:xfrm>
          </p:grpSpPr>
          <p:sp>
            <p:nvSpPr>
              <p:cNvPr id="360" name="모서리가 둥근 직사각형 359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1" name="모서리가 둥근 직사각형 360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2" name="그룹 341"/>
            <p:cNvGrpSpPr/>
            <p:nvPr/>
          </p:nvGrpSpPr>
          <p:grpSpPr>
            <a:xfrm>
              <a:off x="5428161" y="257992"/>
              <a:ext cx="1089220" cy="989369"/>
              <a:chOff x="137158" y="831276"/>
              <a:chExt cx="1770614" cy="1687480"/>
            </a:xfrm>
          </p:grpSpPr>
          <p:sp>
            <p:nvSpPr>
              <p:cNvPr id="358" name="모서리가 둥근 직사각형 357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9" name="모서리가 둥근 직사각형 358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3" name="그룹 342"/>
            <p:cNvGrpSpPr/>
            <p:nvPr/>
          </p:nvGrpSpPr>
          <p:grpSpPr>
            <a:xfrm rot="10800000">
              <a:off x="5428160" y="5852802"/>
              <a:ext cx="1089220" cy="989369"/>
              <a:chOff x="137158" y="831276"/>
              <a:chExt cx="1770614" cy="1687480"/>
            </a:xfrm>
          </p:grpSpPr>
          <p:sp>
            <p:nvSpPr>
              <p:cNvPr id="356" name="모서리가 둥근 직사각형 355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7" name="모서리가 둥근 직사각형 356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4" name="그룹 343"/>
            <p:cNvGrpSpPr/>
            <p:nvPr/>
          </p:nvGrpSpPr>
          <p:grpSpPr>
            <a:xfrm rot="7969830">
              <a:off x="7801281" y="4794572"/>
              <a:ext cx="1089220" cy="989369"/>
              <a:chOff x="137158" y="831276"/>
              <a:chExt cx="1770614" cy="1687480"/>
            </a:xfrm>
          </p:grpSpPr>
          <p:sp>
            <p:nvSpPr>
              <p:cNvPr id="354" name="모서리가 둥근 직사각형 353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5" name="모서리가 둥근 직사각형 354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5" name="그룹 344"/>
            <p:cNvGrpSpPr/>
            <p:nvPr/>
          </p:nvGrpSpPr>
          <p:grpSpPr>
            <a:xfrm rot="3018494">
              <a:off x="7511605" y="905297"/>
              <a:ext cx="1089220" cy="989369"/>
              <a:chOff x="137158" y="831276"/>
              <a:chExt cx="1770614" cy="1687480"/>
            </a:xfrm>
          </p:grpSpPr>
          <p:sp>
            <p:nvSpPr>
              <p:cNvPr id="352" name="모서리가 둥근 직사각형 351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3" name="모서리가 둥근 직사각형 352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46" name="타원 345"/>
            <p:cNvSpPr/>
            <p:nvPr/>
          </p:nvSpPr>
          <p:spPr>
            <a:xfrm>
              <a:off x="4747590" y="2169457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7" name="타원 346"/>
            <p:cNvSpPr/>
            <p:nvPr/>
          </p:nvSpPr>
          <p:spPr>
            <a:xfrm>
              <a:off x="5163547" y="4258406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8" name="타원 347"/>
            <p:cNvSpPr/>
            <p:nvPr/>
          </p:nvSpPr>
          <p:spPr>
            <a:xfrm>
              <a:off x="7030280" y="2662432"/>
              <a:ext cx="767480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9" name="타원 348"/>
            <p:cNvSpPr/>
            <p:nvPr/>
          </p:nvSpPr>
          <p:spPr>
            <a:xfrm rot="20030213">
              <a:off x="4070484" y="1971122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0" name="타원 349"/>
            <p:cNvSpPr/>
            <p:nvPr/>
          </p:nvSpPr>
          <p:spPr>
            <a:xfrm rot="20030213">
              <a:off x="5684524" y="3069399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1" name="타원 350"/>
            <p:cNvSpPr/>
            <p:nvPr/>
          </p:nvSpPr>
          <p:spPr>
            <a:xfrm rot="20030213">
              <a:off x="5697969" y="3827756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8" name="그룹 367"/>
          <p:cNvGrpSpPr/>
          <p:nvPr/>
        </p:nvGrpSpPr>
        <p:grpSpPr>
          <a:xfrm rot="18865409">
            <a:off x="2673607" y="5192046"/>
            <a:ext cx="1058591" cy="1062224"/>
            <a:chOff x="2837110" y="257992"/>
            <a:chExt cx="6561669" cy="6584179"/>
          </a:xfrm>
        </p:grpSpPr>
        <p:sp>
          <p:nvSpPr>
            <p:cNvPr id="369" name="타원 368"/>
            <p:cNvSpPr/>
            <p:nvPr/>
          </p:nvSpPr>
          <p:spPr>
            <a:xfrm>
              <a:off x="3624348" y="1047404"/>
              <a:ext cx="4937760" cy="4937760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70" name="그룹 369"/>
            <p:cNvGrpSpPr/>
            <p:nvPr/>
          </p:nvGrpSpPr>
          <p:grpSpPr>
            <a:xfrm rot="18674734">
              <a:off x="3408517" y="1288347"/>
              <a:ext cx="1089220" cy="989369"/>
              <a:chOff x="137158" y="831276"/>
              <a:chExt cx="1770614" cy="1687480"/>
            </a:xfrm>
          </p:grpSpPr>
          <p:sp>
            <p:nvSpPr>
              <p:cNvPr id="398" name="모서리가 둥근 직사각형 397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9" name="모서리가 둥근 직사각형 398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1" name="그룹 370"/>
            <p:cNvGrpSpPr/>
            <p:nvPr/>
          </p:nvGrpSpPr>
          <p:grpSpPr>
            <a:xfrm rot="16200000">
              <a:off x="2787185" y="3073236"/>
              <a:ext cx="1089220" cy="989369"/>
              <a:chOff x="137158" y="831276"/>
              <a:chExt cx="1770614" cy="1687480"/>
            </a:xfrm>
          </p:grpSpPr>
          <p:sp>
            <p:nvSpPr>
              <p:cNvPr id="396" name="모서리가 둥근 직사각형 395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7" name="모서리가 둥근 직사각형 396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2" name="그룹 371"/>
            <p:cNvGrpSpPr/>
            <p:nvPr/>
          </p:nvGrpSpPr>
          <p:grpSpPr>
            <a:xfrm rot="13886184">
              <a:off x="3403815" y="4941634"/>
              <a:ext cx="1089220" cy="989369"/>
              <a:chOff x="137158" y="831276"/>
              <a:chExt cx="1770614" cy="1687480"/>
            </a:xfrm>
          </p:grpSpPr>
          <p:sp>
            <p:nvSpPr>
              <p:cNvPr id="394" name="모서리가 둥근 직사각형 393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5" name="모서리가 둥근 직사각형 394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3" name="그룹 372"/>
            <p:cNvGrpSpPr/>
            <p:nvPr/>
          </p:nvGrpSpPr>
          <p:grpSpPr>
            <a:xfrm rot="5400000">
              <a:off x="8359485" y="3073235"/>
              <a:ext cx="1089220" cy="989369"/>
              <a:chOff x="137158" y="831276"/>
              <a:chExt cx="1770614" cy="1687480"/>
            </a:xfrm>
          </p:grpSpPr>
          <p:sp>
            <p:nvSpPr>
              <p:cNvPr id="392" name="모서리가 둥근 직사각형 391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모서리가 둥근 직사각형 392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4" name="그룹 373"/>
            <p:cNvGrpSpPr/>
            <p:nvPr/>
          </p:nvGrpSpPr>
          <p:grpSpPr>
            <a:xfrm>
              <a:off x="5428161" y="257992"/>
              <a:ext cx="1089220" cy="989369"/>
              <a:chOff x="137158" y="831276"/>
              <a:chExt cx="1770614" cy="1687480"/>
            </a:xfrm>
          </p:grpSpPr>
          <p:sp>
            <p:nvSpPr>
              <p:cNvPr id="390" name="모서리가 둥근 직사각형 389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1" name="모서리가 둥근 직사각형 390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5" name="그룹 374"/>
            <p:cNvGrpSpPr/>
            <p:nvPr/>
          </p:nvGrpSpPr>
          <p:grpSpPr>
            <a:xfrm rot="10800000">
              <a:off x="5428160" y="5852802"/>
              <a:ext cx="1089220" cy="989369"/>
              <a:chOff x="137158" y="831276"/>
              <a:chExt cx="1770614" cy="1687480"/>
            </a:xfrm>
          </p:grpSpPr>
          <p:sp>
            <p:nvSpPr>
              <p:cNvPr id="388" name="모서리가 둥근 직사각형 387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9" name="모서리가 둥근 직사각형 388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6" name="그룹 375"/>
            <p:cNvGrpSpPr/>
            <p:nvPr/>
          </p:nvGrpSpPr>
          <p:grpSpPr>
            <a:xfrm rot="7969830">
              <a:off x="7801281" y="4794572"/>
              <a:ext cx="1089220" cy="989369"/>
              <a:chOff x="137158" y="831276"/>
              <a:chExt cx="1770614" cy="1687480"/>
            </a:xfrm>
          </p:grpSpPr>
          <p:sp>
            <p:nvSpPr>
              <p:cNvPr id="386" name="모서리가 둥근 직사각형 385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모서리가 둥근 직사각형 386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7" name="그룹 376"/>
            <p:cNvGrpSpPr/>
            <p:nvPr/>
          </p:nvGrpSpPr>
          <p:grpSpPr>
            <a:xfrm rot="3018494">
              <a:off x="7511605" y="905297"/>
              <a:ext cx="1089220" cy="989369"/>
              <a:chOff x="137158" y="831276"/>
              <a:chExt cx="1770614" cy="1687480"/>
            </a:xfrm>
          </p:grpSpPr>
          <p:sp>
            <p:nvSpPr>
              <p:cNvPr id="384" name="모서리가 둥근 직사각형 383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5" name="모서리가 둥근 직사각형 384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8" name="타원 377"/>
            <p:cNvSpPr/>
            <p:nvPr/>
          </p:nvSpPr>
          <p:spPr>
            <a:xfrm>
              <a:off x="4747590" y="2169457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9" name="타원 378"/>
            <p:cNvSpPr/>
            <p:nvPr/>
          </p:nvSpPr>
          <p:spPr>
            <a:xfrm>
              <a:off x="5163547" y="4258406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0" name="타원 379"/>
            <p:cNvSpPr/>
            <p:nvPr/>
          </p:nvSpPr>
          <p:spPr>
            <a:xfrm>
              <a:off x="7030280" y="2662432"/>
              <a:ext cx="767480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1" name="타원 380"/>
            <p:cNvSpPr/>
            <p:nvPr/>
          </p:nvSpPr>
          <p:spPr>
            <a:xfrm rot="20030213">
              <a:off x="4070484" y="1971122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2" name="타원 381"/>
            <p:cNvSpPr/>
            <p:nvPr/>
          </p:nvSpPr>
          <p:spPr>
            <a:xfrm rot="20030213">
              <a:off x="5684524" y="3069399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3" name="타원 382"/>
            <p:cNvSpPr/>
            <p:nvPr/>
          </p:nvSpPr>
          <p:spPr>
            <a:xfrm rot="20030213">
              <a:off x="5697969" y="3827756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0" name="TextBox 399"/>
          <p:cNvSpPr txBox="1"/>
          <p:nvPr/>
        </p:nvSpPr>
        <p:spPr>
          <a:xfrm>
            <a:off x="4648010" y="848277"/>
            <a:ext cx="2912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Comic Sans MS" panose="030F0702030302020204" pitchFamily="66" charset="0"/>
              </a:rPr>
              <a:t>How to play</a:t>
            </a:r>
            <a:endParaRPr lang="ko-KR" altLang="en-US" sz="3600" dirty="0">
              <a:latin typeface="Comic Sans MS" panose="030F0702030302020204" pitchFamily="66" charset="0"/>
            </a:endParaRPr>
          </a:p>
        </p:txBody>
      </p:sp>
      <p:pic>
        <p:nvPicPr>
          <p:cNvPr id="401" name="그림 40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976" y="892114"/>
            <a:ext cx="762066" cy="508044"/>
          </a:xfrm>
          <a:prstGeom prst="rect">
            <a:avLst/>
          </a:prstGeom>
        </p:spPr>
      </p:pic>
      <p:pic>
        <p:nvPicPr>
          <p:cNvPr id="406" name="그림 40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173" y="3063432"/>
            <a:ext cx="812698" cy="812698"/>
          </a:xfrm>
          <a:prstGeom prst="rect">
            <a:avLst/>
          </a:prstGeom>
        </p:spPr>
      </p:pic>
      <p:pic>
        <p:nvPicPr>
          <p:cNvPr id="403" name="그림 40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726781" y="3240861"/>
            <a:ext cx="508044" cy="396274"/>
          </a:xfrm>
          <a:prstGeom prst="rect">
            <a:avLst/>
          </a:prstGeom>
        </p:spPr>
      </p:pic>
      <p:pic>
        <p:nvPicPr>
          <p:cNvPr id="407" name="그림 40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625" y="3088725"/>
            <a:ext cx="812698" cy="812698"/>
          </a:xfrm>
          <a:prstGeom prst="rect">
            <a:avLst/>
          </a:prstGeom>
        </p:spPr>
      </p:pic>
      <p:pic>
        <p:nvPicPr>
          <p:cNvPr id="402" name="그림 40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481" y="3245556"/>
            <a:ext cx="508044" cy="396274"/>
          </a:xfrm>
          <a:prstGeom prst="rect">
            <a:avLst/>
          </a:prstGeom>
        </p:spPr>
      </p:pic>
      <p:pic>
        <p:nvPicPr>
          <p:cNvPr id="408" name="그림 40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422" y="3075475"/>
            <a:ext cx="812698" cy="812698"/>
          </a:xfrm>
          <a:prstGeom prst="rect">
            <a:avLst/>
          </a:prstGeom>
        </p:spPr>
      </p:pic>
      <p:pic>
        <p:nvPicPr>
          <p:cNvPr id="409" name="그림 40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422" y="2224313"/>
            <a:ext cx="812698" cy="812698"/>
          </a:xfrm>
          <a:prstGeom prst="rect">
            <a:avLst/>
          </a:prstGeom>
        </p:spPr>
      </p:pic>
      <p:pic>
        <p:nvPicPr>
          <p:cNvPr id="405" name="그림 40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61619" y="2403351"/>
            <a:ext cx="508044" cy="396274"/>
          </a:xfrm>
          <a:prstGeom prst="rect">
            <a:avLst/>
          </a:prstGeom>
        </p:spPr>
      </p:pic>
      <p:pic>
        <p:nvPicPr>
          <p:cNvPr id="404" name="그림 40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881232" y="3281967"/>
            <a:ext cx="508044" cy="396274"/>
          </a:xfrm>
          <a:prstGeom prst="rect">
            <a:avLst/>
          </a:prstGeom>
        </p:spPr>
      </p:pic>
      <p:sp>
        <p:nvSpPr>
          <p:cNvPr id="410" name="TextBox 409"/>
          <p:cNvSpPr txBox="1"/>
          <p:nvPr/>
        </p:nvSpPr>
        <p:spPr>
          <a:xfrm>
            <a:off x="2569600" y="3935755"/>
            <a:ext cx="1936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Comic Sans MS" panose="030F0702030302020204" pitchFamily="66" charset="0"/>
              </a:rPr>
              <a:t>move</a:t>
            </a:r>
            <a:endParaRPr lang="ko-KR" altLang="en-US" dirty="0">
              <a:latin typeface="Comic Sans MS" panose="030F0702030302020204" pitchFamily="66" charset="0"/>
            </a:endParaRPr>
          </a:p>
        </p:txBody>
      </p:sp>
      <p:grpSp>
        <p:nvGrpSpPr>
          <p:cNvPr id="417" name="그룹 416"/>
          <p:cNvGrpSpPr/>
          <p:nvPr/>
        </p:nvGrpSpPr>
        <p:grpSpPr>
          <a:xfrm>
            <a:off x="6969782" y="2267533"/>
            <a:ext cx="2503207" cy="1451466"/>
            <a:chOff x="6969782" y="2267533"/>
            <a:chExt cx="2503207" cy="1451466"/>
          </a:xfrm>
        </p:grpSpPr>
        <p:grpSp>
          <p:nvGrpSpPr>
            <p:cNvPr id="414" name="그룹 413"/>
            <p:cNvGrpSpPr/>
            <p:nvPr/>
          </p:nvGrpSpPr>
          <p:grpSpPr>
            <a:xfrm>
              <a:off x="6969782" y="2267533"/>
              <a:ext cx="2503207" cy="1451466"/>
              <a:chOff x="5057256" y="2509907"/>
              <a:chExt cx="2503207" cy="1451466"/>
            </a:xfrm>
          </p:grpSpPr>
          <p:sp>
            <p:nvSpPr>
              <p:cNvPr id="412" name="모서리가 둥근 직사각형 411"/>
              <p:cNvSpPr/>
              <p:nvPr/>
            </p:nvSpPr>
            <p:spPr>
              <a:xfrm>
                <a:off x="5057256" y="3226080"/>
                <a:ext cx="2503207" cy="73529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3" name="모서리가 둥근 직사각형 412"/>
              <p:cNvSpPr/>
              <p:nvPr/>
            </p:nvSpPr>
            <p:spPr>
              <a:xfrm>
                <a:off x="5628879" y="2509907"/>
                <a:ext cx="1931584" cy="9966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15" name="TextBox 414"/>
            <p:cNvSpPr txBox="1"/>
            <p:nvPr/>
          </p:nvSpPr>
          <p:spPr>
            <a:xfrm>
              <a:off x="7844762" y="2795483"/>
              <a:ext cx="15574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smtClean="0">
                  <a:latin typeface="Franklin Gothic Heavy" panose="020B0903020102020204" pitchFamily="34" charset="0"/>
                  <a:ea typeface="Adobe 고딕 Std B" panose="020B0800000000000000" pitchFamily="34" charset="-127"/>
                </a:rPr>
                <a:t>Enter</a:t>
              </a:r>
              <a:endParaRPr lang="ko-KR" altLang="en-US" sz="3200" dirty="0">
                <a:latin typeface="Franklin Gothic Heavy" panose="020B0903020102020204" pitchFamily="34" charset="0"/>
                <a:ea typeface="Adobe 고딕 Std B" panose="020B0800000000000000" pitchFamily="34" charset="-127"/>
              </a:endParaRPr>
            </a:p>
          </p:txBody>
        </p:sp>
      </p:grpSp>
      <p:sp>
        <p:nvSpPr>
          <p:cNvPr id="416" name="TextBox 415"/>
          <p:cNvSpPr txBox="1"/>
          <p:nvPr/>
        </p:nvSpPr>
        <p:spPr>
          <a:xfrm>
            <a:off x="6844344" y="3734421"/>
            <a:ext cx="3226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Comic Sans MS" panose="030F0702030302020204" pitchFamily="66" charset="0"/>
              </a:rPr>
              <a:t>Return to home</a:t>
            </a:r>
            <a:endParaRPr lang="ko-KR" altLang="en-US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612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19921521">
            <a:off x="1879230" y="3796602"/>
            <a:ext cx="2981799" cy="2992028"/>
            <a:chOff x="2837110" y="257992"/>
            <a:chExt cx="6561669" cy="6584179"/>
          </a:xfrm>
        </p:grpSpPr>
        <p:sp>
          <p:nvSpPr>
            <p:cNvPr id="3" name="타원 2"/>
            <p:cNvSpPr/>
            <p:nvPr/>
          </p:nvSpPr>
          <p:spPr>
            <a:xfrm>
              <a:off x="3624348" y="1047404"/>
              <a:ext cx="4937760" cy="4937760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 rot="18674734">
              <a:off x="3408517" y="1288347"/>
              <a:ext cx="1089220" cy="989369"/>
              <a:chOff x="137158" y="831276"/>
              <a:chExt cx="1770614" cy="1687480"/>
            </a:xfrm>
          </p:grpSpPr>
          <p:sp>
            <p:nvSpPr>
              <p:cNvPr id="32" name="모서리가 둥근 직사각형 31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모서리가 둥근 직사각형 32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 rot="16200000">
              <a:off x="2787185" y="3073236"/>
              <a:ext cx="1089220" cy="989369"/>
              <a:chOff x="137158" y="831276"/>
              <a:chExt cx="1770614" cy="1687480"/>
            </a:xfrm>
          </p:grpSpPr>
          <p:sp>
            <p:nvSpPr>
              <p:cNvPr id="30" name="모서리가 둥근 직사각형 29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모서리가 둥근 직사각형 30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 rot="13886184">
              <a:off x="3403815" y="4941634"/>
              <a:ext cx="1089220" cy="989369"/>
              <a:chOff x="137158" y="831276"/>
              <a:chExt cx="1770614" cy="1687480"/>
            </a:xfrm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 rot="5400000">
              <a:off x="8359485" y="3073235"/>
              <a:ext cx="1089220" cy="989369"/>
              <a:chOff x="137158" y="831276"/>
              <a:chExt cx="1770614" cy="1687480"/>
            </a:xfrm>
          </p:grpSpPr>
          <p:sp>
            <p:nvSpPr>
              <p:cNvPr id="26" name="모서리가 둥근 직사각형 25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5428161" y="257992"/>
              <a:ext cx="1089220" cy="989369"/>
              <a:chOff x="137158" y="831276"/>
              <a:chExt cx="1770614" cy="1687480"/>
            </a:xfrm>
          </p:grpSpPr>
          <p:sp>
            <p:nvSpPr>
              <p:cNvPr id="24" name="모서리가 둥근 직사각형 23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모서리가 둥근 직사각형 24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 rot="10800000">
              <a:off x="5428160" y="5852802"/>
              <a:ext cx="1089220" cy="989369"/>
              <a:chOff x="137158" y="831276"/>
              <a:chExt cx="1770614" cy="1687480"/>
            </a:xfrm>
          </p:grpSpPr>
          <p:sp>
            <p:nvSpPr>
              <p:cNvPr id="22" name="모서리가 둥근 직사각형 21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모서리가 둥근 직사각형 22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 rot="7969830">
              <a:off x="7801281" y="4794572"/>
              <a:ext cx="1089220" cy="989369"/>
              <a:chOff x="137158" y="831276"/>
              <a:chExt cx="1770614" cy="1687480"/>
            </a:xfrm>
          </p:grpSpPr>
          <p:sp>
            <p:nvSpPr>
              <p:cNvPr id="20" name="모서리가 둥근 직사각형 19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모서리가 둥근 직사각형 20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 rot="3018494">
              <a:off x="7511605" y="905297"/>
              <a:ext cx="1089220" cy="989369"/>
              <a:chOff x="137158" y="831276"/>
              <a:chExt cx="1770614" cy="1687480"/>
            </a:xfrm>
          </p:grpSpPr>
          <p:sp>
            <p:nvSpPr>
              <p:cNvPr id="18" name="모서리가 둥근 직사각형 17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모서리가 둥근 직사각형 18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" name="타원 11"/>
            <p:cNvSpPr/>
            <p:nvPr/>
          </p:nvSpPr>
          <p:spPr>
            <a:xfrm>
              <a:off x="4747590" y="2169457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5163547" y="4258406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7030280" y="2662432"/>
              <a:ext cx="767480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 rot="20030213">
              <a:off x="4070484" y="1971122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 rot="20030213">
              <a:off x="5684524" y="3069399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 rot="20030213">
              <a:off x="5697969" y="3827756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 rot="3989632">
            <a:off x="7757206" y="2116603"/>
            <a:ext cx="2981799" cy="2992028"/>
            <a:chOff x="2837110" y="257992"/>
            <a:chExt cx="6561669" cy="6584179"/>
          </a:xfrm>
        </p:grpSpPr>
        <p:sp>
          <p:nvSpPr>
            <p:cNvPr id="35" name="타원 34"/>
            <p:cNvSpPr/>
            <p:nvPr/>
          </p:nvSpPr>
          <p:spPr>
            <a:xfrm>
              <a:off x="3624348" y="1047404"/>
              <a:ext cx="4937760" cy="4937760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6" name="그룹 35"/>
            <p:cNvGrpSpPr/>
            <p:nvPr/>
          </p:nvGrpSpPr>
          <p:grpSpPr>
            <a:xfrm rot="18674734">
              <a:off x="3408517" y="1288347"/>
              <a:ext cx="1089220" cy="989369"/>
              <a:chOff x="137158" y="831276"/>
              <a:chExt cx="1770614" cy="1687480"/>
            </a:xfrm>
          </p:grpSpPr>
          <p:sp>
            <p:nvSpPr>
              <p:cNvPr id="64" name="모서리가 둥근 직사각형 63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모서리가 둥근 직사각형 64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 rot="16200000">
              <a:off x="2787185" y="3073236"/>
              <a:ext cx="1089220" cy="989369"/>
              <a:chOff x="137158" y="831276"/>
              <a:chExt cx="1770614" cy="1687480"/>
            </a:xfrm>
          </p:grpSpPr>
          <p:sp>
            <p:nvSpPr>
              <p:cNvPr id="62" name="모서리가 둥근 직사각형 61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모서리가 둥근 직사각형 62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13886184">
              <a:off x="3403815" y="4941634"/>
              <a:ext cx="1089220" cy="989369"/>
              <a:chOff x="137158" y="831276"/>
              <a:chExt cx="1770614" cy="1687480"/>
            </a:xfrm>
          </p:grpSpPr>
          <p:sp>
            <p:nvSpPr>
              <p:cNvPr id="60" name="모서리가 둥근 직사각형 59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 rot="5400000">
              <a:off x="8359485" y="3073235"/>
              <a:ext cx="1089220" cy="989369"/>
              <a:chOff x="137158" y="831276"/>
              <a:chExt cx="1770614" cy="1687480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5428161" y="257992"/>
              <a:ext cx="1089220" cy="989369"/>
              <a:chOff x="137158" y="831276"/>
              <a:chExt cx="1770614" cy="1687480"/>
            </a:xfrm>
          </p:grpSpPr>
          <p:sp>
            <p:nvSpPr>
              <p:cNvPr id="56" name="모서리가 둥근 직사각형 55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모서리가 둥근 직사각형 56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10800000">
              <a:off x="5428160" y="5852802"/>
              <a:ext cx="1089220" cy="989369"/>
              <a:chOff x="137158" y="831276"/>
              <a:chExt cx="1770614" cy="1687480"/>
            </a:xfrm>
          </p:grpSpPr>
          <p:sp>
            <p:nvSpPr>
              <p:cNvPr id="54" name="모서리가 둥근 직사각형 53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모서리가 둥근 직사각형 54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 rot="7969830">
              <a:off x="7801281" y="4794572"/>
              <a:ext cx="1089220" cy="989369"/>
              <a:chOff x="137158" y="831276"/>
              <a:chExt cx="1770614" cy="1687480"/>
            </a:xfrm>
          </p:grpSpPr>
          <p:sp>
            <p:nvSpPr>
              <p:cNvPr id="52" name="모서리가 둥근 직사각형 51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 rot="3018494">
              <a:off x="7511605" y="905297"/>
              <a:ext cx="1089220" cy="989369"/>
              <a:chOff x="137158" y="831276"/>
              <a:chExt cx="1770614" cy="1687480"/>
            </a:xfrm>
          </p:grpSpPr>
          <p:sp>
            <p:nvSpPr>
              <p:cNvPr id="50" name="모서리가 둥근 직사각형 49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모서리가 둥근 직사각형 50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4" name="타원 43"/>
            <p:cNvSpPr/>
            <p:nvPr/>
          </p:nvSpPr>
          <p:spPr>
            <a:xfrm>
              <a:off x="4747590" y="2169457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5163547" y="4258406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>
              <a:off x="7030280" y="2662432"/>
              <a:ext cx="767480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 rot="20030213">
              <a:off x="4070484" y="1971122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 rot="20030213">
              <a:off x="5684524" y="3069399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 rot="20030213">
              <a:off x="5697969" y="3827756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3107436" y="493756"/>
            <a:ext cx="5529554" cy="5548523"/>
            <a:chOff x="2837110" y="257992"/>
            <a:chExt cx="6561669" cy="6584179"/>
          </a:xfrm>
        </p:grpSpPr>
        <p:sp>
          <p:nvSpPr>
            <p:cNvPr id="67" name="타원 66"/>
            <p:cNvSpPr/>
            <p:nvPr/>
          </p:nvSpPr>
          <p:spPr>
            <a:xfrm>
              <a:off x="3624348" y="1047404"/>
              <a:ext cx="4937760" cy="4937760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8" name="그룹 67"/>
            <p:cNvGrpSpPr/>
            <p:nvPr/>
          </p:nvGrpSpPr>
          <p:grpSpPr>
            <a:xfrm rot="18674734">
              <a:off x="3408517" y="1288347"/>
              <a:ext cx="1089220" cy="989369"/>
              <a:chOff x="137158" y="831276"/>
              <a:chExt cx="1770614" cy="1687480"/>
            </a:xfrm>
          </p:grpSpPr>
          <p:sp>
            <p:nvSpPr>
              <p:cNvPr id="96" name="모서리가 둥근 직사각형 95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모서리가 둥근 직사각형 96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 rot="16200000">
              <a:off x="2787185" y="3073236"/>
              <a:ext cx="1089220" cy="989369"/>
              <a:chOff x="137158" y="831276"/>
              <a:chExt cx="1770614" cy="1687480"/>
            </a:xfrm>
          </p:grpSpPr>
          <p:sp>
            <p:nvSpPr>
              <p:cNvPr id="94" name="모서리가 둥근 직사각형 93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모서리가 둥근 직사각형 94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 rot="13886184">
              <a:off x="3403815" y="4941634"/>
              <a:ext cx="1089220" cy="989369"/>
              <a:chOff x="137158" y="831276"/>
              <a:chExt cx="1770614" cy="1687480"/>
            </a:xfrm>
          </p:grpSpPr>
          <p:sp>
            <p:nvSpPr>
              <p:cNvPr id="92" name="모서리가 둥근 직사각형 91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모서리가 둥근 직사각형 92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 rot="5400000">
              <a:off x="8359485" y="3073235"/>
              <a:ext cx="1089220" cy="989369"/>
              <a:chOff x="137158" y="831276"/>
              <a:chExt cx="1770614" cy="1687480"/>
            </a:xfrm>
          </p:grpSpPr>
          <p:sp>
            <p:nvSpPr>
              <p:cNvPr id="90" name="모서리가 둥근 직사각형 89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모서리가 둥근 직사각형 90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5428161" y="257992"/>
              <a:ext cx="1089220" cy="989369"/>
              <a:chOff x="137158" y="831276"/>
              <a:chExt cx="1770614" cy="1687480"/>
            </a:xfrm>
          </p:grpSpPr>
          <p:sp>
            <p:nvSpPr>
              <p:cNvPr id="88" name="모서리가 둥근 직사각형 87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모서리가 둥근 직사각형 88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 rot="10800000">
              <a:off x="5428160" y="5852802"/>
              <a:ext cx="1089220" cy="989369"/>
              <a:chOff x="137158" y="831276"/>
              <a:chExt cx="1770614" cy="1687480"/>
            </a:xfrm>
          </p:grpSpPr>
          <p:sp>
            <p:nvSpPr>
              <p:cNvPr id="86" name="모서리가 둥근 직사각형 85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모서리가 둥근 직사각형 86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 rot="7969830">
              <a:off x="7801281" y="4794572"/>
              <a:ext cx="1089220" cy="989369"/>
              <a:chOff x="137158" y="831276"/>
              <a:chExt cx="1770614" cy="1687480"/>
            </a:xfrm>
          </p:grpSpPr>
          <p:sp>
            <p:nvSpPr>
              <p:cNvPr id="84" name="모서리가 둥근 직사각형 83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모서리가 둥근 직사각형 84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 rot="3018494">
              <a:off x="7511605" y="905297"/>
              <a:ext cx="1089220" cy="989369"/>
              <a:chOff x="137158" y="831276"/>
              <a:chExt cx="1770614" cy="1687480"/>
            </a:xfrm>
          </p:grpSpPr>
          <p:sp>
            <p:nvSpPr>
              <p:cNvPr id="82" name="모서리가 둥근 직사각형 81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모서리가 둥근 직사각형 82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6" name="타원 75"/>
            <p:cNvSpPr/>
            <p:nvPr/>
          </p:nvSpPr>
          <p:spPr>
            <a:xfrm>
              <a:off x="4747590" y="2169457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/>
            <p:cNvSpPr/>
            <p:nvPr/>
          </p:nvSpPr>
          <p:spPr>
            <a:xfrm>
              <a:off x="5163547" y="4258406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/>
            <p:cNvSpPr/>
            <p:nvPr/>
          </p:nvSpPr>
          <p:spPr>
            <a:xfrm>
              <a:off x="7030280" y="2662432"/>
              <a:ext cx="767480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/>
            <p:cNvSpPr/>
            <p:nvPr/>
          </p:nvSpPr>
          <p:spPr>
            <a:xfrm rot="20030213">
              <a:off x="4070484" y="1971122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 rot="20030213">
              <a:off x="5684524" y="3069399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 rot="20030213">
              <a:off x="5697969" y="3827756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8" name="그룹 97"/>
          <p:cNvGrpSpPr/>
          <p:nvPr/>
        </p:nvGrpSpPr>
        <p:grpSpPr>
          <a:xfrm rot="20282700">
            <a:off x="1579961" y="926785"/>
            <a:ext cx="882023" cy="885049"/>
            <a:chOff x="2837110" y="257992"/>
            <a:chExt cx="6561669" cy="6584179"/>
          </a:xfrm>
        </p:grpSpPr>
        <p:sp>
          <p:nvSpPr>
            <p:cNvPr id="99" name="타원 98"/>
            <p:cNvSpPr/>
            <p:nvPr/>
          </p:nvSpPr>
          <p:spPr>
            <a:xfrm>
              <a:off x="3624348" y="1047404"/>
              <a:ext cx="4937760" cy="4937760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0" name="그룹 99"/>
            <p:cNvGrpSpPr/>
            <p:nvPr/>
          </p:nvGrpSpPr>
          <p:grpSpPr>
            <a:xfrm rot="18674734">
              <a:off x="3408517" y="1288347"/>
              <a:ext cx="1089220" cy="989369"/>
              <a:chOff x="137158" y="831276"/>
              <a:chExt cx="1770614" cy="1687480"/>
            </a:xfrm>
          </p:grpSpPr>
          <p:sp>
            <p:nvSpPr>
              <p:cNvPr id="128" name="모서리가 둥근 직사각형 127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모서리가 둥근 직사각형 128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1" name="그룹 100"/>
            <p:cNvGrpSpPr/>
            <p:nvPr/>
          </p:nvGrpSpPr>
          <p:grpSpPr>
            <a:xfrm rot="16200000">
              <a:off x="2787185" y="3073236"/>
              <a:ext cx="1089220" cy="989369"/>
              <a:chOff x="137158" y="831276"/>
              <a:chExt cx="1770614" cy="1687480"/>
            </a:xfrm>
          </p:grpSpPr>
          <p:sp>
            <p:nvSpPr>
              <p:cNvPr id="126" name="모서리가 둥근 직사각형 125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모서리가 둥근 직사각형 126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 rot="13886184">
              <a:off x="3403815" y="4941634"/>
              <a:ext cx="1089220" cy="989369"/>
              <a:chOff x="137158" y="831276"/>
              <a:chExt cx="1770614" cy="1687480"/>
            </a:xfrm>
          </p:grpSpPr>
          <p:sp>
            <p:nvSpPr>
              <p:cNvPr id="124" name="모서리가 둥근 직사각형 123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모서리가 둥근 직사각형 124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3" name="그룹 102"/>
            <p:cNvGrpSpPr/>
            <p:nvPr/>
          </p:nvGrpSpPr>
          <p:grpSpPr>
            <a:xfrm rot="5400000">
              <a:off x="8359485" y="3073235"/>
              <a:ext cx="1089220" cy="989369"/>
              <a:chOff x="137158" y="831276"/>
              <a:chExt cx="1770614" cy="1687480"/>
            </a:xfrm>
          </p:grpSpPr>
          <p:sp>
            <p:nvSpPr>
              <p:cNvPr id="122" name="모서리가 둥근 직사각형 121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모서리가 둥근 직사각형 122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4" name="그룹 103"/>
            <p:cNvGrpSpPr/>
            <p:nvPr/>
          </p:nvGrpSpPr>
          <p:grpSpPr>
            <a:xfrm>
              <a:off x="5428161" y="257992"/>
              <a:ext cx="1089220" cy="989369"/>
              <a:chOff x="137158" y="831276"/>
              <a:chExt cx="1770614" cy="1687480"/>
            </a:xfrm>
          </p:grpSpPr>
          <p:sp>
            <p:nvSpPr>
              <p:cNvPr id="120" name="모서리가 둥근 직사각형 119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모서리가 둥근 직사각형 120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 rot="10800000">
              <a:off x="5428160" y="5852802"/>
              <a:ext cx="1089220" cy="989369"/>
              <a:chOff x="137158" y="831276"/>
              <a:chExt cx="1770614" cy="1687480"/>
            </a:xfrm>
          </p:grpSpPr>
          <p:sp>
            <p:nvSpPr>
              <p:cNvPr id="118" name="모서리가 둥근 직사각형 117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모서리가 둥근 직사각형 118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6" name="그룹 105"/>
            <p:cNvGrpSpPr/>
            <p:nvPr/>
          </p:nvGrpSpPr>
          <p:grpSpPr>
            <a:xfrm rot="7969830">
              <a:off x="7801281" y="4794572"/>
              <a:ext cx="1089220" cy="989369"/>
              <a:chOff x="137158" y="831276"/>
              <a:chExt cx="1770614" cy="1687480"/>
            </a:xfrm>
          </p:grpSpPr>
          <p:sp>
            <p:nvSpPr>
              <p:cNvPr id="116" name="모서리가 둥근 직사각형 115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모서리가 둥근 직사각형 116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7" name="그룹 106"/>
            <p:cNvGrpSpPr/>
            <p:nvPr/>
          </p:nvGrpSpPr>
          <p:grpSpPr>
            <a:xfrm rot="3018494">
              <a:off x="7511605" y="905297"/>
              <a:ext cx="1089220" cy="989369"/>
              <a:chOff x="137158" y="831276"/>
              <a:chExt cx="1770614" cy="1687480"/>
            </a:xfrm>
          </p:grpSpPr>
          <p:sp>
            <p:nvSpPr>
              <p:cNvPr id="114" name="모서리가 둥근 직사각형 113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모서리가 둥근 직사각형 114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8" name="타원 107"/>
            <p:cNvSpPr/>
            <p:nvPr/>
          </p:nvSpPr>
          <p:spPr>
            <a:xfrm>
              <a:off x="4747590" y="2169457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5163547" y="4258406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/>
            <p:cNvSpPr/>
            <p:nvPr/>
          </p:nvSpPr>
          <p:spPr>
            <a:xfrm>
              <a:off x="7030280" y="2662432"/>
              <a:ext cx="767480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/>
            <p:cNvSpPr/>
            <p:nvPr/>
          </p:nvSpPr>
          <p:spPr>
            <a:xfrm rot="20030213">
              <a:off x="4070484" y="1971122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/>
            <p:cNvSpPr/>
            <p:nvPr/>
          </p:nvSpPr>
          <p:spPr>
            <a:xfrm rot="20030213">
              <a:off x="5684524" y="3069399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/>
            <p:cNvSpPr/>
            <p:nvPr/>
          </p:nvSpPr>
          <p:spPr>
            <a:xfrm rot="20030213">
              <a:off x="5697969" y="3827756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0" name="그룹 129"/>
          <p:cNvGrpSpPr/>
          <p:nvPr/>
        </p:nvGrpSpPr>
        <p:grpSpPr>
          <a:xfrm rot="20291893">
            <a:off x="9035677" y="311831"/>
            <a:ext cx="1652159" cy="1657827"/>
            <a:chOff x="2837110" y="257992"/>
            <a:chExt cx="6561669" cy="6584179"/>
          </a:xfrm>
        </p:grpSpPr>
        <p:sp>
          <p:nvSpPr>
            <p:cNvPr id="131" name="타원 130"/>
            <p:cNvSpPr/>
            <p:nvPr/>
          </p:nvSpPr>
          <p:spPr>
            <a:xfrm>
              <a:off x="3624348" y="1047404"/>
              <a:ext cx="4937760" cy="4937760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2" name="그룹 131"/>
            <p:cNvGrpSpPr/>
            <p:nvPr/>
          </p:nvGrpSpPr>
          <p:grpSpPr>
            <a:xfrm rot="18674734">
              <a:off x="3408517" y="1288347"/>
              <a:ext cx="1089220" cy="989369"/>
              <a:chOff x="137158" y="831276"/>
              <a:chExt cx="1770614" cy="1687480"/>
            </a:xfrm>
          </p:grpSpPr>
          <p:sp>
            <p:nvSpPr>
              <p:cNvPr id="160" name="모서리가 둥근 직사각형 159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모서리가 둥근 직사각형 160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3" name="그룹 132"/>
            <p:cNvGrpSpPr/>
            <p:nvPr/>
          </p:nvGrpSpPr>
          <p:grpSpPr>
            <a:xfrm rot="16200000">
              <a:off x="2787185" y="3073236"/>
              <a:ext cx="1089220" cy="989369"/>
              <a:chOff x="137158" y="831276"/>
              <a:chExt cx="1770614" cy="1687480"/>
            </a:xfrm>
          </p:grpSpPr>
          <p:sp>
            <p:nvSpPr>
              <p:cNvPr id="158" name="모서리가 둥근 직사각형 157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모서리가 둥근 직사각형 158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4" name="그룹 133"/>
            <p:cNvGrpSpPr/>
            <p:nvPr/>
          </p:nvGrpSpPr>
          <p:grpSpPr>
            <a:xfrm rot="13886184">
              <a:off x="3403815" y="4941634"/>
              <a:ext cx="1089220" cy="989369"/>
              <a:chOff x="137158" y="831276"/>
              <a:chExt cx="1770614" cy="1687480"/>
            </a:xfrm>
          </p:grpSpPr>
          <p:sp>
            <p:nvSpPr>
              <p:cNvPr id="156" name="모서리가 둥근 직사각형 155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모서리가 둥근 직사각형 156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5400000">
              <a:off x="8359485" y="3073235"/>
              <a:ext cx="1089220" cy="989369"/>
              <a:chOff x="137158" y="831276"/>
              <a:chExt cx="1770614" cy="1687480"/>
            </a:xfrm>
          </p:grpSpPr>
          <p:sp>
            <p:nvSpPr>
              <p:cNvPr id="154" name="모서리가 둥근 직사각형 153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모서리가 둥근 직사각형 154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6" name="그룹 135"/>
            <p:cNvGrpSpPr/>
            <p:nvPr/>
          </p:nvGrpSpPr>
          <p:grpSpPr>
            <a:xfrm>
              <a:off x="5428161" y="257992"/>
              <a:ext cx="1089220" cy="989369"/>
              <a:chOff x="137158" y="831276"/>
              <a:chExt cx="1770614" cy="1687480"/>
            </a:xfrm>
          </p:grpSpPr>
          <p:sp>
            <p:nvSpPr>
              <p:cNvPr id="152" name="모서리가 둥근 직사각형 151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모서리가 둥근 직사각형 152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7" name="그룹 136"/>
            <p:cNvGrpSpPr/>
            <p:nvPr/>
          </p:nvGrpSpPr>
          <p:grpSpPr>
            <a:xfrm rot="10800000">
              <a:off x="5428160" y="5852802"/>
              <a:ext cx="1089220" cy="989369"/>
              <a:chOff x="137158" y="831276"/>
              <a:chExt cx="1770614" cy="1687480"/>
            </a:xfrm>
          </p:grpSpPr>
          <p:sp>
            <p:nvSpPr>
              <p:cNvPr id="150" name="모서리가 둥근 직사각형 149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모서리가 둥근 직사각형 150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7969830">
              <a:off x="7801281" y="4794572"/>
              <a:ext cx="1089220" cy="989369"/>
              <a:chOff x="137158" y="831276"/>
              <a:chExt cx="1770614" cy="1687480"/>
            </a:xfrm>
          </p:grpSpPr>
          <p:sp>
            <p:nvSpPr>
              <p:cNvPr id="148" name="모서리가 둥근 직사각형 147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모서리가 둥근 직사각형 148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9" name="그룹 138"/>
            <p:cNvGrpSpPr/>
            <p:nvPr/>
          </p:nvGrpSpPr>
          <p:grpSpPr>
            <a:xfrm rot="3018494">
              <a:off x="7511605" y="905297"/>
              <a:ext cx="1089220" cy="989369"/>
              <a:chOff x="137158" y="831276"/>
              <a:chExt cx="1770614" cy="1687480"/>
            </a:xfrm>
          </p:grpSpPr>
          <p:sp>
            <p:nvSpPr>
              <p:cNvPr id="146" name="모서리가 둥근 직사각형 145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모서리가 둥근 직사각형 146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0" name="타원 139"/>
            <p:cNvSpPr/>
            <p:nvPr/>
          </p:nvSpPr>
          <p:spPr>
            <a:xfrm>
              <a:off x="4747590" y="2169457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/>
            <p:cNvSpPr/>
            <p:nvPr/>
          </p:nvSpPr>
          <p:spPr>
            <a:xfrm>
              <a:off x="5163547" y="4258406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/>
            <p:cNvSpPr/>
            <p:nvPr/>
          </p:nvSpPr>
          <p:spPr>
            <a:xfrm>
              <a:off x="7030280" y="2662432"/>
              <a:ext cx="767480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/>
            <p:cNvSpPr/>
            <p:nvPr/>
          </p:nvSpPr>
          <p:spPr>
            <a:xfrm rot="20030213">
              <a:off x="4070484" y="1971122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/>
            <p:cNvSpPr/>
            <p:nvPr/>
          </p:nvSpPr>
          <p:spPr>
            <a:xfrm rot="20030213">
              <a:off x="5684524" y="3069399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/>
            <p:cNvSpPr/>
            <p:nvPr/>
          </p:nvSpPr>
          <p:spPr>
            <a:xfrm rot="20030213">
              <a:off x="5697969" y="3827756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2" name="그룹 161"/>
          <p:cNvGrpSpPr/>
          <p:nvPr/>
        </p:nvGrpSpPr>
        <p:grpSpPr>
          <a:xfrm rot="1909653">
            <a:off x="279151" y="2137795"/>
            <a:ext cx="2397759" cy="2405985"/>
            <a:chOff x="2837110" y="257992"/>
            <a:chExt cx="6561669" cy="6584179"/>
          </a:xfrm>
        </p:grpSpPr>
        <p:sp>
          <p:nvSpPr>
            <p:cNvPr id="163" name="타원 162"/>
            <p:cNvSpPr/>
            <p:nvPr/>
          </p:nvSpPr>
          <p:spPr>
            <a:xfrm>
              <a:off x="3624348" y="1047404"/>
              <a:ext cx="4937760" cy="4937760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4" name="그룹 163"/>
            <p:cNvGrpSpPr/>
            <p:nvPr/>
          </p:nvGrpSpPr>
          <p:grpSpPr>
            <a:xfrm rot="18674734">
              <a:off x="3408517" y="1288347"/>
              <a:ext cx="1089220" cy="989369"/>
              <a:chOff x="137158" y="831276"/>
              <a:chExt cx="1770614" cy="1687480"/>
            </a:xfrm>
          </p:grpSpPr>
          <p:sp>
            <p:nvSpPr>
              <p:cNvPr id="192" name="모서리가 둥근 직사각형 191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모서리가 둥근 직사각형 192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5" name="그룹 164"/>
            <p:cNvGrpSpPr/>
            <p:nvPr/>
          </p:nvGrpSpPr>
          <p:grpSpPr>
            <a:xfrm rot="16200000">
              <a:off x="2787185" y="3073236"/>
              <a:ext cx="1089220" cy="989369"/>
              <a:chOff x="137158" y="831276"/>
              <a:chExt cx="1770614" cy="1687480"/>
            </a:xfrm>
          </p:grpSpPr>
          <p:sp>
            <p:nvSpPr>
              <p:cNvPr id="190" name="모서리가 둥근 직사각형 189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모서리가 둥근 직사각형 190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6" name="그룹 165"/>
            <p:cNvGrpSpPr/>
            <p:nvPr/>
          </p:nvGrpSpPr>
          <p:grpSpPr>
            <a:xfrm rot="13886184">
              <a:off x="3403815" y="4941634"/>
              <a:ext cx="1089220" cy="989369"/>
              <a:chOff x="137158" y="831276"/>
              <a:chExt cx="1770614" cy="1687480"/>
            </a:xfrm>
          </p:grpSpPr>
          <p:sp>
            <p:nvSpPr>
              <p:cNvPr id="188" name="모서리가 둥근 직사각형 187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모서리가 둥근 직사각형 188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7" name="그룹 166"/>
            <p:cNvGrpSpPr/>
            <p:nvPr/>
          </p:nvGrpSpPr>
          <p:grpSpPr>
            <a:xfrm rot="5400000">
              <a:off x="8359485" y="3073235"/>
              <a:ext cx="1089220" cy="989369"/>
              <a:chOff x="137158" y="831276"/>
              <a:chExt cx="1770614" cy="1687480"/>
            </a:xfrm>
          </p:grpSpPr>
          <p:sp>
            <p:nvSpPr>
              <p:cNvPr id="186" name="모서리가 둥근 직사각형 185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모서리가 둥근 직사각형 186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8" name="그룹 167"/>
            <p:cNvGrpSpPr/>
            <p:nvPr/>
          </p:nvGrpSpPr>
          <p:grpSpPr>
            <a:xfrm>
              <a:off x="5428161" y="257992"/>
              <a:ext cx="1089220" cy="989369"/>
              <a:chOff x="137158" y="831276"/>
              <a:chExt cx="1770614" cy="1687480"/>
            </a:xfrm>
          </p:grpSpPr>
          <p:sp>
            <p:nvSpPr>
              <p:cNvPr id="184" name="모서리가 둥근 직사각형 183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모서리가 둥근 직사각형 184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9" name="그룹 168"/>
            <p:cNvGrpSpPr/>
            <p:nvPr/>
          </p:nvGrpSpPr>
          <p:grpSpPr>
            <a:xfrm rot="10800000">
              <a:off x="5428160" y="5852802"/>
              <a:ext cx="1089220" cy="989369"/>
              <a:chOff x="137158" y="831276"/>
              <a:chExt cx="1770614" cy="1687480"/>
            </a:xfrm>
          </p:grpSpPr>
          <p:sp>
            <p:nvSpPr>
              <p:cNvPr id="182" name="모서리가 둥근 직사각형 181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모서리가 둥근 직사각형 182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0" name="그룹 169"/>
            <p:cNvGrpSpPr/>
            <p:nvPr/>
          </p:nvGrpSpPr>
          <p:grpSpPr>
            <a:xfrm rot="7969830">
              <a:off x="7801281" y="4794572"/>
              <a:ext cx="1089220" cy="989369"/>
              <a:chOff x="137158" y="831276"/>
              <a:chExt cx="1770614" cy="1687480"/>
            </a:xfrm>
          </p:grpSpPr>
          <p:sp>
            <p:nvSpPr>
              <p:cNvPr id="180" name="모서리가 둥근 직사각형 179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모서리가 둥근 직사각형 180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1" name="그룹 170"/>
            <p:cNvGrpSpPr/>
            <p:nvPr/>
          </p:nvGrpSpPr>
          <p:grpSpPr>
            <a:xfrm rot="3018494">
              <a:off x="7511605" y="905297"/>
              <a:ext cx="1089220" cy="989369"/>
              <a:chOff x="137158" y="831276"/>
              <a:chExt cx="1770614" cy="1687480"/>
            </a:xfrm>
          </p:grpSpPr>
          <p:sp>
            <p:nvSpPr>
              <p:cNvPr id="178" name="모서리가 둥근 직사각형 177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모서리가 둥근 직사각형 178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2" name="타원 171"/>
            <p:cNvSpPr/>
            <p:nvPr/>
          </p:nvSpPr>
          <p:spPr>
            <a:xfrm>
              <a:off x="4747590" y="2169457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/>
            <p:cNvSpPr/>
            <p:nvPr/>
          </p:nvSpPr>
          <p:spPr>
            <a:xfrm>
              <a:off x="5163547" y="4258406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/>
            <p:cNvSpPr/>
            <p:nvPr/>
          </p:nvSpPr>
          <p:spPr>
            <a:xfrm>
              <a:off x="7030280" y="2662432"/>
              <a:ext cx="767480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/>
            <p:cNvSpPr/>
            <p:nvPr/>
          </p:nvSpPr>
          <p:spPr>
            <a:xfrm rot="20030213">
              <a:off x="4070484" y="1971122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/>
            <p:cNvSpPr/>
            <p:nvPr/>
          </p:nvSpPr>
          <p:spPr>
            <a:xfrm rot="20030213">
              <a:off x="5684524" y="3069399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/>
            <p:cNvSpPr/>
            <p:nvPr/>
          </p:nvSpPr>
          <p:spPr>
            <a:xfrm rot="20030213">
              <a:off x="5697969" y="3827756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5503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3000895" y="2610197"/>
            <a:ext cx="5195453" cy="2568632"/>
            <a:chOff x="3192088" y="2643448"/>
            <a:chExt cx="5195453" cy="2568632"/>
          </a:xfrm>
        </p:grpSpPr>
        <p:sp>
          <p:nvSpPr>
            <p:cNvPr id="15" name="타원 14"/>
            <p:cNvSpPr/>
            <p:nvPr/>
          </p:nvSpPr>
          <p:spPr>
            <a:xfrm>
              <a:off x="7198821" y="3229495"/>
              <a:ext cx="1188720" cy="1546167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3192088" y="3229495"/>
              <a:ext cx="1188720" cy="1546167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원통 12"/>
            <p:cNvSpPr/>
            <p:nvPr/>
          </p:nvSpPr>
          <p:spPr>
            <a:xfrm>
              <a:off x="3516284" y="2643448"/>
              <a:ext cx="4547061" cy="2568632"/>
            </a:xfrm>
            <a:prstGeom prst="can">
              <a:avLst>
                <a:gd name="adj" fmla="val 50000"/>
              </a:avLst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4497185" y="3171306"/>
              <a:ext cx="2585258" cy="507077"/>
            </a:xfrm>
            <a:prstGeom prst="ellipse">
              <a:avLst/>
            </a:prstGeom>
            <a:solidFill>
              <a:srgbClr val="EE9795"/>
            </a:solidFill>
            <a:ln w="76200">
              <a:solidFill>
                <a:srgbClr val="E252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4497185" y="3541222"/>
              <a:ext cx="2585258" cy="216131"/>
            </a:xfrm>
            <a:prstGeom prst="roundRect">
              <a:avLst/>
            </a:prstGeom>
            <a:solidFill>
              <a:srgbClr val="EE9795"/>
            </a:solidFill>
            <a:ln>
              <a:solidFill>
                <a:srgbClr val="EE97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745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직사각형 14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6874364" y="3979019"/>
            <a:ext cx="3923608" cy="826381"/>
          </a:xfrm>
          <a:prstGeom prst="roundRect">
            <a:avLst>
              <a:gd name="adj" fmla="val 50000"/>
            </a:avLst>
          </a:prstGeom>
          <a:solidFill>
            <a:srgbClr val="E2524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6874364" y="2700611"/>
            <a:ext cx="3923608" cy="826381"/>
          </a:xfrm>
          <a:prstGeom prst="roundRect">
            <a:avLst>
              <a:gd name="adj" fmla="val 50000"/>
            </a:avLst>
          </a:prstGeom>
          <a:solidFill>
            <a:srgbClr val="E2524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 rot="18692098">
            <a:off x="9724394" y="848120"/>
            <a:ext cx="2550798" cy="1261115"/>
            <a:chOff x="3192088" y="2643448"/>
            <a:chExt cx="5195453" cy="2568632"/>
          </a:xfrm>
        </p:grpSpPr>
        <p:sp>
          <p:nvSpPr>
            <p:cNvPr id="3" name="타원 2"/>
            <p:cNvSpPr/>
            <p:nvPr/>
          </p:nvSpPr>
          <p:spPr>
            <a:xfrm>
              <a:off x="7198821" y="3229495"/>
              <a:ext cx="1188720" cy="1546167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>
              <a:off x="3192088" y="3229495"/>
              <a:ext cx="1188720" cy="1546167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원통 4"/>
            <p:cNvSpPr/>
            <p:nvPr/>
          </p:nvSpPr>
          <p:spPr>
            <a:xfrm>
              <a:off x="3516284" y="2643448"/>
              <a:ext cx="4547061" cy="2568632"/>
            </a:xfrm>
            <a:prstGeom prst="can">
              <a:avLst>
                <a:gd name="adj" fmla="val 50000"/>
              </a:avLst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4497185" y="3171306"/>
              <a:ext cx="2585258" cy="507077"/>
            </a:xfrm>
            <a:prstGeom prst="ellipse">
              <a:avLst/>
            </a:prstGeom>
            <a:solidFill>
              <a:srgbClr val="EE9795"/>
            </a:solidFill>
            <a:ln w="76200">
              <a:solidFill>
                <a:srgbClr val="E252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4497185" y="3541222"/>
              <a:ext cx="2585258" cy="216131"/>
            </a:xfrm>
            <a:prstGeom prst="roundRect">
              <a:avLst/>
            </a:prstGeom>
            <a:solidFill>
              <a:srgbClr val="EE9795"/>
            </a:solidFill>
            <a:ln>
              <a:solidFill>
                <a:srgbClr val="EE97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8" name="모서리가 둥근 직사각형 147"/>
          <p:cNvSpPr/>
          <p:nvPr/>
        </p:nvSpPr>
        <p:spPr>
          <a:xfrm>
            <a:off x="6874364" y="1440220"/>
            <a:ext cx="3923608" cy="826381"/>
          </a:xfrm>
          <a:prstGeom prst="roundRect">
            <a:avLst>
              <a:gd name="adj" fmla="val 50000"/>
            </a:avLst>
          </a:prstGeom>
          <a:solidFill>
            <a:srgbClr val="E2524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 rot="2975450">
            <a:off x="2863645" y="4350665"/>
            <a:ext cx="2550798" cy="1261115"/>
            <a:chOff x="3192088" y="2643448"/>
            <a:chExt cx="5195453" cy="2568632"/>
          </a:xfrm>
        </p:grpSpPr>
        <p:sp>
          <p:nvSpPr>
            <p:cNvPr id="9" name="타원 8"/>
            <p:cNvSpPr/>
            <p:nvPr/>
          </p:nvSpPr>
          <p:spPr>
            <a:xfrm>
              <a:off x="7198821" y="3229495"/>
              <a:ext cx="1188720" cy="1546167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3192088" y="3229495"/>
              <a:ext cx="1188720" cy="1546167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원통 10"/>
            <p:cNvSpPr/>
            <p:nvPr/>
          </p:nvSpPr>
          <p:spPr>
            <a:xfrm>
              <a:off x="3516284" y="2643448"/>
              <a:ext cx="4547061" cy="2568632"/>
            </a:xfrm>
            <a:prstGeom prst="can">
              <a:avLst>
                <a:gd name="adj" fmla="val 50000"/>
              </a:avLst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4497185" y="3171306"/>
              <a:ext cx="2585258" cy="507077"/>
            </a:xfrm>
            <a:prstGeom prst="ellipse">
              <a:avLst/>
            </a:prstGeom>
            <a:solidFill>
              <a:srgbClr val="EE9795"/>
            </a:solidFill>
            <a:ln w="76200">
              <a:solidFill>
                <a:srgbClr val="E252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4497185" y="3541222"/>
              <a:ext cx="2585258" cy="216131"/>
            </a:xfrm>
            <a:prstGeom prst="roundRect">
              <a:avLst/>
            </a:prstGeom>
            <a:solidFill>
              <a:srgbClr val="EE9795"/>
            </a:solidFill>
            <a:ln>
              <a:solidFill>
                <a:srgbClr val="EE97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 rot="878136">
            <a:off x="8993774" y="138534"/>
            <a:ext cx="1178356" cy="1182399"/>
            <a:chOff x="2837110" y="257992"/>
            <a:chExt cx="6561669" cy="6584179"/>
          </a:xfrm>
        </p:grpSpPr>
        <p:sp>
          <p:nvSpPr>
            <p:cNvPr id="15" name="타원 14"/>
            <p:cNvSpPr/>
            <p:nvPr/>
          </p:nvSpPr>
          <p:spPr>
            <a:xfrm>
              <a:off x="3624348" y="1047404"/>
              <a:ext cx="4937760" cy="4937760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/>
            <p:cNvGrpSpPr/>
            <p:nvPr/>
          </p:nvGrpSpPr>
          <p:grpSpPr>
            <a:xfrm rot="18674734">
              <a:off x="3408517" y="1288347"/>
              <a:ext cx="1089220" cy="989369"/>
              <a:chOff x="137158" y="831276"/>
              <a:chExt cx="1770614" cy="1687480"/>
            </a:xfrm>
          </p:grpSpPr>
          <p:sp>
            <p:nvSpPr>
              <p:cNvPr id="44" name="모서리가 둥근 직사각형 43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모서리가 둥근 직사각형 44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16200000">
              <a:off x="2787185" y="3073236"/>
              <a:ext cx="1089220" cy="989369"/>
              <a:chOff x="137158" y="831276"/>
              <a:chExt cx="1770614" cy="1687480"/>
            </a:xfrm>
          </p:grpSpPr>
          <p:sp>
            <p:nvSpPr>
              <p:cNvPr id="42" name="모서리가 둥근 직사각형 41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모서리가 둥근 직사각형 42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13886184">
              <a:off x="3403815" y="4941634"/>
              <a:ext cx="1089220" cy="989369"/>
              <a:chOff x="137158" y="831276"/>
              <a:chExt cx="1770614" cy="1687480"/>
            </a:xfrm>
          </p:grpSpPr>
          <p:sp>
            <p:nvSpPr>
              <p:cNvPr id="40" name="모서리가 둥근 직사각형 39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모서리가 둥근 직사각형 40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 rot="5400000">
              <a:off x="8359485" y="3073235"/>
              <a:ext cx="1089220" cy="989369"/>
              <a:chOff x="137158" y="831276"/>
              <a:chExt cx="1770614" cy="1687480"/>
            </a:xfrm>
          </p:grpSpPr>
          <p:sp>
            <p:nvSpPr>
              <p:cNvPr id="38" name="모서리가 둥근 직사각형 37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모서리가 둥근 직사각형 38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5428161" y="257992"/>
              <a:ext cx="1089220" cy="989369"/>
              <a:chOff x="137158" y="831276"/>
              <a:chExt cx="1770614" cy="1687480"/>
            </a:xfrm>
          </p:grpSpPr>
          <p:sp>
            <p:nvSpPr>
              <p:cNvPr id="36" name="모서리가 둥근 직사각형 35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 rot="10800000">
              <a:off x="5428160" y="5852802"/>
              <a:ext cx="1089220" cy="989369"/>
              <a:chOff x="137158" y="831276"/>
              <a:chExt cx="1770614" cy="1687480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모서리가 둥근 직사각형 34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 rot="7969830">
              <a:off x="7801281" y="4794572"/>
              <a:ext cx="1089220" cy="989369"/>
              <a:chOff x="137158" y="831276"/>
              <a:chExt cx="1770614" cy="1687480"/>
            </a:xfrm>
          </p:grpSpPr>
          <p:sp>
            <p:nvSpPr>
              <p:cNvPr id="32" name="모서리가 둥근 직사각형 31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모서리가 둥근 직사각형 32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3018494">
              <a:off x="7511605" y="905297"/>
              <a:ext cx="1089220" cy="989369"/>
              <a:chOff x="137158" y="831276"/>
              <a:chExt cx="1770614" cy="1687480"/>
            </a:xfrm>
          </p:grpSpPr>
          <p:sp>
            <p:nvSpPr>
              <p:cNvPr id="30" name="모서리가 둥근 직사각형 29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모서리가 둥근 직사각형 30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" name="타원 23"/>
            <p:cNvSpPr/>
            <p:nvPr/>
          </p:nvSpPr>
          <p:spPr>
            <a:xfrm>
              <a:off x="4747590" y="2169457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5163547" y="4258406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7030280" y="2662432"/>
              <a:ext cx="767480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 rot="20030213">
              <a:off x="4070484" y="1971122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 rot="20030213">
              <a:off x="5684524" y="3069399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 rot="20030213">
              <a:off x="5697969" y="3827756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/>
          <p:cNvGrpSpPr/>
          <p:nvPr/>
        </p:nvGrpSpPr>
        <p:grpSpPr>
          <a:xfrm rot="20020334">
            <a:off x="10594286" y="3207250"/>
            <a:ext cx="1178356" cy="1182399"/>
            <a:chOff x="2837110" y="257992"/>
            <a:chExt cx="6561669" cy="6584179"/>
          </a:xfrm>
        </p:grpSpPr>
        <p:sp>
          <p:nvSpPr>
            <p:cNvPr id="47" name="타원 46"/>
            <p:cNvSpPr/>
            <p:nvPr/>
          </p:nvSpPr>
          <p:spPr>
            <a:xfrm>
              <a:off x="3624348" y="1047404"/>
              <a:ext cx="4937760" cy="4937760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8" name="그룹 47"/>
            <p:cNvGrpSpPr/>
            <p:nvPr/>
          </p:nvGrpSpPr>
          <p:grpSpPr>
            <a:xfrm rot="18674734">
              <a:off x="3408517" y="1288347"/>
              <a:ext cx="1089220" cy="989369"/>
              <a:chOff x="137158" y="831276"/>
              <a:chExt cx="1770614" cy="1687480"/>
            </a:xfrm>
          </p:grpSpPr>
          <p:sp>
            <p:nvSpPr>
              <p:cNvPr id="76" name="모서리가 둥근 직사각형 75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모서리가 둥근 직사각형 76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 rot="16200000">
              <a:off x="2787185" y="3073236"/>
              <a:ext cx="1089220" cy="989369"/>
              <a:chOff x="137158" y="831276"/>
              <a:chExt cx="1770614" cy="1687480"/>
            </a:xfrm>
          </p:grpSpPr>
          <p:sp>
            <p:nvSpPr>
              <p:cNvPr id="74" name="모서리가 둥근 직사각형 73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모서리가 둥근 직사각형 74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13886184">
              <a:off x="3403815" y="4941634"/>
              <a:ext cx="1089220" cy="989369"/>
              <a:chOff x="137158" y="831276"/>
              <a:chExt cx="1770614" cy="1687480"/>
            </a:xfrm>
          </p:grpSpPr>
          <p:sp>
            <p:nvSpPr>
              <p:cNvPr id="72" name="모서리가 둥근 직사각형 71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모서리가 둥근 직사각형 72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 rot="5400000">
              <a:off x="8359485" y="3073235"/>
              <a:ext cx="1089220" cy="989369"/>
              <a:chOff x="137158" y="831276"/>
              <a:chExt cx="1770614" cy="1687480"/>
            </a:xfrm>
          </p:grpSpPr>
          <p:sp>
            <p:nvSpPr>
              <p:cNvPr id="70" name="모서리가 둥근 직사각형 69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모서리가 둥근 직사각형 70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5428161" y="257992"/>
              <a:ext cx="1089220" cy="989369"/>
              <a:chOff x="137158" y="831276"/>
              <a:chExt cx="1770614" cy="1687480"/>
            </a:xfrm>
          </p:grpSpPr>
          <p:sp>
            <p:nvSpPr>
              <p:cNvPr id="68" name="모서리가 둥근 직사각형 67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모서리가 둥근 직사각형 68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 rot="10800000">
              <a:off x="5428160" y="5852802"/>
              <a:ext cx="1089220" cy="989369"/>
              <a:chOff x="137158" y="831276"/>
              <a:chExt cx="1770614" cy="1687480"/>
            </a:xfrm>
          </p:grpSpPr>
          <p:sp>
            <p:nvSpPr>
              <p:cNvPr id="66" name="모서리가 둥근 직사각형 65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모서리가 둥근 직사각형 66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 rot="7969830">
              <a:off x="7801281" y="4794572"/>
              <a:ext cx="1089220" cy="989369"/>
              <a:chOff x="137158" y="831276"/>
              <a:chExt cx="1770614" cy="1687480"/>
            </a:xfrm>
          </p:grpSpPr>
          <p:sp>
            <p:nvSpPr>
              <p:cNvPr id="64" name="모서리가 둥근 직사각형 63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모서리가 둥근 직사각형 64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 rot="3018494">
              <a:off x="7511605" y="905297"/>
              <a:ext cx="1089220" cy="989369"/>
              <a:chOff x="137158" y="831276"/>
              <a:chExt cx="1770614" cy="1687480"/>
            </a:xfrm>
          </p:grpSpPr>
          <p:sp>
            <p:nvSpPr>
              <p:cNvPr id="62" name="모서리가 둥근 직사각형 61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모서리가 둥근 직사각형 62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6" name="타원 55"/>
            <p:cNvSpPr/>
            <p:nvPr/>
          </p:nvSpPr>
          <p:spPr>
            <a:xfrm>
              <a:off x="4747590" y="2169457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5163547" y="4258406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/>
            <p:cNvSpPr/>
            <p:nvPr/>
          </p:nvSpPr>
          <p:spPr>
            <a:xfrm>
              <a:off x="7030280" y="2662432"/>
              <a:ext cx="767480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/>
            <p:cNvSpPr/>
            <p:nvPr/>
          </p:nvSpPr>
          <p:spPr>
            <a:xfrm rot="20030213">
              <a:off x="4070484" y="1971122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 rot="20030213">
              <a:off x="5684524" y="3069399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/>
            <p:cNvSpPr/>
            <p:nvPr/>
          </p:nvSpPr>
          <p:spPr>
            <a:xfrm rot="20030213">
              <a:off x="5697969" y="3827756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8" name="그룹 77"/>
          <p:cNvGrpSpPr/>
          <p:nvPr/>
        </p:nvGrpSpPr>
        <p:grpSpPr>
          <a:xfrm rot="20184064">
            <a:off x="2222348" y="2757077"/>
            <a:ext cx="1178356" cy="1182399"/>
            <a:chOff x="2837110" y="257992"/>
            <a:chExt cx="6561669" cy="6584179"/>
          </a:xfrm>
        </p:grpSpPr>
        <p:sp>
          <p:nvSpPr>
            <p:cNvPr id="79" name="타원 78"/>
            <p:cNvSpPr/>
            <p:nvPr/>
          </p:nvSpPr>
          <p:spPr>
            <a:xfrm>
              <a:off x="3624348" y="1047404"/>
              <a:ext cx="4937760" cy="4937760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0" name="그룹 79"/>
            <p:cNvGrpSpPr/>
            <p:nvPr/>
          </p:nvGrpSpPr>
          <p:grpSpPr>
            <a:xfrm rot="18674734">
              <a:off x="3408517" y="1288347"/>
              <a:ext cx="1089220" cy="989369"/>
              <a:chOff x="137158" y="831276"/>
              <a:chExt cx="1770614" cy="1687480"/>
            </a:xfrm>
          </p:grpSpPr>
          <p:sp>
            <p:nvSpPr>
              <p:cNvPr id="108" name="모서리가 둥근 직사각형 107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모서리가 둥근 직사각형 108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 rot="16200000">
              <a:off x="2787185" y="3073236"/>
              <a:ext cx="1089220" cy="989369"/>
              <a:chOff x="137158" y="831276"/>
              <a:chExt cx="1770614" cy="1687480"/>
            </a:xfrm>
          </p:grpSpPr>
          <p:sp>
            <p:nvSpPr>
              <p:cNvPr id="106" name="모서리가 둥근 직사각형 105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모서리가 둥근 직사각형 106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 rot="13886184">
              <a:off x="3403815" y="4941634"/>
              <a:ext cx="1089220" cy="989369"/>
              <a:chOff x="137158" y="831276"/>
              <a:chExt cx="1770614" cy="1687480"/>
            </a:xfrm>
          </p:grpSpPr>
          <p:sp>
            <p:nvSpPr>
              <p:cNvPr id="104" name="모서리가 둥근 직사각형 103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모서리가 둥근 직사각형 104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3" name="그룹 82"/>
            <p:cNvGrpSpPr/>
            <p:nvPr/>
          </p:nvGrpSpPr>
          <p:grpSpPr>
            <a:xfrm rot="5400000">
              <a:off x="8359485" y="3073235"/>
              <a:ext cx="1089220" cy="989369"/>
              <a:chOff x="137158" y="831276"/>
              <a:chExt cx="1770614" cy="1687480"/>
            </a:xfrm>
          </p:grpSpPr>
          <p:sp>
            <p:nvSpPr>
              <p:cNvPr id="102" name="모서리가 둥근 직사각형 101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모서리가 둥근 직사각형 102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4" name="그룹 83"/>
            <p:cNvGrpSpPr/>
            <p:nvPr/>
          </p:nvGrpSpPr>
          <p:grpSpPr>
            <a:xfrm>
              <a:off x="5428161" y="257992"/>
              <a:ext cx="1089220" cy="989369"/>
              <a:chOff x="137158" y="831276"/>
              <a:chExt cx="1770614" cy="1687480"/>
            </a:xfrm>
          </p:grpSpPr>
          <p:sp>
            <p:nvSpPr>
              <p:cNvPr id="100" name="모서리가 둥근 직사각형 99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모서리가 둥근 직사각형 100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 rot="10800000">
              <a:off x="5428160" y="5852802"/>
              <a:ext cx="1089220" cy="989369"/>
              <a:chOff x="137158" y="831276"/>
              <a:chExt cx="1770614" cy="1687480"/>
            </a:xfrm>
          </p:grpSpPr>
          <p:sp>
            <p:nvSpPr>
              <p:cNvPr id="98" name="모서리가 둥근 직사각형 97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모서리가 둥근 직사각형 98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6" name="그룹 85"/>
            <p:cNvGrpSpPr/>
            <p:nvPr/>
          </p:nvGrpSpPr>
          <p:grpSpPr>
            <a:xfrm rot="7969830">
              <a:off x="7801281" y="4794572"/>
              <a:ext cx="1089220" cy="989369"/>
              <a:chOff x="137158" y="831276"/>
              <a:chExt cx="1770614" cy="1687480"/>
            </a:xfrm>
          </p:grpSpPr>
          <p:sp>
            <p:nvSpPr>
              <p:cNvPr id="96" name="모서리가 둥근 직사각형 95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모서리가 둥근 직사각형 96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 rot="3018494">
              <a:off x="7511605" y="905297"/>
              <a:ext cx="1089220" cy="989369"/>
              <a:chOff x="137158" y="831276"/>
              <a:chExt cx="1770614" cy="1687480"/>
            </a:xfrm>
          </p:grpSpPr>
          <p:sp>
            <p:nvSpPr>
              <p:cNvPr id="94" name="모서리가 둥근 직사각형 93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모서리가 둥근 직사각형 94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8" name="타원 87"/>
            <p:cNvSpPr/>
            <p:nvPr/>
          </p:nvSpPr>
          <p:spPr>
            <a:xfrm>
              <a:off x="4747590" y="2169457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/>
            <p:cNvSpPr/>
            <p:nvPr/>
          </p:nvSpPr>
          <p:spPr>
            <a:xfrm>
              <a:off x="5163547" y="4258406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/>
            <p:cNvSpPr/>
            <p:nvPr/>
          </p:nvSpPr>
          <p:spPr>
            <a:xfrm>
              <a:off x="7030280" y="2662432"/>
              <a:ext cx="767480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/>
            <p:cNvSpPr/>
            <p:nvPr/>
          </p:nvSpPr>
          <p:spPr>
            <a:xfrm rot="20030213">
              <a:off x="4070484" y="1971122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/>
            <p:cNvSpPr/>
            <p:nvPr/>
          </p:nvSpPr>
          <p:spPr>
            <a:xfrm rot="20030213">
              <a:off x="5684524" y="3069399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/>
            <p:cNvSpPr/>
            <p:nvPr/>
          </p:nvSpPr>
          <p:spPr>
            <a:xfrm rot="20030213">
              <a:off x="5697969" y="3827756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그룹 109"/>
          <p:cNvGrpSpPr/>
          <p:nvPr/>
        </p:nvGrpSpPr>
        <p:grpSpPr>
          <a:xfrm rot="878136">
            <a:off x="4980157" y="3347681"/>
            <a:ext cx="1178356" cy="1182399"/>
            <a:chOff x="2837110" y="257992"/>
            <a:chExt cx="6561669" cy="6584179"/>
          </a:xfrm>
        </p:grpSpPr>
        <p:sp>
          <p:nvSpPr>
            <p:cNvPr id="111" name="타원 110"/>
            <p:cNvSpPr/>
            <p:nvPr/>
          </p:nvSpPr>
          <p:spPr>
            <a:xfrm>
              <a:off x="3624348" y="1047404"/>
              <a:ext cx="4937760" cy="4937760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2" name="그룹 111"/>
            <p:cNvGrpSpPr/>
            <p:nvPr/>
          </p:nvGrpSpPr>
          <p:grpSpPr>
            <a:xfrm rot="18674734">
              <a:off x="3408517" y="1288347"/>
              <a:ext cx="1089220" cy="989369"/>
              <a:chOff x="137158" y="831276"/>
              <a:chExt cx="1770614" cy="1687480"/>
            </a:xfrm>
          </p:grpSpPr>
          <p:sp>
            <p:nvSpPr>
              <p:cNvPr id="140" name="모서리가 둥근 직사각형 139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모서리가 둥근 직사각형 140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3" name="그룹 112"/>
            <p:cNvGrpSpPr/>
            <p:nvPr/>
          </p:nvGrpSpPr>
          <p:grpSpPr>
            <a:xfrm rot="16200000">
              <a:off x="2787185" y="3073236"/>
              <a:ext cx="1089220" cy="989369"/>
              <a:chOff x="137158" y="831276"/>
              <a:chExt cx="1770614" cy="1687480"/>
            </a:xfrm>
          </p:grpSpPr>
          <p:sp>
            <p:nvSpPr>
              <p:cNvPr id="138" name="모서리가 둥근 직사각형 137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모서리가 둥근 직사각형 138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13886184">
              <a:off x="3403815" y="4941634"/>
              <a:ext cx="1089220" cy="989369"/>
              <a:chOff x="137158" y="831276"/>
              <a:chExt cx="1770614" cy="1687480"/>
            </a:xfrm>
          </p:grpSpPr>
          <p:sp>
            <p:nvSpPr>
              <p:cNvPr id="136" name="모서리가 둥근 직사각형 135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모서리가 둥근 직사각형 136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" name="그룹 114"/>
            <p:cNvGrpSpPr/>
            <p:nvPr/>
          </p:nvGrpSpPr>
          <p:grpSpPr>
            <a:xfrm rot="5400000">
              <a:off x="8359485" y="3073235"/>
              <a:ext cx="1089220" cy="989369"/>
              <a:chOff x="137158" y="831276"/>
              <a:chExt cx="1770614" cy="1687480"/>
            </a:xfrm>
          </p:grpSpPr>
          <p:sp>
            <p:nvSpPr>
              <p:cNvPr id="134" name="모서리가 둥근 직사각형 133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모서리가 둥근 직사각형 134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6" name="그룹 115"/>
            <p:cNvGrpSpPr/>
            <p:nvPr/>
          </p:nvGrpSpPr>
          <p:grpSpPr>
            <a:xfrm>
              <a:off x="5428161" y="257992"/>
              <a:ext cx="1089220" cy="989369"/>
              <a:chOff x="137158" y="831276"/>
              <a:chExt cx="1770614" cy="1687480"/>
            </a:xfrm>
          </p:grpSpPr>
          <p:sp>
            <p:nvSpPr>
              <p:cNvPr id="132" name="모서리가 둥근 직사각형 131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모서리가 둥근 직사각형 132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10800000">
              <a:off x="5428160" y="5852802"/>
              <a:ext cx="1089220" cy="989369"/>
              <a:chOff x="137158" y="831276"/>
              <a:chExt cx="1770614" cy="1687480"/>
            </a:xfrm>
          </p:grpSpPr>
          <p:sp>
            <p:nvSpPr>
              <p:cNvPr id="130" name="모서리가 둥근 직사각형 129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모서리가 둥근 직사각형 130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8" name="그룹 117"/>
            <p:cNvGrpSpPr/>
            <p:nvPr/>
          </p:nvGrpSpPr>
          <p:grpSpPr>
            <a:xfrm rot="7969830">
              <a:off x="7801281" y="4794572"/>
              <a:ext cx="1089220" cy="989369"/>
              <a:chOff x="137158" y="831276"/>
              <a:chExt cx="1770614" cy="1687480"/>
            </a:xfrm>
          </p:grpSpPr>
          <p:sp>
            <p:nvSpPr>
              <p:cNvPr id="128" name="모서리가 둥근 직사각형 127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모서리가 둥근 직사각형 128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 rot="3018494">
              <a:off x="7511605" y="905297"/>
              <a:ext cx="1089220" cy="989369"/>
              <a:chOff x="137158" y="831276"/>
              <a:chExt cx="1770614" cy="1687480"/>
            </a:xfrm>
          </p:grpSpPr>
          <p:sp>
            <p:nvSpPr>
              <p:cNvPr id="126" name="모서리가 둥근 직사각형 125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모서리가 둥근 직사각형 126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0" name="타원 119"/>
            <p:cNvSpPr/>
            <p:nvPr/>
          </p:nvSpPr>
          <p:spPr>
            <a:xfrm>
              <a:off x="4747590" y="2169457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5163547" y="4258406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/>
            <p:cNvSpPr/>
            <p:nvPr/>
          </p:nvSpPr>
          <p:spPr>
            <a:xfrm>
              <a:off x="7030280" y="2662432"/>
              <a:ext cx="767480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/>
            <p:cNvSpPr/>
            <p:nvPr/>
          </p:nvSpPr>
          <p:spPr>
            <a:xfrm rot="20030213">
              <a:off x="4070484" y="1971122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/>
            <p:cNvSpPr/>
            <p:nvPr/>
          </p:nvSpPr>
          <p:spPr>
            <a:xfrm rot="20030213">
              <a:off x="5684524" y="3069399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/>
            <p:cNvSpPr/>
            <p:nvPr/>
          </p:nvSpPr>
          <p:spPr>
            <a:xfrm rot="20030213">
              <a:off x="5697969" y="3827756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150115" y="174622"/>
            <a:ext cx="51455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latin typeface="Comic Sans MS" panose="030F0702030302020204" pitchFamily="66" charset="0"/>
              </a:rPr>
              <a:t>Protect the </a:t>
            </a:r>
            <a:r>
              <a:rPr lang="en-US" altLang="ko-KR" sz="8800" b="1" dirty="0" smtClean="0">
                <a:latin typeface="Comic Sans MS" panose="030F0702030302020204" pitchFamily="66" charset="0"/>
              </a:rPr>
              <a:t>body</a:t>
            </a:r>
            <a:endParaRPr lang="ko-KR" altLang="en-US" sz="8800" b="1" dirty="0">
              <a:latin typeface="Comic Sans MS" panose="030F0702030302020204" pitchFamily="66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090756" y="1572753"/>
            <a:ext cx="4422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Comic Sans MS" panose="030F0702030302020204" pitchFamily="66" charset="0"/>
              </a:rPr>
              <a:t>GAME START</a:t>
            </a:r>
            <a:endParaRPr lang="ko-KR" altLang="en-US" sz="3200" dirty="0">
              <a:latin typeface="Comic Sans MS" panose="030F0702030302020204" pitchFamily="66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7090756" y="2836288"/>
            <a:ext cx="4422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Comic Sans MS" panose="030F0702030302020204" pitchFamily="66" charset="0"/>
              </a:rPr>
              <a:t>GAME HELP</a:t>
            </a:r>
            <a:endParaRPr lang="ko-KR" altLang="en-US" sz="3200" dirty="0">
              <a:latin typeface="Comic Sans MS" panose="030F0702030302020204" pitchFamily="66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7090756" y="4099823"/>
            <a:ext cx="4422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Comic Sans MS" panose="030F0702030302020204" pitchFamily="66" charset="0"/>
              </a:rPr>
              <a:t>GAME EXIT</a:t>
            </a:r>
            <a:endParaRPr lang="ko-KR" alt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77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직사각형 14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6874364" y="3979019"/>
            <a:ext cx="3923608" cy="826381"/>
          </a:xfrm>
          <a:prstGeom prst="roundRect">
            <a:avLst>
              <a:gd name="adj" fmla="val 50000"/>
            </a:avLst>
          </a:prstGeom>
          <a:solidFill>
            <a:srgbClr val="E2524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6874364" y="2700611"/>
            <a:ext cx="3923608" cy="826381"/>
          </a:xfrm>
          <a:prstGeom prst="roundRect">
            <a:avLst>
              <a:gd name="adj" fmla="val 50000"/>
            </a:avLst>
          </a:prstGeom>
          <a:solidFill>
            <a:srgbClr val="E2524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 rot="18692098">
            <a:off x="9724394" y="848120"/>
            <a:ext cx="2550798" cy="1261115"/>
            <a:chOff x="3192088" y="2643448"/>
            <a:chExt cx="5195453" cy="2568632"/>
          </a:xfrm>
        </p:grpSpPr>
        <p:sp>
          <p:nvSpPr>
            <p:cNvPr id="3" name="타원 2"/>
            <p:cNvSpPr/>
            <p:nvPr/>
          </p:nvSpPr>
          <p:spPr>
            <a:xfrm>
              <a:off x="7198821" y="3229495"/>
              <a:ext cx="1188720" cy="1546167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>
              <a:off x="3192088" y="3229495"/>
              <a:ext cx="1188720" cy="1546167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원통 4"/>
            <p:cNvSpPr/>
            <p:nvPr/>
          </p:nvSpPr>
          <p:spPr>
            <a:xfrm>
              <a:off x="3516284" y="2643448"/>
              <a:ext cx="4547061" cy="2568632"/>
            </a:xfrm>
            <a:prstGeom prst="can">
              <a:avLst>
                <a:gd name="adj" fmla="val 50000"/>
              </a:avLst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4497185" y="3171306"/>
              <a:ext cx="2585258" cy="507077"/>
            </a:xfrm>
            <a:prstGeom prst="ellipse">
              <a:avLst/>
            </a:prstGeom>
            <a:solidFill>
              <a:srgbClr val="EE9795"/>
            </a:solidFill>
            <a:ln w="76200">
              <a:solidFill>
                <a:srgbClr val="E252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4497185" y="3541222"/>
              <a:ext cx="2585258" cy="216131"/>
            </a:xfrm>
            <a:prstGeom prst="roundRect">
              <a:avLst/>
            </a:prstGeom>
            <a:solidFill>
              <a:srgbClr val="EE9795"/>
            </a:solidFill>
            <a:ln>
              <a:solidFill>
                <a:srgbClr val="EE97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8" name="모서리가 둥근 직사각형 147"/>
          <p:cNvSpPr/>
          <p:nvPr/>
        </p:nvSpPr>
        <p:spPr>
          <a:xfrm>
            <a:off x="6874364" y="1440220"/>
            <a:ext cx="5068820" cy="1092151"/>
          </a:xfrm>
          <a:prstGeom prst="roundRect">
            <a:avLst>
              <a:gd name="adj" fmla="val 50000"/>
            </a:avLst>
          </a:prstGeom>
          <a:solidFill>
            <a:srgbClr val="E2524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 rot="878136">
            <a:off x="8993774" y="138534"/>
            <a:ext cx="1178356" cy="1182399"/>
            <a:chOff x="2837110" y="257992"/>
            <a:chExt cx="6561669" cy="6584179"/>
          </a:xfrm>
        </p:grpSpPr>
        <p:sp>
          <p:nvSpPr>
            <p:cNvPr id="15" name="타원 14"/>
            <p:cNvSpPr/>
            <p:nvPr/>
          </p:nvSpPr>
          <p:spPr>
            <a:xfrm>
              <a:off x="3624348" y="1047404"/>
              <a:ext cx="4937760" cy="4937760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/>
            <p:cNvGrpSpPr/>
            <p:nvPr/>
          </p:nvGrpSpPr>
          <p:grpSpPr>
            <a:xfrm rot="18674734">
              <a:off x="3408517" y="1288347"/>
              <a:ext cx="1089220" cy="989369"/>
              <a:chOff x="137158" y="831276"/>
              <a:chExt cx="1770614" cy="1687480"/>
            </a:xfrm>
          </p:grpSpPr>
          <p:sp>
            <p:nvSpPr>
              <p:cNvPr id="44" name="모서리가 둥근 직사각형 43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모서리가 둥근 직사각형 44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16200000">
              <a:off x="2787185" y="3073236"/>
              <a:ext cx="1089220" cy="989369"/>
              <a:chOff x="137158" y="831276"/>
              <a:chExt cx="1770614" cy="1687480"/>
            </a:xfrm>
          </p:grpSpPr>
          <p:sp>
            <p:nvSpPr>
              <p:cNvPr id="42" name="모서리가 둥근 직사각형 41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모서리가 둥근 직사각형 42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13886184">
              <a:off x="3403815" y="4941634"/>
              <a:ext cx="1089220" cy="989369"/>
              <a:chOff x="137158" y="831276"/>
              <a:chExt cx="1770614" cy="1687480"/>
            </a:xfrm>
          </p:grpSpPr>
          <p:sp>
            <p:nvSpPr>
              <p:cNvPr id="40" name="모서리가 둥근 직사각형 39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모서리가 둥근 직사각형 40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 rot="5400000">
              <a:off x="8359485" y="3073235"/>
              <a:ext cx="1089220" cy="989369"/>
              <a:chOff x="137158" y="831276"/>
              <a:chExt cx="1770614" cy="1687480"/>
            </a:xfrm>
          </p:grpSpPr>
          <p:sp>
            <p:nvSpPr>
              <p:cNvPr id="38" name="모서리가 둥근 직사각형 37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모서리가 둥근 직사각형 38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5428161" y="257992"/>
              <a:ext cx="1089220" cy="989369"/>
              <a:chOff x="137158" y="831276"/>
              <a:chExt cx="1770614" cy="1687480"/>
            </a:xfrm>
          </p:grpSpPr>
          <p:sp>
            <p:nvSpPr>
              <p:cNvPr id="36" name="모서리가 둥근 직사각형 35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 rot="10800000">
              <a:off x="5428160" y="5852802"/>
              <a:ext cx="1089220" cy="989369"/>
              <a:chOff x="137158" y="831276"/>
              <a:chExt cx="1770614" cy="1687480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모서리가 둥근 직사각형 34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 rot="7969830">
              <a:off x="7801281" y="4794572"/>
              <a:ext cx="1089220" cy="989369"/>
              <a:chOff x="137158" y="831276"/>
              <a:chExt cx="1770614" cy="1687480"/>
            </a:xfrm>
          </p:grpSpPr>
          <p:sp>
            <p:nvSpPr>
              <p:cNvPr id="32" name="모서리가 둥근 직사각형 31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모서리가 둥근 직사각형 32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3018494">
              <a:off x="7511605" y="905297"/>
              <a:ext cx="1089220" cy="989369"/>
              <a:chOff x="137158" y="831276"/>
              <a:chExt cx="1770614" cy="1687480"/>
            </a:xfrm>
          </p:grpSpPr>
          <p:sp>
            <p:nvSpPr>
              <p:cNvPr id="30" name="모서리가 둥근 직사각형 29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모서리가 둥근 직사각형 30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" name="타원 23"/>
            <p:cNvSpPr/>
            <p:nvPr/>
          </p:nvSpPr>
          <p:spPr>
            <a:xfrm>
              <a:off x="4747590" y="2169457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5163547" y="4258406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7030280" y="2662432"/>
              <a:ext cx="767480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 rot="20030213">
              <a:off x="4070484" y="1971122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 rot="20030213">
              <a:off x="5684524" y="3069399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 rot="20030213">
              <a:off x="5697969" y="3827756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/>
          <p:cNvGrpSpPr/>
          <p:nvPr/>
        </p:nvGrpSpPr>
        <p:grpSpPr>
          <a:xfrm rot="20020334">
            <a:off x="10594286" y="3207250"/>
            <a:ext cx="1178356" cy="1182399"/>
            <a:chOff x="2837110" y="257992"/>
            <a:chExt cx="6561669" cy="6584179"/>
          </a:xfrm>
        </p:grpSpPr>
        <p:sp>
          <p:nvSpPr>
            <p:cNvPr id="47" name="타원 46"/>
            <p:cNvSpPr/>
            <p:nvPr/>
          </p:nvSpPr>
          <p:spPr>
            <a:xfrm>
              <a:off x="3624348" y="1047404"/>
              <a:ext cx="4937760" cy="4937760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8" name="그룹 47"/>
            <p:cNvGrpSpPr/>
            <p:nvPr/>
          </p:nvGrpSpPr>
          <p:grpSpPr>
            <a:xfrm rot="18674734">
              <a:off x="3408517" y="1288347"/>
              <a:ext cx="1089220" cy="989369"/>
              <a:chOff x="137158" y="831276"/>
              <a:chExt cx="1770614" cy="1687480"/>
            </a:xfrm>
          </p:grpSpPr>
          <p:sp>
            <p:nvSpPr>
              <p:cNvPr id="76" name="모서리가 둥근 직사각형 75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모서리가 둥근 직사각형 76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 rot="16200000">
              <a:off x="2787185" y="3073236"/>
              <a:ext cx="1089220" cy="989369"/>
              <a:chOff x="137158" y="831276"/>
              <a:chExt cx="1770614" cy="1687480"/>
            </a:xfrm>
          </p:grpSpPr>
          <p:sp>
            <p:nvSpPr>
              <p:cNvPr id="74" name="모서리가 둥근 직사각형 73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모서리가 둥근 직사각형 74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13886184">
              <a:off x="3403815" y="4941634"/>
              <a:ext cx="1089220" cy="989369"/>
              <a:chOff x="137158" y="831276"/>
              <a:chExt cx="1770614" cy="1687480"/>
            </a:xfrm>
          </p:grpSpPr>
          <p:sp>
            <p:nvSpPr>
              <p:cNvPr id="72" name="모서리가 둥근 직사각형 71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모서리가 둥근 직사각형 72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 rot="5400000">
              <a:off x="8359485" y="3073235"/>
              <a:ext cx="1089220" cy="989369"/>
              <a:chOff x="137158" y="831276"/>
              <a:chExt cx="1770614" cy="1687480"/>
            </a:xfrm>
          </p:grpSpPr>
          <p:sp>
            <p:nvSpPr>
              <p:cNvPr id="70" name="모서리가 둥근 직사각형 69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모서리가 둥근 직사각형 70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5428161" y="257992"/>
              <a:ext cx="1089220" cy="989369"/>
              <a:chOff x="137158" y="831276"/>
              <a:chExt cx="1770614" cy="1687480"/>
            </a:xfrm>
          </p:grpSpPr>
          <p:sp>
            <p:nvSpPr>
              <p:cNvPr id="68" name="모서리가 둥근 직사각형 67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모서리가 둥근 직사각형 68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 rot="10800000">
              <a:off x="5428160" y="5852802"/>
              <a:ext cx="1089220" cy="989369"/>
              <a:chOff x="137158" y="831276"/>
              <a:chExt cx="1770614" cy="1687480"/>
            </a:xfrm>
          </p:grpSpPr>
          <p:sp>
            <p:nvSpPr>
              <p:cNvPr id="66" name="모서리가 둥근 직사각형 65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모서리가 둥근 직사각형 66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 rot="7969830">
              <a:off x="7801281" y="4794572"/>
              <a:ext cx="1089220" cy="989369"/>
              <a:chOff x="137158" y="831276"/>
              <a:chExt cx="1770614" cy="1687480"/>
            </a:xfrm>
          </p:grpSpPr>
          <p:sp>
            <p:nvSpPr>
              <p:cNvPr id="64" name="모서리가 둥근 직사각형 63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모서리가 둥근 직사각형 64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 rot="3018494">
              <a:off x="7511605" y="905297"/>
              <a:ext cx="1089220" cy="989369"/>
              <a:chOff x="137158" y="831276"/>
              <a:chExt cx="1770614" cy="1687480"/>
            </a:xfrm>
          </p:grpSpPr>
          <p:sp>
            <p:nvSpPr>
              <p:cNvPr id="62" name="모서리가 둥근 직사각형 61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모서리가 둥근 직사각형 62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6" name="타원 55"/>
            <p:cNvSpPr/>
            <p:nvPr/>
          </p:nvSpPr>
          <p:spPr>
            <a:xfrm>
              <a:off x="4747590" y="2169457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5163547" y="4258406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/>
            <p:cNvSpPr/>
            <p:nvPr/>
          </p:nvSpPr>
          <p:spPr>
            <a:xfrm>
              <a:off x="7030280" y="2662432"/>
              <a:ext cx="767480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/>
            <p:cNvSpPr/>
            <p:nvPr/>
          </p:nvSpPr>
          <p:spPr>
            <a:xfrm rot="20030213">
              <a:off x="4070484" y="1971122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 rot="20030213">
              <a:off x="5684524" y="3069399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/>
            <p:cNvSpPr/>
            <p:nvPr/>
          </p:nvSpPr>
          <p:spPr>
            <a:xfrm rot="20030213">
              <a:off x="5697969" y="3827756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8" name="그룹 77"/>
          <p:cNvGrpSpPr/>
          <p:nvPr/>
        </p:nvGrpSpPr>
        <p:grpSpPr>
          <a:xfrm rot="20184064">
            <a:off x="2222348" y="2757077"/>
            <a:ext cx="1178356" cy="1182399"/>
            <a:chOff x="2837110" y="257992"/>
            <a:chExt cx="6561669" cy="6584179"/>
          </a:xfrm>
        </p:grpSpPr>
        <p:sp>
          <p:nvSpPr>
            <p:cNvPr id="79" name="타원 78"/>
            <p:cNvSpPr/>
            <p:nvPr/>
          </p:nvSpPr>
          <p:spPr>
            <a:xfrm>
              <a:off x="3624348" y="1047404"/>
              <a:ext cx="4937760" cy="4937760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0" name="그룹 79"/>
            <p:cNvGrpSpPr/>
            <p:nvPr/>
          </p:nvGrpSpPr>
          <p:grpSpPr>
            <a:xfrm rot="18674734">
              <a:off x="3408517" y="1288347"/>
              <a:ext cx="1089220" cy="989369"/>
              <a:chOff x="137158" y="831276"/>
              <a:chExt cx="1770614" cy="1687480"/>
            </a:xfrm>
          </p:grpSpPr>
          <p:sp>
            <p:nvSpPr>
              <p:cNvPr id="108" name="모서리가 둥근 직사각형 107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모서리가 둥근 직사각형 108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 rot="16200000">
              <a:off x="2787185" y="3073236"/>
              <a:ext cx="1089220" cy="989369"/>
              <a:chOff x="137158" y="831276"/>
              <a:chExt cx="1770614" cy="1687480"/>
            </a:xfrm>
          </p:grpSpPr>
          <p:sp>
            <p:nvSpPr>
              <p:cNvPr id="106" name="모서리가 둥근 직사각형 105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모서리가 둥근 직사각형 106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 rot="13886184">
              <a:off x="3403815" y="4941634"/>
              <a:ext cx="1089220" cy="989369"/>
              <a:chOff x="137158" y="831276"/>
              <a:chExt cx="1770614" cy="1687480"/>
            </a:xfrm>
          </p:grpSpPr>
          <p:sp>
            <p:nvSpPr>
              <p:cNvPr id="104" name="모서리가 둥근 직사각형 103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모서리가 둥근 직사각형 104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3" name="그룹 82"/>
            <p:cNvGrpSpPr/>
            <p:nvPr/>
          </p:nvGrpSpPr>
          <p:grpSpPr>
            <a:xfrm rot="5400000">
              <a:off x="8359485" y="3073235"/>
              <a:ext cx="1089220" cy="989369"/>
              <a:chOff x="137158" y="831276"/>
              <a:chExt cx="1770614" cy="1687480"/>
            </a:xfrm>
          </p:grpSpPr>
          <p:sp>
            <p:nvSpPr>
              <p:cNvPr id="102" name="모서리가 둥근 직사각형 101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모서리가 둥근 직사각형 102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4" name="그룹 83"/>
            <p:cNvGrpSpPr/>
            <p:nvPr/>
          </p:nvGrpSpPr>
          <p:grpSpPr>
            <a:xfrm>
              <a:off x="5428161" y="257992"/>
              <a:ext cx="1089220" cy="989369"/>
              <a:chOff x="137158" y="831276"/>
              <a:chExt cx="1770614" cy="1687480"/>
            </a:xfrm>
          </p:grpSpPr>
          <p:sp>
            <p:nvSpPr>
              <p:cNvPr id="100" name="모서리가 둥근 직사각형 99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모서리가 둥근 직사각형 100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 rot="10800000">
              <a:off x="5428160" y="5852802"/>
              <a:ext cx="1089220" cy="989369"/>
              <a:chOff x="137158" y="831276"/>
              <a:chExt cx="1770614" cy="1687480"/>
            </a:xfrm>
          </p:grpSpPr>
          <p:sp>
            <p:nvSpPr>
              <p:cNvPr id="98" name="모서리가 둥근 직사각형 97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모서리가 둥근 직사각형 98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6" name="그룹 85"/>
            <p:cNvGrpSpPr/>
            <p:nvPr/>
          </p:nvGrpSpPr>
          <p:grpSpPr>
            <a:xfrm rot="7969830">
              <a:off x="7801281" y="4794572"/>
              <a:ext cx="1089220" cy="989369"/>
              <a:chOff x="137158" y="831276"/>
              <a:chExt cx="1770614" cy="1687480"/>
            </a:xfrm>
          </p:grpSpPr>
          <p:sp>
            <p:nvSpPr>
              <p:cNvPr id="96" name="모서리가 둥근 직사각형 95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모서리가 둥근 직사각형 96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 rot="3018494">
              <a:off x="7511605" y="905297"/>
              <a:ext cx="1089220" cy="989369"/>
              <a:chOff x="137158" y="831276"/>
              <a:chExt cx="1770614" cy="1687480"/>
            </a:xfrm>
          </p:grpSpPr>
          <p:sp>
            <p:nvSpPr>
              <p:cNvPr id="94" name="모서리가 둥근 직사각형 93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모서리가 둥근 직사각형 94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8" name="타원 87"/>
            <p:cNvSpPr/>
            <p:nvPr/>
          </p:nvSpPr>
          <p:spPr>
            <a:xfrm>
              <a:off x="4747590" y="2169457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/>
            <p:cNvSpPr/>
            <p:nvPr/>
          </p:nvSpPr>
          <p:spPr>
            <a:xfrm>
              <a:off x="5163547" y="4258406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/>
            <p:cNvSpPr/>
            <p:nvPr/>
          </p:nvSpPr>
          <p:spPr>
            <a:xfrm>
              <a:off x="7030280" y="2662432"/>
              <a:ext cx="767480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/>
            <p:cNvSpPr/>
            <p:nvPr/>
          </p:nvSpPr>
          <p:spPr>
            <a:xfrm rot="20030213">
              <a:off x="4070484" y="1971122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/>
            <p:cNvSpPr/>
            <p:nvPr/>
          </p:nvSpPr>
          <p:spPr>
            <a:xfrm rot="20030213">
              <a:off x="5684524" y="3069399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/>
            <p:cNvSpPr/>
            <p:nvPr/>
          </p:nvSpPr>
          <p:spPr>
            <a:xfrm rot="20030213">
              <a:off x="5697969" y="3827756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그룹 109"/>
          <p:cNvGrpSpPr/>
          <p:nvPr/>
        </p:nvGrpSpPr>
        <p:grpSpPr>
          <a:xfrm rot="878136">
            <a:off x="4980157" y="3347681"/>
            <a:ext cx="1178356" cy="1182399"/>
            <a:chOff x="2837110" y="257992"/>
            <a:chExt cx="6561669" cy="6584179"/>
          </a:xfrm>
        </p:grpSpPr>
        <p:sp>
          <p:nvSpPr>
            <p:cNvPr id="111" name="타원 110"/>
            <p:cNvSpPr/>
            <p:nvPr/>
          </p:nvSpPr>
          <p:spPr>
            <a:xfrm>
              <a:off x="3624348" y="1047404"/>
              <a:ext cx="4937760" cy="4937760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2" name="그룹 111"/>
            <p:cNvGrpSpPr/>
            <p:nvPr/>
          </p:nvGrpSpPr>
          <p:grpSpPr>
            <a:xfrm rot="18674734">
              <a:off x="3408517" y="1288347"/>
              <a:ext cx="1089220" cy="989369"/>
              <a:chOff x="137158" y="831276"/>
              <a:chExt cx="1770614" cy="1687480"/>
            </a:xfrm>
          </p:grpSpPr>
          <p:sp>
            <p:nvSpPr>
              <p:cNvPr id="140" name="모서리가 둥근 직사각형 139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모서리가 둥근 직사각형 140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3" name="그룹 112"/>
            <p:cNvGrpSpPr/>
            <p:nvPr/>
          </p:nvGrpSpPr>
          <p:grpSpPr>
            <a:xfrm rot="16200000">
              <a:off x="2787185" y="3073236"/>
              <a:ext cx="1089220" cy="989369"/>
              <a:chOff x="137158" y="831276"/>
              <a:chExt cx="1770614" cy="1687480"/>
            </a:xfrm>
          </p:grpSpPr>
          <p:sp>
            <p:nvSpPr>
              <p:cNvPr id="138" name="모서리가 둥근 직사각형 137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모서리가 둥근 직사각형 138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13886184">
              <a:off x="3403815" y="4941634"/>
              <a:ext cx="1089220" cy="989369"/>
              <a:chOff x="137158" y="831276"/>
              <a:chExt cx="1770614" cy="1687480"/>
            </a:xfrm>
          </p:grpSpPr>
          <p:sp>
            <p:nvSpPr>
              <p:cNvPr id="136" name="모서리가 둥근 직사각형 135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모서리가 둥근 직사각형 136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" name="그룹 114"/>
            <p:cNvGrpSpPr/>
            <p:nvPr/>
          </p:nvGrpSpPr>
          <p:grpSpPr>
            <a:xfrm rot="5400000">
              <a:off x="8359485" y="3073235"/>
              <a:ext cx="1089220" cy="989369"/>
              <a:chOff x="137158" y="831276"/>
              <a:chExt cx="1770614" cy="1687480"/>
            </a:xfrm>
          </p:grpSpPr>
          <p:sp>
            <p:nvSpPr>
              <p:cNvPr id="134" name="모서리가 둥근 직사각형 133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모서리가 둥근 직사각형 134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6" name="그룹 115"/>
            <p:cNvGrpSpPr/>
            <p:nvPr/>
          </p:nvGrpSpPr>
          <p:grpSpPr>
            <a:xfrm>
              <a:off x="5428161" y="257992"/>
              <a:ext cx="1089220" cy="989369"/>
              <a:chOff x="137158" y="831276"/>
              <a:chExt cx="1770614" cy="1687480"/>
            </a:xfrm>
          </p:grpSpPr>
          <p:sp>
            <p:nvSpPr>
              <p:cNvPr id="132" name="모서리가 둥근 직사각형 131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모서리가 둥근 직사각형 132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10800000">
              <a:off x="5428160" y="5852802"/>
              <a:ext cx="1089220" cy="989369"/>
              <a:chOff x="137158" y="831276"/>
              <a:chExt cx="1770614" cy="1687480"/>
            </a:xfrm>
          </p:grpSpPr>
          <p:sp>
            <p:nvSpPr>
              <p:cNvPr id="130" name="모서리가 둥근 직사각형 129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모서리가 둥근 직사각형 130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8" name="그룹 117"/>
            <p:cNvGrpSpPr/>
            <p:nvPr/>
          </p:nvGrpSpPr>
          <p:grpSpPr>
            <a:xfrm rot="7969830">
              <a:off x="7801281" y="4794572"/>
              <a:ext cx="1089220" cy="989369"/>
              <a:chOff x="137158" y="831276"/>
              <a:chExt cx="1770614" cy="1687480"/>
            </a:xfrm>
          </p:grpSpPr>
          <p:sp>
            <p:nvSpPr>
              <p:cNvPr id="128" name="모서리가 둥근 직사각형 127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모서리가 둥근 직사각형 128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 rot="3018494">
              <a:off x="7511605" y="905297"/>
              <a:ext cx="1089220" cy="989369"/>
              <a:chOff x="137158" y="831276"/>
              <a:chExt cx="1770614" cy="1687480"/>
            </a:xfrm>
          </p:grpSpPr>
          <p:sp>
            <p:nvSpPr>
              <p:cNvPr id="126" name="모서리가 둥근 직사각형 125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모서리가 둥근 직사각형 126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0" name="타원 119"/>
            <p:cNvSpPr/>
            <p:nvPr/>
          </p:nvSpPr>
          <p:spPr>
            <a:xfrm>
              <a:off x="4747590" y="2169457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5163547" y="4258406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/>
            <p:cNvSpPr/>
            <p:nvPr/>
          </p:nvSpPr>
          <p:spPr>
            <a:xfrm>
              <a:off x="7030280" y="2662432"/>
              <a:ext cx="767480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/>
            <p:cNvSpPr/>
            <p:nvPr/>
          </p:nvSpPr>
          <p:spPr>
            <a:xfrm rot="20030213">
              <a:off x="4070484" y="1971122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/>
            <p:cNvSpPr/>
            <p:nvPr/>
          </p:nvSpPr>
          <p:spPr>
            <a:xfrm rot="20030213">
              <a:off x="5684524" y="3069399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/>
            <p:cNvSpPr/>
            <p:nvPr/>
          </p:nvSpPr>
          <p:spPr>
            <a:xfrm rot="20030213">
              <a:off x="5697969" y="3827756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150115" y="174622"/>
            <a:ext cx="51455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latin typeface="Comic Sans MS" panose="030F0702030302020204" pitchFamily="66" charset="0"/>
              </a:rPr>
              <a:t>Protect the </a:t>
            </a:r>
            <a:r>
              <a:rPr lang="en-US" altLang="ko-KR" sz="8800" b="1" dirty="0" smtClean="0">
                <a:latin typeface="Comic Sans MS" panose="030F0702030302020204" pitchFamily="66" charset="0"/>
              </a:rPr>
              <a:t>body</a:t>
            </a:r>
            <a:endParaRPr lang="ko-KR" altLang="en-US" sz="8800" b="1" dirty="0">
              <a:latin typeface="Comic Sans MS" panose="030F0702030302020204" pitchFamily="66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090756" y="1572753"/>
            <a:ext cx="4422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latin typeface="Comic Sans MS" panose="030F0702030302020204" pitchFamily="66" charset="0"/>
              </a:rPr>
              <a:t>GAME START</a:t>
            </a:r>
            <a:endParaRPr lang="ko-KR" altLang="en-US" sz="4800" dirty="0">
              <a:latin typeface="Comic Sans MS" panose="030F0702030302020204" pitchFamily="66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7090756" y="2836288"/>
            <a:ext cx="4422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Comic Sans MS" panose="030F0702030302020204" pitchFamily="66" charset="0"/>
              </a:rPr>
              <a:t>GAME HELP</a:t>
            </a:r>
            <a:endParaRPr lang="ko-KR" altLang="en-US" sz="3200" dirty="0">
              <a:latin typeface="Comic Sans MS" panose="030F0702030302020204" pitchFamily="66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7090756" y="4099823"/>
            <a:ext cx="4422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Comic Sans MS" panose="030F0702030302020204" pitchFamily="66" charset="0"/>
              </a:rPr>
              <a:t>GAME EXIT</a:t>
            </a:r>
            <a:endParaRPr lang="ko-KR" altLang="en-US" sz="3200" dirty="0">
              <a:latin typeface="Comic Sans MS" panose="030F0702030302020204" pitchFamily="66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 rot="2975450">
            <a:off x="2863645" y="4350665"/>
            <a:ext cx="2550798" cy="1261115"/>
            <a:chOff x="3192088" y="2643448"/>
            <a:chExt cx="5195453" cy="2568632"/>
          </a:xfrm>
        </p:grpSpPr>
        <p:sp>
          <p:nvSpPr>
            <p:cNvPr id="9" name="타원 8"/>
            <p:cNvSpPr/>
            <p:nvPr/>
          </p:nvSpPr>
          <p:spPr>
            <a:xfrm>
              <a:off x="7198821" y="3229495"/>
              <a:ext cx="1188720" cy="1546167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3192088" y="3229495"/>
              <a:ext cx="1188720" cy="1546167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원통 10"/>
            <p:cNvSpPr/>
            <p:nvPr/>
          </p:nvSpPr>
          <p:spPr>
            <a:xfrm>
              <a:off x="3516284" y="2643448"/>
              <a:ext cx="4547061" cy="2568632"/>
            </a:xfrm>
            <a:prstGeom prst="can">
              <a:avLst>
                <a:gd name="adj" fmla="val 50000"/>
              </a:avLst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4497185" y="3171306"/>
              <a:ext cx="2585258" cy="507077"/>
            </a:xfrm>
            <a:prstGeom prst="ellipse">
              <a:avLst/>
            </a:prstGeom>
            <a:solidFill>
              <a:srgbClr val="EE9795"/>
            </a:solidFill>
            <a:ln w="76200">
              <a:solidFill>
                <a:srgbClr val="E252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4497185" y="3541222"/>
              <a:ext cx="2585258" cy="216131"/>
            </a:xfrm>
            <a:prstGeom prst="roundRect">
              <a:avLst/>
            </a:prstGeom>
            <a:solidFill>
              <a:srgbClr val="EE9795"/>
            </a:solidFill>
            <a:ln>
              <a:solidFill>
                <a:srgbClr val="EE97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7" name="그룹 166"/>
          <p:cNvGrpSpPr/>
          <p:nvPr/>
        </p:nvGrpSpPr>
        <p:grpSpPr>
          <a:xfrm rot="19793761">
            <a:off x="6404144" y="1347624"/>
            <a:ext cx="687315" cy="689673"/>
            <a:chOff x="2837110" y="257992"/>
            <a:chExt cx="6561669" cy="6584179"/>
          </a:xfrm>
        </p:grpSpPr>
        <p:sp>
          <p:nvSpPr>
            <p:cNvPr id="168" name="타원 167"/>
            <p:cNvSpPr/>
            <p:nvPr/>
          </p:nvSpPr>
          <p:spPr>
            <a:xfrm>
              <a:off x="3624348" y="1047404"/>
              <a:ext cx="4937760" cy="4937760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9" name="그룹 168"/>
            <p:cNvGrpSpPr/>
            <p:nvPr/>
          </p:nvGrpSpPr>
          <p:grpSpPr>
            <a:xfrm rot="18674734">
              <a:off x="3408517" y="1288347"/>
              <a:ext cx="1089220" cy="989369"/>
              <a:chOff x="137158" y="831276"/>
              <a:chExt cx="1770614" cy="1687480"/>
            </a:xfrm>
          </p:grpSpPr>
          <p:sp>
            <p:nvSpPr>
              <p:cNvPr id="197" name="모서리가 둥근 직사각형 196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모서리가 둥근 직사각형 197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0" name="그룹 169"/>
            <p:cNvGrpSpPr/>
            <p:nvPr/>
          </p:nvGrpSpPr>
          <p:grpSpPr>
            <a:xfrm rot="16200000">
              <a:off x="2787185" y="3073236"/>
              <a:ext cx="1089220" cy="989369"/>
              <a:chOff x="137158" y="831276"/>
              <a:chExt cx="1770614" cy="1687480"/>
            </a:xfrm>
          </p:grpSpPr>
          <p:sp>
            <p:nvSpPr>
              <p:cNvPr id="195" name="모서리가 둥근 직사각형 194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모서리가 둥근 직사각형 195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1" name="그룹 170"/>
            <p:cNvGrpSpPr/>
            <p:nvPr/>
          </p:nvGrpSpPr>
          <p:grpSpPr>
            <a:xfrm rot="13886184">
              <a:off x="3403815" y="4941634"/>
              <a:ext cx="1089220" cy="989369"/>
              <a:chOff x="137158" y="831276"/>
              <a:chExt cx="1770614" cy="1687480"/>
            </a:xfrm>
          </p:grpSpPr>
          <p:sp>
            <p:nvSpPr>
              <p:cNvPr id="193" name="모서리가 둥근 직사각형 192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모서리가 둥근 직사각형 193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2" name="그룹 171"/>
            <p:cNvGrpSpPr/>
            <p:nvPr/>
          </p:nvGrpSpPr>
          <p:grpSpPr>
            <a:xfrm rot="5400000">
              <a:off x="8359485" y="3073235"/>
              <a:ext cx="1089220" cy="989369"/>
              <a:chOff x="137158" y="831276"/>
              <a:chExt cx="1770614" cy="1687480"/>
            </a:xfrm>
          </p:grpSpPr>
          <p:sp>
            <p:nvSpPr>
              <p:cNvPr id="191" name="모서리가 둥근 직사각형 190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모서리가 둥근 직사각형 191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3" name="그룹 172"/>
            <p:cNvGrpSpPr/>
            <p:nvPr/>
          </p:nvGrpSpPr>
          <p:grpSpPr>
            <a:xfrm>
              <a:off x="5428161" y="257992"/>
              <a:ext cx="1089220" cy="989369"/>
              <a:chOff x="137158" y="831276"/>
              <a:chExt cx="1770614" cy="1687480"/>
            </a:xfrm>
          </p:grpSpPr>
          <p:sp>
            <p:nvSpPr>
              <p:cNvPr id="189" name="모서리가 둥근 직사각형 188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모서리가 둥근 직사각형 189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4" name="그룹 173"/>
            <p:cNvGrpSpPr/>
            <p:nvPr/>
          </p:nvGrpSpPr>
          <p:grpSpPr>
            <a:xfrm rot="10800000">
              <a:off x="5428160" y="5852802"/>
              <a:ext cx="1089220" cy="989369"/>
              <a:chOff x="137158" y="831276"/>
              <a:chExt cx="1770614" cy="1687480"/>
            </a:xfrm>
          </p:grpSpPr>
          <p:sp>
            <p:nvSpPr>
              <p:cNvPr id="187" name="모서리가 둥근 직사각형 186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모서리가 둥근 직사각형 187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5" name="그룹 174"/>
            <p:cNvGrpSpPr/>
            <p:nvPr/>
          </p:nvGrpSpPr>
          <p:grpSpPr>
            <a:xfrm rot="7969830">
              <a:off x="7801281" y="4794572"/>
              <a:ext cx="1089220" cy="989369"/>
              <a:chOff x="137158" y="831276"/>
              <a:chExt cx="1770614" cy="1687480"/>
            </a:xfrm>
          </p:grpSpPr>
          <p:sp>
            <p:nvSpPr>
              <p:cNvPr id="185" name="모서리가 둥근 직사각형 184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모서리가 둥근 직사각형 185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6" name="그룹 175"/>
            <p:cNvGrpSpPr/>
            <p:nvPr/>
          </p:nvGrpSpPr>
          <p:grpSpPr>
            <a:xfrm rot="3018494">
              <a:off x="7511605" y="905297"/>
              <a:ext cx="1089220" cy="989369"/>
              <a:chOff x="137158" y="831276"/>
              <a:chExt cx="1770614" cy="1687480"/>
            </a:xfrm>
          </p:grpSpPr>
          <p:sp>
            <p:nvSpPr>
              <p:cNvPr id="183" name="모서리가 둥근 직사각형 182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모서리가 둥근 직사각형 183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7" name="타원 176"/>
            <p:cNvSpPr/>
            <p:nvPr/>
          </p:nvSpPr>
          <p:spPr>
            <a:xfrm>
              <a:off x="4747590" y="2169457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/>
            <p:cNvSpPr/>
            <p:nvPr/>
          </p:nvSpPr>
          <p:spPr>
            <a:xfrm>
              <a:off x="5163547" y="4258406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/>
            <p:cNvSpPr/>
            <p:nvPr/>
          </p:nvSpPr>
          <p:spPr>
            <a:xfrm>
              <a:off x="7030280" y="2662432"/>
              <a:ext cx="767480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/>
            <p:cNvSpPr/>
            <p:nvPr/>
          </p:nvSpPr>
          <p:spPr>
            <a:xfrm rot="20030213">
              <a:off x="4070484" y="1971122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/>
            <p:cNvSpPr/>
            <p:nvPr/>
          </p:nvSpPr>
          <p:spPr>
            <a:xfrm rot="20030213">
              <a:off x="5684524" y="3069399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/>
            <p:cNvSpPr/>
            <p:nvPr/>
          </p:nvSpPr>
          <p:spPr>
            <a:xfrm rot="20030213">
              <a:off x="5697969" y="3827756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9" name="그룹 198"/>
          <p:cNvGrpSpPr/>
          <p:nvPr/>
        </p:nvGrpSpPr>
        <p:grpSpPr>
          <a:xfrm rot="5400000">
            <a:off x="7201103" y="1006855"/>
            <a:ext cx="687315" cy="689673"/>
            <a:chOff x="2837110" y="257992"/>
            <a:chExt cx="6561669" cy="6584179"/>
          </a:xfrm>
        </p:grpSpPr>
        <p:sp>
          <p:nvSpPr>
            <p:cNvPr id="200" name="타원 199"/>
            <p:cNvSpPr/>
            <p:nvPr/>
          </p:nvSpPr>
          <p:spPr>
            <a:xfrm>
              <a:off x="3624348" y="1047404"/>
              <a:ext cx="4937760" cy="4937760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1" name="그룹 200"/>
            <p:cNvGrpSpPr/>
            <p:nvPr/>
          </p:nvGrpSpPr>
          <p:grpSpPr>
            <a:xfrm rot="18674734">
              <a:off x="3408517" y="1288347"/>
              <a:ext cx="1089220" cy="989369"/>
              <a:chOff x="137158" y="831276"/>
              <a:chExt cx="1770614" cy="1687480"/>
            </a:xfrm>
          </p:grpSpPr>
          <p:sp>
            <p:nvSpPr>
              <p:cNvPr id="229" name="모서리가 둥근 직사각형 228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모서리가 둥근 직사각형 229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2" name="그룹 201"/>
            <p:cNvGrpSpPr/>
            <p:nvPr/>
          </p:nvGrpSpPr>
          <p:grpSpPr>
            <a:xfrm rot="16200000">
              <a:off x="2787185" y="3073236"/>
              <a:ext cx="1089220" cy="989369"/>
              <a:chOff x="137158" y="831276"/>
              <a:chExt cx="1770614" cy="1687480"/>
            </a:xfrm>
          </p:grpSpPr>
          <p:sp>
            <p:nvSpPr>
              <p:cNvPr id="227" name="모서리가 둥근 직사각형 226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모서리가 둥근 직사각형 227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3" name="그룹 202"/>
            <p:cNvGrpSpPr/>
            <p:nvPr/>
          </p:nvGrpSpPr>
          <p:grpSpPr>
            <a:xfrm rot="13886184">
              <a:off x="3403815" y="4941634"/>
              <a:ext cx="1089220" cy="989369"/>
              <a:chOff x="137158" y="831276"/>
              <a:chExt cx="1770614" cy="1687480"/>
            </a:xfrm>
          </p:grpSpPr>
          <p:sp>
            <p:nvSpPr>
              <p:cNvPr id="225" name="모서리가 둥근 직사각형 224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모서리가 둥근 직사각형 225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4" name="그룹 203"/>
            <p:cNvGrpSpPr/>
            <p:nvPr/>
          </p:nvGrpSpPr>
          <p:grpSpPr>
            <a:xfrm rot="5400000">
              <a:off x="8359485" y="3073235"/>
              <a:ext cx="1089220" cy="989369"/>
              <a:chOff x="137158" y="831276"/>
              <a:chExt cx="1770614" cy="1687480"/>
            </a:xfrm>
          </p:grpSpPr>
          <p:sp>
            <p:nvSpPr>
              <p:cNvPr id="223" name="모서리가 둥근 직사각형 222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모서리가 둥근 직사각형 223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5" name="그룹 204"/>
            <p:cNvGrpSpPr/>
            <p:nvPr/>
          </p:nvGrpSpPr>
          <p:grpSpPr>
            <a:xfrm>
              <a:off x="5428161" y="257992"/>
              <a:ext cx="1089220" cy="989369"/>
              <a:chOff x="137158" y="831276"/>
              <a:chExt cx="1770614" cy="1687480"/>
            </a:xfrm>
          </p:grpSpPr>
          <p:sp>
            <p:nvSpPr>
              <p:cNvPr id="221" name="모서리가 둥근 직사각형 220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모서리가 둥근 직사각형 221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6" name="그룹 205"/>
            <p:cNvGrpSpPr/>
            <p:nvPr/>
          </p:nvGrpSpPr>
          <p:grpSpPr>
            <a:xfrm rot="10800000">
              <a:off x="5428160" y="5852802"/>
              <a:ext cx="1089220" cy="989369"/>
              <a:chOff x="137158" y="831276"/>
              <a:chExt cx="1770614" cy="1687480"/>
            </a:xfrm>
          </p:grpSpPr>
          <p:sp>
            <p:nvSpPr>
              <p:cNvPr id="219" name="모서리가 둥근 직사각형 218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모서리가 둥근 직사각형 219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7" name="그룹 206"/>
            <p:cNvGrpSpPr/>
            <p:nvPr/>
          </p:nvGrpSpPr>
          <p:grpSpPr>
            <a:xfrm rot="7969830">
              <a:off x="7801281" y="4794572"/>
              <a:ext cx="1089220" cy="989369"/>
              <a:chOff x="137158" y="831276"/>
              <a:chExt cx="1770614" cy="1687480"/>
            </a:xfrm>
          </p:grpSpPr>
          <p:sp>
            <p:nvSpPr>
              <p:cNvPr id="217" name="모서리가 둥근 직사각형 216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모서리가 둥근 직사각형 217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8" name="그룹 207"/>
            <p:cNvGrpSpPr/>
            <p:nvPr/>
          </p:nvGrpSpPr>
          <p:grpSpPr>
            <a:xfrm rot="3018494">
              <a:off x="7511605" y="905297"/>
              <a:ext cx="1089220" cy="989369"/>
              <a:chOff x="137158" y="831276"/>
              <a:chExt cx="1770614" cy="1687480"/>
            </a:xfrm>
          </p:grpSpPr>
          <p:sp>
            <p:nvSpPr>
              <p:cNvPr id="215" name="모서리가 둥근 직사각형 214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모서리가 둥근 직사각형 215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9" name="타원 208"/>
            <p:cNvSpPr/>
            <p:nvPr/>
          </p:nvSpPr>
          <p:spPr>
            <a:xfrm>
              <a:off x="4747590" y="2169457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/>
            <p:cNvSpPr/>
            <p:nvPr/>
          </p:nvSpPr>
          <p:spPr>
            <a:xfrm>
              <a:off x="5163547" y="4258406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/>
            <p:cNvSpPr/>
            <p:nvPr/>
          </p:nvSpPr>
          <p:spPr>
            <a:xfrm>
              <a:off x="7030280" y="2662432"/>
              <a:ext cx="767480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/>
            <p:cNvSpPr/>
            <p:nvPr/>
          </p:nvSpPr>
          <p:spPr>
            <a:xfrm rot="20030213">
              <a:off x="4070484" y="1971122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/>
            <p:cNvSpPr/>
            <p:nvPr/>
          </p:nvSpPr>
          <p:spPr>
            <a:xfrm rot="20030213">
              <a:off x="5684524" y="3069399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/>
            <p:cNvSpPr/>
            <p:nvPr/>
          </p:nvSpPr>
          <p:spPr>
            <a:xfrm rot="20030213">
              <a:off x="5697969" y="3827756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1" name="그룹 230"/>
          <p:cNvGrpSpPr/>
          <p:nvPr/>
        </p:nvGrpSpPr>
        <p:grpSpPr>
          <a:xfrm rot="20509986">
            <a:off x="6657752" y="2087748"/>
            <a:ext cx="687315" cy="689673"/>
            <a:chOff x="2837110" y="257992"/>
            <a:chExt cx="6561669" cy="6584179"/>
          </a:xfrm>
        </p:grpSpPr>
        <p:sp>
          <p:nvSpPr>
            <p:cNvPr id="232" name="타원 231"/>
            <p:cNvSpPr/>
            <p:nvPr/>
          </p:nvSpPr>
          <p:spPr>
            <a:xfrm>
              <a:off x="3624348" y="1047404"/>
              <a:ext cx="4937760" cy="4937760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3" name="그룹 232"/>
            <p:cNvGrpSpPr/>
            <p:nvPr/>
          </p:nvGrpSpPr>
          <p:grpSpPr>
            <a:xfrm rot="18674734">
              <a:off x="3408517" y="1288347"/>
              <a:ext cx="1089220" cy="989369"/>
              <a:chOff x="137158" y="831276"/>
              <a:chExt cx="1770614" cy="1687480"/>
            </a:xfrm>
          </p:grpSpPr>
          <p:sp>
            <p:nvSpPr>
              <p:cNvPr id="261" name="모서리가 둥근 직사각형 260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모서리가 둥근 직사각형 261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4" name="그룹 233"/>
            <p:cNvGrpSpPr/>
            <p:nvPr/>
          </p:nvGrpSpPr>
          <p:grpSpPr>
            <a:xfrm rot="16200000">
              <a:off x="2787185" y="3073236"/>
              <a:ext cx="1089220" cy="989369"/>
              <a:chOff x="137158" y="831276"/>
              <a:chExt cx="1770614" cy="1687480"/>
            </a:xfrm>
          </p:grpSpPr>
          <p:sp>
            <p:nvSpPr>
              <p:cNvPr id="259" name="모서리가 둥근 직사각형 258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0" name="모서리가 둥근 직사각형 259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5" name="그룹 234"/>
            <p:cNvGrpSpPr/>
            <p:nvPr/>
          </p:nvGrpSpPr>
          <p:grpSpPr>
            <a:xfrm rot="13886184">
              <a:off x="3403815" y="4941634"/>
              <a:ext cx="1089220" cy="989369"/>
              <a:chOff x="137158" y="831276"/>
              <a:chExt cx="1770614" cy="1687480"/>
            </a:xfrm>
          </p:grpSpPr>
          <p:sp>
            <p:nvSpPr>
              <p:cNvPr id="257" name="모서리가 둥근 직사각형 256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모서리가 둥근 직사각형 257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6" name="그룹 235"/>
            <p:cNvGrpSpPr/>
            <p:nvPr/>
          </p:nvGrpSpPr>
          <p:grpSpPr>
            <a:xfrm rot="5400000">
              <a:off x="8359485" y="3073235"/>
              <a:ext cx="1089220" cy="989369"/>
              <a:chOff x="137158" y="831276"/>
              <a:chExt cx="1770614" cy="1687480"/>
            </a:xfrm>
          </p:grpSpPr>
          <p:sp>
            <p:nvSpPr>
              <p:cNvPr id="255" name="모서리가 둥근 직사각형 254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모서리가 둥근 직사각형 255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7" name="그룹 236"/>
            <p:cNvGrpSpPr/>
            <p:nvPr/>
          </p:nvGrpSpPr>
          <p:grpSpPr>
            <a:xfrm>
              <a:off x="5428161" y="257992"/>
              <a:ext cx="1089220" cy="989369"/>
              <a:chOff x="137158" y="831276"/>
              <a:chExt cx="1770614" cy="1687480"/>
            </a:xfrm>
          </p:grpSpPr>
          <p:sp>
            <p:nvSpPr>
              <p:cNvPr id="253" name="모서리가 둥근 직사각형 252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4" name="모서리가 둥근 직사각형 253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8" name="그룹 237"/>
            <p:cNvGrpSpPr/>
            <p:nvPr/>
          </p:nvGrpSpPr>
          <p:grpSpPr>
            <a:xfrm rot="10800000">
              <a:off x="5428160" y="5852802"/>
              <a:ext cx="1089220" cy="989369"/>
              <a:chOff x="137158" y="831276"/>
              <a:chExt cx="1770614" cy="1687480"/>
            </a:xfrm>
          </p:grpSpPr>
          <p:sp>
            <p:nvSpPr>
              <p:cNvPr id="251" name="모서리가 둥근 직사각형 250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2" name="모서리가 둥근 직사각형 251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9" name="그룹 238"/>
            <p:cNvGrpSpPr/>
            <p:nvPr/>
          </p:nvGrpSpPr>
          <p:grpSpPr>
            <a:xfrm rot="7969830">
              <a:off x="7801281" y="4794572"/>
              <a:ext cx="1089220" cy="989369"/>
              <a:chOff x="137158" y="831276"/>
              <a:chExt cx="1770614" cy="1687480"/>
            </a:xfrm>
          </p:grpSpPr>
          <p:sp>
            <p:nvSpPr>
              <p:cNvPr id="249" name="모서리가 둥근 직사각형 248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모서리가 둥근 직사각형 249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0" name="그룹 239"/>
            <p:cNvGrpSpPr/>
            <p:nvPr/>
          </p:nvGrpSpPr>
          <p:grpSpPr>
            <a:xfrm rot="3018494">
              <a:off x="7511605" y="905297"/>
              <a:ext cx="1089220" cy="989369"/>
              <a:chOff x="137158" y="831276"/>
              <a:chExt cx="1770614" cy="1687480"/>
            </a:xfrm>
          </p:grpSpPr>
          <p:sp>
            <p:nvSpPr>
              <p:cNvPr id="247" name="모서리가 둥근 직사각형 246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모서리가 둥근 직사각형 247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1" name="타원 240"/>
            <p:cNvSpPr/>
            <p:nvPr/>
          </p:nvSpPr>
          <p:spPr>
            <a:xfrm>
              <a:off x="4747590" y="2169457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/>
            <p:cNvSpPr/>
            <p:nvPr/>
          </p:nvSpPr>
          <p:spPr>
            <a:xfrm>
              <a:off x="5163547" y="4258406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/>
            <p:cNvSpPr/>
            <p:nvPr/>
          </p:nvSpPr>
          <p:spPr>
            <a:xfrm>
              <a:off x="7030280" y="2662432"/>
              <a:ext cx="767480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타원 243"/>
            <p:cNvSpPr/>
            <p:nvPr/>
          </p:nvSpPr>
          <p:spPr>
            <a:xfrm rot="20030213">
              <a:off x="4070484" y="1971122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타원 244"/>
            <p:cNvSpPr/>
            <p:nvPr/>
          </p:nvSpPr>
          <p:spPr>
            <a:xfrm rot="20030213">
              <a:off x="5684524" y="3069399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타원 245"/>
            <p:cNvSpPr/>
            <p:nvPr/>
          </p:nvSpPr>
          <p:spPr>
            <a:xfrm rot="20030213">
              <a:off x="5697969" y="3827756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228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직사각형 14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6874034" y="2708637"/>
            <a:ext cx="5068820" cy="1092151"/>
          </a:xfrm>
          <a:prstGeom prst="roundRect">
            <a:avLst>
              <a:gd name="adj" fmla="val 50000"/>
            </a:avLst>
          </a:prstGeom>
          <a:solidFill>
            <a:srgbClr val="E2524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6874364" y="3979019"/>
            <a:ext cx="3923608" cy="826381"/>
          </a:xfrm>
          <a:prstGeom prst="roundRect">
            <a:avLst>
              <a:gd name="adj" fmla="val 50000"/>
            </a:avLst>
          </a:prstGeom>
          <a:solidFill>
            <a:srgbClr val="E2524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 rot="18692098">
            <a:off x="9724394" y="848120"/>
            <a:ext cx="2550798" cy="1261115"/>
            <a:chOff x="3192088" y="2643448"/>
            <a:chExt cx="5195453" cy="2568632"/>
          </a:xfrm>
        </p:grpSpPr>
        <p:sp>
          <p:nvSpPr>
            <p:cNvPr id="3" name="타원 2"/>
            <p:cNvSpPr/>
            <p:nvPr/>
          </p:nvSpPr>
          <p:spPr>
            <a:xfrm>
              <a:off x="7198821" y="3229495"/>
              <a:ext cx="1188720" cy="1546167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>
              <a:off x="3192088" y="3229495"/>
              <a:ext cx="1188720" cy="1546167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원통 4"/>
            <p:cNvSpPr/>
            <p:nvPr/>
          </p:nvSpPr>
          <p:spPr>
            <a:xfrm>
              <a:off x="3516284" y="2643448"/>
              <a:ext cx="4547061" cy="2568632"/>
            </a:xfrm>
            <a:prstGeom prst="can">
              <a:avLst>
                <a:gd name="adj" fmla="val 50000"/>
              </a:avLst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4497185" y="3171306"/>
              <a:ext cx="2585258" cy="507077"/>
            </a:xfrm>
            <a:prstGeom prst="ellipse">
              <a:avLst/>
            </a:prstGeom>
            <a:solidFill>
              <a:srgbClr val="EE9795"/>
            </a:solidFill>
            <a:ln w="76200">
              <a:solidFill>
                <a:srgbClr val="E252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4497185" y="3541222"/>
              <a:ext cx="2585258" cy="216131"/>
            </a:xfrm>
            <a:prstGeom prst="roundRect">
              <a:avLst/>
            </a:prstGeom>
            <a:solidFill>
              <a:srgbClr val="EE9795"/>
            </a:solidFill>
            <a:ln>
              <a:solidFill>
                <a:srgbClr val="EE97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8" name="모서리가 둥근 직사각형 147"/>
          <p:cNvSpPr/>
          <p:nvPr/>
        </p:nvSpPr>
        <p:spPr>
          <a:xfrm>
            <a:off x="6874364" y="1440220"/>
            <a:ext cx="3923608" cy="826381"/>
          </a:xfrm>
          <a:prstGeom prst="roundRect">
            <a:avLst>
              <a:gd name="adj" fmla="val 50000"/>
            </a:avLst>
          </a:prstGeom>
          <a:solidFill>
            <a:srgbClr val="E2524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 rot="878136">
            <a:off x="8993774" y="138534"/>
            <a:ext cx="1178356" cy="1182399"/>
            <a:chOff x="2837110" y="257992"/>
            <a:chExt cx="6561669" cy="6584179"/>
          </a:xfrm>
        </p:grpSpPr>
        <p:sp>
          <p:nvSpPr>
            <p:cNvPr id="15" name="타원 14"/>
            <p:cNvSpPr/>
            <p:nvPr/>
          </p:nvSpPr>
          <p:spPr>
            <a:xfrm>
              <a:off x="3624348" y="1047404"/>
              <a:ext cx="4937760" cy="4937760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/>
            <p:cNvGrpSpPr/>
            <p:nvPr/>
          </p:nvGrpSpPr>
          <p:grpSpPr>
            <a:xfrm rot="18674734">
              <a:off x="3408517" y="1288347"/>
              <a:ext cx="1089220" cy="989369"/>
              <a:chOff x="137158" y="831276"/>
              <a:chExt cx="1770614" cy="1687480"/>
            </a:xfrm>
          </p:grpSpPr>
          <p:sp>
            <p:nvSpPr>
              <p:cNvPr id="44" name="모서리가 둥근 직사각형 43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모서리가 둥근 직사각형 44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16200000">
              <a:off x="2787185" y="3073236"/>
              <a:ext cx="1089220" cy="989369"/>
              <a:chOff x="137158" y="831276"/>
              <a:chExt cx="1770614" cy="1687480"/>
            </a:xfrm>
          </p:grpSpPr>
          <p:sp>
            <p:nvSpPr>
              <p:cNvPr id="42" name="모서리가 둥근 직사각형 41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모서리가 둥근 직사각형 42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13886184">
              <a:off x="3403815" y="4941634"/>
              <a:ext cx="1089220" cy="989369"/>
              <a:chOff x="137158" y="831276"/>
              <a:chExt cx="1770614" cy="1687480"/>
            </a:xfrm>
          </p:grpSpPr>
          <p:sp>
            <p:nvSpPr>
              <p:cNvPr id="40" name="모서리가 둥근 직사각형 39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모서리가 둥근 직사각형 40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 rot="5400000">
              <a:off x="8359485" y="3073235"/>
              <a:ext cx="1089220" cy="989369"/>
              <a:chOff x="137158" y="831276"/>
              <a:chExt cx="1770614" cy="1687480"/>
            </a:xfrm>
          </p:grpSpPr>
          <p:sp>
            <p:nvSpPr>
              <p:cNvPr id="38" name="모서리가 둥근 직사각형 37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모서리가 둥근 직사각형 38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5428161" y="257992"/>
              <a:ext cx="1089220" cy="989369"/>
              <a:chOff x="137158" y="831276"/>
              <a:chExt cx="1770614" cy="1687480"/>
            </a:xfrm>
          </p:grpSpPr>
          <p:sp>
            <p:nvSpPr>
              <p:cNvPr id="36" name="모서리가 둥근 직사각형 35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 rot="10800000">
              <a:off x="5428160" y="5852802"/>
              <a:ext cx="1089220" cy="989369"/>
              <a:chOff x="137158" y="831276"/>
              <a:chExt cx="1770614" cy="1687480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모서리가 둥근 직사각형 34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 rot="7969830">
              <a:off x="7801281" y="4794572"/>
              <a:ext cx="1089220" cy="989369"/>
              <a:chOff x="137158" y="831276"/>
              <a:chExt cx="1770614" cy="1687480"/>
            </a:xfrm>
          </p:grpSpPr>
          <p:sp>
            <p:nvSpPr>
              <p:cNvPr id="32" name="모서리가 둥근 직사각형 31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모서리가 둥근 직사각형 32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3018494">
              <a:off x="7511605" y="905297"/>
              <a:ext cx="1089220" cy="989369"/>
              <a:chOff x="137158" y="831276"/>
              <a:chExt cx="1770614" cy="1687480"/>
            </a:xfrm>
          </p:grpSpPr>
          <p:sp>
            <p:nvSpPr>
              <p:cNvPr id="30" name="모서리가 둥근 직사각형 29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모서리가 둥근 직사각형 30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" name="타원 23"/>
            <p:cNvSpPr/>
            <p:nvPr/>
          </p:nvSpPr>
          <p:spPr>
            <a:xfrm>
              <a:off x="4747590" y="2169457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5163547" y="4258406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7030280" y="2662432"/>
              <a:ext cx="767480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 rot="20030213">
              <a:off x="4070484" y="1971122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 rot="20030213">
              <a:off x="5684524" y="3069399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 rot="20030213">
              <a:off x="5697969" y="3827756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/>
          <p:cNvGrpSpPr/>
          <p:nvPr/>
        </p:nvGrpSpPr>
        <p:grpSpPr>
          <a:xfrm rot="20020334">
            <a:off x="10594286" y="3207250"/>
            <a:ext cx="1178356" cy="1182399"/>
            <a:chOff x="2837110" y="257992"/>
            <a:chExt cx="6561669" cy="6584179"/>
          </a:xfrm>
        </p:grpSpPr>
        <p:sp>
          <p:nvSpPr>
            <p:cNvPr id="47" name="타원 46"/>
            <p:cNvSpPr/>
            <p:nvPr/>
          </p:nvSpPr>
          <p:spPr>
            <a:xfrm>
              <a:off x="3624348" y="1047404"/>
              <a:ext cx="4937760" cy="4937760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8" name="그룹 47"/>
            <p:cNvGrpSpPr/>
            <p:nvPr/>
          </p:nvGrpSpPr>
          <p:grpSpPr>
            <a:xfrm rot="18674734">
              <a:off x="3408517" y="1288347"/>
              <a:ext cx="1089220" cy="989369"/>
              <a:chOff x="137158" y="831276"/>
              <a:chExt cx="1770614" cy="1687480"/>
            </a:xfrm>
          </p:grpSpPr>
          <p:sp>
            <p:nvSpPr>
              <p:cNvPr id="76" name="모서리가 둥근 직사각형 75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모서리가 둥근 직사각형 76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 rot="16200000">
              <a:off x="2787185" y="3073236"/>
              <a:ext cx="1089220" cy="989369"/>
              <a:chOff x="137158" y="831276"/>
              <a:chExt cx="1770614" cy="1687480"/>
            </a:xfrm>
          </p:grpSpPr>
          <p:sp>
            <p:nvSpPr>
              <p:cNvPr id="74" name="모서리가 둥근 직사각형 73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모서리가 둥근 직사각형 74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13886184">
              <a:off x="3403815" y="4941634"/>
              <a:ext cx="1089220" cy="989369"/>
              <a:chOff x="137158" y="831276"/>
              <a:chExt cx="1770614" cy="1687480"/>
            </a:xfrm>
          </p:grpSpPr>
          <p:sp>
            <p:nvSpPr>
              <p:cNvPr id="72" name="모서리가 둥근 직사각형 71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모서리가 둥근 직사각형 72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 rot="5400000">
              <a:off x="8359485" y="3073235"/>
              <a:ext cx="1089220" cy="989369"/>
              <a:chOff x="137158" y="831276"/>
              <a:chExt cx="1770614" cy="1687480"/>
            </a:xfrm>
          </p:grpSpPr>
          <p:sp>
            <p:nvSpPr>
              <p:cNvPr id="70" name="모서리가 둥근 직사각형 69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모서리가 둥근 직사각형 70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5428161" y="257992"/>
              <a:ext cx="1089220" cy="989369"/>
              <a:chOff x="137158" y="831276"/>
              <a:chExt cx="1770614" cy="1687480"/>
            </a:xfrm>
          </p:grpSpPr>
          <p:sp>
            <p:nvSpPr>
              <p:cNvPr id="68" name="모서리가 둥근 직사각형 67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모서리가 둥근 직사각형 68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 rot="10800000">
              <a:off x="5428160" y="5852802"/>
              <a:ext cx="1089220" cy="989369"/>
              <a:chOff x="137158" y="831276"/>
              <a:chExt cx="1770614" cy="1687480"/>
            </a:xfrm>
          </p:grpSpPr>
          <p:sp>
            <p:nvSpPr>
              <p:cNvPr id="66" name="모서리가 둥근 직사각형 65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모서리가 둥근 직사각형 66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 rot="7969830">
              <a:off x="7801281" y="4794572"/>
              <a:ext cx="1089220" cy="989369"/>
              <a:chOff x="137158" y="831276"/>
              <a:chExt cx="1770614" cy="1687480"/>
            </a:xfrm>
          </p:grpSpPr>
          <p:sp>
            <p:nvSpPr>
              <p:cNvPr id="64" name="모서리가 둥근 직사각형 63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모서리가 둥근 직사각형 64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 rot="3018494">
              <a:off x="7511605" y="905297"/>
              <a:ext cx="1089220" cy="989369"/>
              <a:chOff x="137158" y="831276"/>
              <a:chExt cx="1770614" cy="1687480"/>
            </a:xfrm>
          </p:grpSpPr>
          <p:sp>
            <p:nvSpPr>
              <p:cNvPr id="62" name="모서리가 둥근 직사각형 61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모서리가 둥근 직사각형 62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6" name="타원 55"/>
            <p:cNvSpPr/>
            <p:nvPr/>
          </p:nvSpPr>
          <p:spPr>
            <a:xfrm>
              <a:off x="4747590" y="2169457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5163547" y="4258406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/>
            <p:cNvSpPr/>
            <p:nvPr/>
          </p:nvSpPr>
          <p:spPr>
            <a:xfrm>
              <a:off x="7030280" y="2662432"/>
              <a:ext cx="767480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/>
            <p:cNvSpPr/>
            <p:nvPr/>
          </p:nvSpPr>
          <p:spPr>
            <a:xfrm rot="20030213">
              <a:off x="4070484" y="1971122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 rot="20030213">
              <a:off x="5684524" y="3069399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/>
            <p:cNvSpPr/>
            <p:nvPr/>
          </p:nvSpPr>
          <p:spPr>
            <a:xfrm rot="20030213">
              <a:off x="5697969" y="3827756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8" name="그룹 77"/>
          <p:cNvGrpSpPr/>
          <p:nvPr/>
        </p:nvGrpSpPr>
        <p:grpSpPr>
          <a:xfrm rot="20184064">
            <a:off x="2222348" y="2757077"/>
            <a:ext cx="1178356" cy="1182399"/>
            <a:chOff x="2837110" y="257992"/>
            <a:chExt cx="6561669" cy="6584179"/>
          </a:xfrm>
        </p:grpSpPr>
        <p:sp>
          <p:nvSpPr>
            <p:cNvPr id="79" name="타원 78"/>
            <p:cNvSpPr/>
            <p:nvPr/>
          </p:nvSpPr>
          <p:spPr>
            <a:xfrm>
              <a:off x="3624348" y="1047404"/>
              <a:ext cx="4937760" cy="4937760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0" name="그룹 79"/>
            <p:cNvGrpSpPr/>
            <p:nvPr/>
          </p:nvGrpSpPr>
          <p:grpSpPr>
            <a:xfrm rot="18674734">
              <a:off x="3408517" y="1288347"/>
              <a:ext cx="1089220" cy="989369"/>
              <a:chOff x="137158" y="831276"/>
              <a:chExt cx="1770614" cy="1687480"/>
            </a:xfrm>
          </p:grpSpPr>
          <p:sp>
            <p:nvSpPr>
              <p:cNvPr id="108" name="모서리가 둥근 직사각형 107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모서리가 둥근 직사각형 108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 rot="16200000">
              <a:off x="2787185" y="3073236"/>
              <a:ext cx="1089220" cy="989369"/>
              <a:chOff x="137158" y="831276"/>
              <a:chExt cx="1770614" cy="1687480"/>
            </a:xfrm>
          </p:grpSpPr>
          <p:sp>
            <p:nvSpPr>
              <p:cNvPr id="106" name="모서리가 둥근 직사각형 105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모서리가 둥근 직사각형 106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 rot="13886184">
              <a:off x="3403815" y="4941634"/>
              <a:ext cx="1089220" cy="989369"/>
              <a:chOff x="137158" y="831276"/>
              <a:chExt cx="1770614" cy="1687480"/>
            </a:xfrm>
          </p:grpSpPr>
          <p:sp>
            <p:nvSpPr>
              <p:cNvPr id="104" name="모서리가 둥근 직사각형 103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모서리가 둥근 직사각형 104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3" name="그룹 82"/>
            <p:cNvGrpSpPr/>
            <p:nvPr/>
          </p:nvGrpSpPr>
          <p:grpSpPr>
            <a:xfrm rot="5400000">
              <a:off x="8359485" y="3073235"/>
              <a:ext cx="1089220" cy="989369"/>
              <a:chOff x="137158" y="831276"/>
              <a:chExt cx="1770614" cy="1687480"/>
            </a:xfrm>
          </p:grpSpPr>
          <p:sp>
            <p:nvSpPr>
              <p:cNvPr id="102" name="모서리가 둥근 직사각형 101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모서리가 둥근 직사각형 102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4" name="그룹 83"/>
            <p:cNvGrpSpPr/>
            <p:nvPr/>
          </p:nvGrpSpPr>
          <p:grpSpPr>
            <a:xfrm>
              <a:off x="5428161" y="257992"/>
              <a:ext cx="1089220" cy="989369"/>
              <a:chOff x="137158" y="831276"/>
              <a:chExt cx="1770614" cy="1687480"/>
            </a:xfrm>
          </p:grpSpPr>
          <p:sp>
            <p:nvSpPr>
              <p:cNvPr id="100" name="모서리가 둥근 직사각형 99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모서리가 둥근 직사각형 100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 rot="10800000">
              <a:off x="5428160" y="5852802"/>
              <a:ext cx="1089220" cy="989369"/>
              <a:chOff x="137158" y="831276"/>
              <a:chExt cx="1770614" cy="1687480"/>
            </a:xfrm>
          </p:grpSpPr>
          <p:sp>
            <p:nvSpPr>
              <p:cNvPr id="98" name="모서리가 둥근 직사각형 97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모서리가 둥근 직사각형 98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6" name="그룹 85"/>
            <p:cNvGrpSpPr/>
            <p:nvPr/>
          </p:nvGrpSpPr>
          <p:grpSpPr>
            <a:xfrm rot="7969830">
              <a:off x="7801281" y="4794572"/>
              <a:ext cx="1089220" cy="989369"/>
              <a:chOff x="137158" y="831276"/>
              <a:chExt cx="1770614" cy="1687480"/>
            </a:xfrm>
          </p:grpSpPr>
          <p:sp>
            <p:nvSpPr>
              <p:cNvPr id="96" name="모서리가 둥근 직사각형 95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모서리가 둥근 직사각형 96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 rot="3018494">
              <a:off x="7511605" y="905297"/>
              <a:ext cx="1089220" cy="989369"/>
              <a:chOff x="137158" y="831276"/>
              <a:chExt cx="1770614" cy="1687480"/>
            </a:xfrm>
          </p:grpSpPr>
          <p:sp>
            <p:nvSpPr>
              <p:cNvPr id="94" name="모서리가 둥근 직사각형 93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모서리가 둥근 직사각형 94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8" name="타원 87"/>
            <p:cNvSpPr/>
            <p:nvPr/>
          </p:nvSpPr>
          <p:spPr>
            <a:xfrm>
              <a:off x="4747590" y="2169457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/>
            <p:cNvSpPr/>
            <p:nvPr/>
          </p:nvSpPr>
          <p:spPr>
            <a:xfrm>
              <a:off x="5163547" y="4258406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/>
            <p:cNvSpPr/>
            <p:nvPr/>
          </p:nvSpPr>
          <p:spPr>
            <a:xfrm>
              <a:off x="7030280" y="2662432"/>
              <a:ext cx="767480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/>
            <p:cNvSpPr/>
            <p:nvPr/>
          </p:nvSpPr>
          <p:spPr>
            <a:xfrm rot="20030213">
              <a:off x="4070484" y="1971122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/>
            <p:cNvSpPr/>
            <p:nvPr/>
          </p:nvSpPr>
          <p:spPr>
            <a:xfrm rot="20030213">
              <a:off x="5684524" y="3069399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/>
            <p:cNvSpPr/>
            <p:nvPr/>
          </p:nvSpPr>
          <p:spPr>
            <a:xfrm rot="20030213">
              <a:off x="5697969" y="3827756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그룹 109"/>
          <p:cNvGrpSpPr/>
          <p:nvPr/>
        </p:nvGrpSpPr>
        <p:grpSpPr>
          <a:xfrm rot="878136">
            <a:off x="4980157" y="3347681"/>
            <a:ext cx="1178356" cy="1182399"/>
            <a:chOff x="2837110" y="257992"/>
            <a:chExt cx="6561669" cy="6584179"/>
          </a:xfrm>
        </p:grpSpPr>
        <p:sp>
          <p:nvSpPr>
            <p:cNvPr id="111" name="타원 110"/>
            <p:cNvSpPr/>
            <p:nvPr/>
          </p:nvSpPr>
          <p:spPr>
            <a:xfrm>
              <a:off x="3624348" y="1047404"/>
              <a:ext cx="4937760" cy="4937760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2" name="그룹 111"/>
            <p:cNvGrpSpPr/>
            <p:nvPr/>
          </p:nvGrpSpPr>
          <p:grpSpPr>
            <a:xfrm rot="18674734">
              <a:off x="3408517" y="1288347"/>
              <a:ext cx="1089220" cy="989369"/>
              <a:chOff x="137158" y="831276"/>
              <a:chExt cx="1770614" cy="1687480"/>
            </a:xfrm>
          </p:grpSpPr>
          <p:sp>
            <p:nvSpPr>
              <p:cNvPr id="140" name="모서리가 둥근 직사각형 139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모서리가 둥근 직사각형 140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3" name="그룹 112"/>
            <p:cNvGrpSpPr/>
            <p:nvPr/>
          </p:nvGrpSpPr>
          <p:grpSpPr>
            <a:xfrm rot="16200000">
              <a:off x="2787185" y="3073236"/>
              <a:ext cx="1089220" cy="989369"/>
              <a:chOff x="137158" y="831276"/>
              <a:chExt cx="1770614" cy="1687480"/>
            </a:xfrm>
          </p:grpSpPr>
          <p:sp>
            <p:nvSpPr>
              <p:cNvPr id="138" name="모서리가 둥근 직사각형 137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모서리가 둥근 직사각형 138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13886184">
              <a:off x="3403815" y="4941634"/>
              <a:ext cx="1089220" cy="989369"/>
              <a:chOff x="137158" y="831276"/>
              <a:chExt cx="1770614" cy="1687480"/>
            </a:xfrm>
          </p:grpSpPr>
          <p:sp>
            <p:nvSpPr>
              <p:cNvPr id="136" name="모서리가 둥근 직사각형 135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모서리가 둥근 직사각형 136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" name="그룹 114"/>
            <p:cNvGrpSpPr/>
            <p:nvPr/>
          </p:nvGrpSpPr>
          <p:grpSpPr>
            <a:xfrm rot="5400000">
              <a:off x="8359485" y="3073235"/>
              <a:ext cx="1089220" cy="989369"/>
              <a:chOff x="137158" y="831276"/>
              <a:chExt cx="1770614" cy="1687480"/>
            </a:xfrm>
          </p:grpSpPr>
          <p:sp>
            <p:nvSpPr>
              <p:cNvPr id="134" name="모서리가 둥근 직사각형 133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모서리가 둥근 직사각형 134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6" name="그룹 115"/>
            <p:cNvGrpSpPr/>
            <p:nvPr/>
          </p:nvGrpSpPr>
          <p:grpSpPr>
            <a:xfrm>
              <a:off x="5428161" y="257992"/>
              <a:ext cx="1089220" cy="989369"/>
              <a:chOff x="137158" y="831276"/>
              <a:chExt cx="1770614" cy="1687480"/>
            </a:xfrm>
          </p:grpSpPr>
          <p:sp>
            <p:nvSpPr>
              <p:cNvPr id="132" name="모서리가 둥근 직사각형 131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모서리가 둥근 직사각형 132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10800000">
              <a:off x="5428160" y="5852802"/>
              <a:ext cx="1089220" cy="989369"/>
              <a:chOff x="137158" y="831276"/>
              <a:chExt cx="1770614" cy="1687480"/>
            </a:xfrm>
          </p:grpSpPr>
          <p:sp>
            <p:nvSpPr>
              <p:cNvPr id="130" name="모서리가 둥근 직사각형 129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모서리가 둥근 직사각형 130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8" name="그룹 117"/>
            <p:cNvGrpSpPr/>
            <p:nvPr/>
          </p:nvGrpSpPr>
          <p:grpSpPr>
            <a:xfrm rot="7969830">
              <a:off x="7801281" y="4794572"/>
              <a:ext cx="1089220" cy="989369"/>
              <a:chOff x="137158" y="831276"/>
              <a:chExt cx="1770614" cy="1687480"/>
            </a:xfrm>
          </p:grpSpPr>
          <p:sp>
            <p:nvSpPr>
              <p:cNvPr id="128" name="모서리가 둥근 직사각형 127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모서리가 둥근 직사각형 128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 rot="3018494">
              <a:off x="7511605" y="905297"/>
              <a:ext cx="1089220" cy="989369"/>
              <a:chOff x="137158" y="831276"/>
              <a:chExt cx="1770614" cy="1687480"/>
            </a:xfrm>
          </p:grpSpPr>
          <p:sp>
            <p:nvSpPr>
              <p:cNvPr id="126" name="모서리가 둥근 직사각형 125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모서리가 둥근 직사각형 126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0" name="타원 119"/>
            <p:cNvSpPr/>
            <p:nvPr/>
          </p:nvSpPr>
          <p:spPr>
            <a:xfrm>
              <a:off x="4747590" y="2169457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5163547" y="4258406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/>
            <p:cNvSpPr/>
            <p:nvPr/>
          </p:nvSpPr>
          <p:spPr>
            <a:xfrm>
              <a:off x="7030280" y="2662432"/>
              <a:ext cx="767480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/>
            <p:cNvSpPr/>
            <p:nvPr/>
          </p:nvSpPr>
          <p:spPr>
            <a:xfrm rot="20030213">
              <a:off x="4070484" y="1971122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/>
            <p:cNvSpPr/>
            <p:nvPr/>
          </p:nvSpPr>
          <p:spPr>
            <a:xfrm rot="20030213">
              <a:off x="5684524" y="3069399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/>
            <p:cNvSpPr/>
            <p:nvPr/>
          </p:nvSpPr>
          <p:spPr>
            <a:xfrm rot="20030213">
              <a:off x="5697969" y="3827756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150115" y="174622"/>
            <a:ext cx="51455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latin typeface="Comic Sans MS" panose="030F0702030302020204" pitchFamily="66" charset="0"/>
              </a:rPr>
              <a:t>Protect the </a:t>
            </a:r>
            <a:r>
              <a:rPr lang="en-US" altLang="ko-KR" sz="8800" b="1" dirty="0" smtClean="0">
                <a:latin typeface="Comic Sans MS" panose="030F0702030302020204" pitchFamily="66" charset="0"/>
              </a:rPr>
              <a:t>body</a:t>
            </a:r>
            <a:endParaRPr lang="ko-KR" altLang="en-US" sz="8800" b="1" dirty="0">
              <a:latin typeface="Comic Sans MS" panose="030F0702030302020204" pitchFamily="66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090756" y="1572753"/>
            <a:ext cx="4422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Comic Sans MS" panose="030F0702030302020204" pitchFamily="66" charset="0"/>
              </a:rPr>
              <a:t>GAME START</a:t>
            </a:r>
            <a:endParaRPr lang="ko-KR" altLang="en-US" sz="3200" dirty="0">
              <a:latin typeface="Comic Sans MS" panose="030F0702030302020204" pitchFamily="66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7090756" y="2836288"/>
            <a:ext cx="4422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latin typeface="Comic Sans MS" panose="030F0702030302020204" pitchFamily="66" charset="0"/>
              </a:rPr>
              <a:t>GAME HELP</a:t>
            </a:r>
            <a:endParaRPr lang="ko-KR" altLang="en-US" sz="4800" dirty="0">
              <a:latin typeface="Comic Sans MS" panose="030F0702030302020204" pitchFamily="66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7090756" y="4099823"/>
            <a:ext cx="4422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Comic Sans MS" panose="030F0702030302020204" pitchFamily="66" charset="0"/>
              </a:rPr>
              <a:t>GAME EXIT</a:t>
            </a:r>
            <a:endParaRPr lang="ko-KR" altLang="en-US" sz="3200" dirty="0">
              <a:latin typeface="Comic Sans MS" panose="030F0702030302020204" pitchFamily="66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 rot="2975450">
            <a:off x="2863645" y="4350665"/>
            <a:ext cx="2550798" cy="1261115"/>
            <a:chOff x="3192088" y="2643448"/>
            <a:chExt cx="5195453" cy="2568632"/>
          </a:xfrm>
        </p:grpSpPr>
        <p:sp>
          <p:nvSpPr>
            <p:cNvPr id="9" name="타원 8"/>
            <p:cNvSpPr/>
            <p:nvPr/>
          </p:nvSpPr>
          <p:spPr>
            <a:xfrm>
              <a:off x="7198821" y="3229495"/>
              <a:ext cx="1188720" cy="1546167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3192088" y="3229495"/>
              <a:ext cx="1188720" cy="1546167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원통 10"/>
            <p:cNvSpPr/>
            <p:nvPr/>
          </p:nvSpPr>
          <p:spPr>
            <a:xfrm>
              <a:off x="3516284" y="2643448"/>
              <a:ext cx="4547061" cy="2568632"/>
            </a:xfrm>
            <a:prstGeom prst="can">
              <a:avLst>
                <a:gd name="adj" fmla="val 50000"/>
              </a:avLst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4497185" y="3171306"/>
              <a:ext cx="2585258" cy="507077"/>
            </a:xfrm>
            <a:prstGeom prst="ellipse">
              <a:avLst/>
            </a:prstGeom>
            <a:solidFill>
              <a:srgbClr val="EE9795"/>
            </a:solidFill>
            <a:ln w="76200">
              <a:solidFill>
                <a:srgbClr val="E252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4497185" y="3541222"/>
              <a:ext cx="2585258" cy="216131"/>
            </a:xfrm>
            <a:prstGeom prst="roundRect">
              <a:avLst/>
            </a:prstGeom>
            <a:solidFill>
              <a:srgbClr val="EE9795"/>
            </a:solidFill>
            <a:ln>
              <a:solidFill>
                <a:srgbClr val="EE97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8" name="그룹 167"/>
          <p:cNvGrpSpPr/>
          <p:nvPr/>
        </p:nvGrpSpPr>
        <p:grpSpPr>
          <a:xfrm rot="1304499">
            <a:off x="6570371" y="2512370"/>
            <a:ext cx="687315" cy="689673"/>
            <a:chOff x="2837110" y="257992"/>
            <a:chExt cx="6561669" cy="6584179"/>
          </a:xfrm>
        </p:grpSpPr>
        <p:sp>
          <p:nvSpPr>
            <p:cNvPr id="169" name="타원 168"/>
            <p:cNvSpPr/>
            <p:nvPr/>
          </p:nvSpPr>
          <p:spPr>
            <a:xfrm>
              <a:off x="3624348" y="1047404"/>
              <a:ext cx="4937760" cy="4937760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0" name="그룹 169"/>
            <p:cNvGrpSpPr/>
            <p:nvPr/>
          </p:nvGrpSpPr>
          <p:grpSpPr>
            <a:xfrm rot="18674734">
              <a:off x="3408517" y="1288347"/>
              <a:ext cx="1089220" cy="989369"/>
              <a:chOff x="137158" y="831276"/>
              <a:chExt cx="1770614" cy="1687480"/>
            </a:xfrm>
          </p:grpSpPr>
          <p:sp>
            <p:nvSpPr>
              <p:cNvPr id="198" name="모서리가 둥근 직사각형 197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모서리가 둥근 직사각형 198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1" name="그룹 170"/>
            <p:cNvGrpSpPr/>
            <p:nvPr/>
          </p:nvGrpSpPr>
          <p:grpSpPr>
            <a:xfrm rot="16200000">
              <a:off x="2787185" y="3073236"/>
              <a:ext cx="1089220" cy="989369"/>
              <a:chOff x="137158" y="831276"/>
              <a:chExt cx="1770614" cy="1687480"/>
            </a:xfrm>
          </p:grpSpPr>
          <p:sp>
            <p:nvSpPr>
              <p:cNvPr id="196" name="모서리가 둥근 직사각형 195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모서리가 둥근 직사각형 196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2" name="그룹 171"/>
            <p:cNvGrpSpPr/>
            <p:nvPr/>
          </p:nvGrpSpPr>
          <p:grpSpPr>
            <a:xfrm rot="13886184">
              <a:off x="3403815" y="4941634"/>
              <a:ext cx="1089220" cy="989369"/>
              <a:chOff x="137158" y="831276"/>
              <a:chExt cx="1770614" cy="1687480"/>
            </a:xfrm>
          </p:grpSpPr>
          <p:sp>
            <p:nvSpPr>
              <p:cNvPr id="194" name="모서리가 둥근 직사각형 193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모서리가 둥근 직사각형 194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3" name="그룹 172"/>
            <p:cNvGrpSpPr/>
            <p:nvPr/>
          </p:nvGrpSpPr>
          <p:grpSpPr>
            <a:xfrm rot="5400000">
              <a:off x="8359485" y="3073235"/>
              <a:ext cx="1089220" cy="989369"/>
              <a:chOff x="137158" y="831276"/>
              <a:chExt cx="1770614" cy="1687480"/>
            </a:xfrm>
          </p:grpSpPr>
          <p:sp>
            <p:nvSpPr>
              <p:cNvPr id="192" name="모서리가 둥근 직사각형 191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모서리가 둥근 직사각형 192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4" name="그룹 173"/>
            <p:cNvGrpSpPr/>
            <p:nvPr/>
          </p:nvGrpSpPr>
          <p:grpSpPr>
            <a:xfrm>
              <a:off x="5428161" y="257992"/>
              <a:ext cx="1089220" cy="989369"/>
              <a:chOff x="137158" y="831276"/>
              <a:chExt cx="1770614" cy="1687480"/>
            </a:xfrm>
          </p:grpSpPr>
          <p:sp>
            <p:nvSpPr>
              <p:cNvPr id="190" name="모서리가 둥근 직사각형 189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모서리가 둥근 직사각형 190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5" name="그룹 174"/>
            <p:cNvGrpSpPr/>
            <p:nvPr/>
          </p:nvGrpSpPr>
          <p:grpSpPr>
            <a:xfrm rot="10800000">
              <a:off x="5428160" y="5852802"/>
              <a:ext cx="1089220" cy="989369"/>
              <a:chOff x="137158" y="831276"/>
              <a:chExt cx="1770614" cy="1687480"/>
            </a:xfrm>
          </p:grpSpPr>
          <p:sp>
            <p:nvSpPr>
              <p:cNvPr id="188" name="모서리가 둥근 직사각형 187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모서리가 둥근 직사각형 188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6" name="그룹 175"/>
            <p:cNvGrpSpPr/>
            <p:nvPr/>
          </p:nvGrpSpPr>
          <p:grpSpPr>
            <a:xfrm rot="7969830">
              <a:off x="7801281" y="4794572"/>
              <a:ext cx="1089220" cy="989369"/>
              <a:chOff x="137158" y="831276"/>
              <a:chExt cx="1770614" cy="1687480"/>
            </a:xfrm>
          </p:grpSpPr>
          <p:sp>
            <p:nvSpPr>
              <p:cNvPr id="186" name="모서리가 둥근 직사각형 185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모서리가 둥근 직사각형 186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7" name="그룹 176"/>
            <p:cNvGrpSpPr/>
            <p:nvPr/>
          </p:nvGrpSpPr>
          <p:grpSpPr>
            <a:xfrm rot="3018494">
              <a:off x="7511605" y="905297"/>
              <a:ext cx="1089220" cy="989369"/>
              <a:chOff x="137158" y="831276"/>
              <a:chExt cx="1770614" cy="1687480"/>
            </a:xfrm>
          </p:grpSpPr>
          <p:sp>
            <p:nvSpPr>
              <p:cNvPr id="184" name="모서리가 둥근 직사각형 183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모서리가 둥근 직사각형 184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8" name="타원 177"/>
            <p:cNvSpPr/>
            <p:nvPr/>
          </p:nvSpPr>
          <p:spPr>
            <a:xfrm>
              <a:off x="4747590" y="2169457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/>
            <p:cNvSpPr/>
            <p:nvPr/>
          </p:nvSpPr>
          <p:spPr>
            <a:xfrm>
              <a:off x="5163547" y="4258406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/>
            <p:cNvSpPr/>
            <p:nvPr/>
          </p:nvSpPr>
          <p:spPr>
            <a:xfrm>
              <a:off x="7030280" y="2662432"/>
              <a:ext cx="767480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/>
            <p:cNvSpPr/>
            <p:nvPr/>
          </p:nvSpPr>
          <p:spPr>
            <a:xfrm rot="20030213">
              <a:off x="4070484" y="1971122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/>
            <p:cNvSpPr/>
            <p:nvPr/>
          </p:nvSpPr>
          <p:spPr>
            <a:xfrm rot="20030213">
              <a:off x="5684524" y="3069399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/>
            <p:cNvSpPr/>
            <p:nvPr/>
          </p:nvSpPr>
          <p:spPr>
            <a:xfrm rot="20030213">
              <a:off x="5697969" y="3827756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0" name="그룹 199"/>
          <p:cNvGrpSpPr/>
          <p:nvPr/>
        </p:nvGrpSpPr>
        <p:grpSpPr>
          <a:xfrm rot="6237937">
            <a:off x="11016349" y="2318195"/>
            <a:ext cx="687315" cy="689673"/>
            <a:chOff x="2837110" y="257992"/>
            <a:chExt cx="6561669" cy="6584179"/>
          </a:xfrm>
        </p:grpSpPr>
        <p:sp>
          <p:nvSpPr>
            <p:cNvPr id="201" name="타원 200"/>
            <p:cNvSpPr/>
            <p:nvPr/>
          </p:nvSpPr>
          <p:spPr>
            <a:xfrm>
              <a:off x="3624348" y="1047404"/>
              <a:ext cx="4937760" cy="4937760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2" name="그룹 201"/>
            <p:cNvGrpSpPr/>
            <p:nvPr/>
          </p:nvGrpSpPr>
          <p:grpSpPr>
            <a:xfrm rot="18674734">
              <a:off x="3408517" y="1288347"/>
              <a:ext cx="1089220" cy="989369"/>
              <a:chOff x="137158" y="831276"/>
              <a:chExt cx="1770614" cy="1687480"/>
            </a:xfrm>
          </p:grpSpPr>
          <p:sp>
            <p:nvSpPr>
              <p:cNvPr id="230" name="모서리가 둥근 직사각형 229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모서리가 둥근 직사각형 230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3" name="그룹 202"/>
            <p:cNvGrpSpPr/>
            <p:nvPr/>
          </p:nvGrpSpPr>
          <p:grpSpPr>
            <a:xfrm rot="16200000">
              <a:off x="2787185" y="3073236"/>
              <a:ext cx="1089220" cy="989369"/>
              <a:chOff x="137158" y="831276"/>
              <a:chExt cx="1770614" cy="1687480"/>
            </a:xfrm>
          </p:grpSpPr>
          <p:sp>
            <p:nvSpPr>
              <p:cNvPr id="228" name="모서리가 둥근 직사각형 227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9" name="모서리가 둥근 직사각형 228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4" name="그룹 203"/>
            <p:cNvGrpSpPr/>
            <p:nvPr/>
          </p:nvGrpSpPr>
          <p:grpSpPr>
            <a:xfrm rot="13886184">
              <a:off x="3403815" y="4941634"/>
              <a:ext cx="1089220" cy="989369"/>
              <a:chOff x="137158" y="831276"/>
              <a:chExt cx="1770614" cy="1687480"/>
            </a:xfrm>
          </p:grpSpPr>
          <p:sp>
            <p:nvSpPr>
              <p:cNvPr id="226" name="모서리가 둥근 직사각형 225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모서리가 둥근 직사각형 226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5" name="그룹 204"/>
            <p:cNvGrpSpPr/>
            <p:nvPr/>
          </p:nvGrpSpPr>
          <p:grpSpPr>
            <a:xfrm rot="5400000">
              <a:off x="8359485" y="3073235"/>
              <a:ext cx="1089220" cy="989369"/>
              <a:chOff x="137158" y="831276"/>
              <a:chExt cx="1770614" cy="1687480"/>
            </a:xfrm>
          </p:grpSpPr>
          <p:sp>
            <p:nvSpPr>
              <p:cNvPr id="224" name="모서리가 둥근 직사각형 223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모서리가 둥근 직사각형 224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6" name="그룹 205"/>
            <p:cNvGrpSpPr/>
            <p:nvPr/>
          </p:nvGrpSpPr>
          <p:grpSpPr>
            <a:xfrm>
              <a:off x="5428161" y="257992"/>
              <a:ext cx="1089220" cy="989369"/>
              <a:chOff x="137158" y="831276"/>
              <a:chExt cx="1770614" cy="1687480"/>
            </a:xfrm>
          </p:grpSpPr>
          <p:sp>
            <p:nvSpPr>
              <p:cNvPr id="222" name="모서리가 둥근 직사각형 221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모서리가 둥근 직사각형 222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7" name="그룹 206"/>
            <p:cNvGrpSpPr/>
            <p:nvPr/>
          </p:nvGrpSpPr>
          <p:grpSpPr>
            <a:xfrm rot="10800000">
              <a:off x="5428160" y="5852802"/>
              <a:ext cx="1089220" cy="989369"/>
              <a:chOff x="137158" y="831276"/>
              <a:chExt cx="1770614" cy="1687480"/>
            </a:xfrm>
          </p:grpSpPr>
          <p:sp>
            <p:nvSpPr>
              <p:cNvPr id="220" name="모서리가 둥근 직사각형 219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모서리가 둥근 직사각형 220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8" name="그룹 207"/>
            <p:cNvGrpSpPr/>
            <p:nvPr/>
          </p:nvGrpSpPr>
          <p:grpSpPr>
            <a:xfrm rot="7969830">
              <a:off x="7801281" y="4794572"/>
              <a:ext cx="1089220" cy="989369"/>
              <a:chOff x="137158" y="831276"/>
              <a:chExt cx="1770614" cy="1687480"/>
            </a:xfrm>
          </p:grpSpPr>
          <p:sp>
            <p:nvSpPr>
              <p:cNvPr id="218" name="모서리가 둥근 직사각형 217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모서리가 둥근 직사각형 218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9" name="그룹 208"/>
            <p:cNvGrpSpPr/>
            <p:nvPr/>
          </p:nvGrpSpPr>
          <p:grpSpPr>
            <a:xfrm rot="3018494">
              <a:off x="7511605" y="905297"/>
              <a:ext cx="1089220" cy="989369"/>
              <a:chOff x="137158" y="831276"/>
              <a:chExt cx="1770614" cy="1687480"/>
            </a:xfrm>
          </p:grpSpPr>
          <p:sp>
            <p:nvSpPr>
              <p:cNvPr id="216" name="모서리가 둥근 직사각형 215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모서리가 둥근 직사각형 216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0" name="타원 209"/>
            <p:cNvSpPr/>
            <p:nvPr/>
          </p:nvSpPr>
          <p:spPr>
            <a:xfrm>
              <a:off x="4747590" y="2169457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/>
            <p:cNvSpPr/>
            <p:nvPr/>
          </p:nvSpPr>
          <p:spPr>
            <a:xfrm>
              <a:off x="5163547" y="4258406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/>
            <p:cNvSpPr/>
            <p:nvPr/>
          </p:nvSpPr>
          <p:spPr>
            <a:xfrm>
              <a:off x="7030280" y="2662432"/>
              <a:ext cx="767480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/>
            <p:cNvSpPr/>
            <p:nvPr/>
          </p:nvSpPr>
          <p:spPr>
            <a:xfrm rot="20030213">
              <a:off x="4070484" y="1971122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/>
            <p:cNvSpPr/>
            <p:nvPr/>
          </p:nvSpPr>
          <p:spPr>
            <a:xfrm rot="20030213">
              <a:off x="5684524" y="3069399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/>
            <p:cNvSpPr/>
            <p:nvPr/>
          </p:nvSpPr>
          <p:spPr>
            <a:xfrm rot="20030213">
              <a:off x="5697969" y="3827756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2" name="그룹 231"/>
          <p:cNvGrpSpPr/>
          <p:nvPr/>
        </p:nvGrpSpPr>
        <p:grpSpPr>
          <a:xfrm rot="21089401">
            <a:off x="6853427" y="3291973"/>
            <a:ext cx="687315" cy="689673"/>
            <a:chOff x="2837110" y="257992"/>
            <a:chExt cx="6561669" cy="6584179"/>
          </a:xfrm>
        </p:grpSpPr>
        <p:sp>
          <p:nvSpPr>
            <p:cNvPr id="233" name="타원 232"/>
            <p:cNvSpPr/>
            <p:nvPr/>
          </p:nvSpPr>
          <p:spPr>
            <a:xfrm>
              <a:off x="3624348" y="1047404"/>
              <a:ext cx="4937760" cy="4937760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4" name="그룹 233"/>
            <p:cNvGrpSpPr/>
            <p:nvPr/>
          </p:nvGrpSpPr>
          <p:grpSpPr>
            <a:xfrm rot="18674734">
              <a:off x="3408517" y="1288347"/>
              <a:ext cx="1089220" cy="989369"/>
              <a:chOff x="137158" y="831276"/>
              <a:chExt cx="1770614" cy="1687480"/>
            </a:xfrm>
          </p:grpSpPr>
          <p:sp>
            <p:nvSpPr>
              <p:cNvPr id="262" name="모서리가 둥근 직사각형 261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모서리가 둥근 직사각형 262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5" name="그룹 234"/>
            <p:cNvGrpSpPr/>
            <p:nvPr/>
          </p:nvGrpSpPr>
          <p:grpSpPr>
            <a:xfrm rot="16200000">
              <a:off x="2787185" y="3073236"/>
              <a:ext cx="1089220" cy="989369"/>
              <a:chOff x="137158" y="831276"/>
              <a:chExt cx="1770614" cy="1687480"/>
            </a:xfrm>
          </p:grpSpPr>
          <p:sp>
            <p:nvSpPr>
              <p:cNvPr id="260" name="모서리가 둥근 직사각형 259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1" name="모서리가 둥근 직사각형 260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6" name="그룹 235"/>
            <p:cNvGrpSpPr/>
            <p:nvPr/>
          </p:nvGrpSpPr>
          <p:grpSpPr>
            <a:xfrm rot="13886184">
              <a:off x="3403815" y="4941634"/>
              <a:ext cx="1089220" cy="989369"/>
              <a:chOff x="137158" y="831276"/>
              <a:chExt cx="1770614" cy="1687480"/>
            </a:xfrm>
          </p:grpSpPr>
          <p:sp>
            <p:nvSpPr>
              <p:cNvPr id="258" name="모서리가 둥근 직사각형 257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9" name="모서리가 둥근 직사각형 258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7" name="그룹 236"/>
            <p:cNvGrpSpPr/>
            <p:nvPr/>
          </p:nvGrpSpPr>
          <p:grpSpPr>
            <a:xfrm rot="5400000">
              <a:off x="8359485" y="3073235"/>
              <a:ext cx="1089220" cy="989369"/>
              <a:chOff x="137158" y="831276"/>
              <a:chExt cx="1770614" cy="1687480"/>
            </a:xfrm>
          </p:grpSpPr>
          <p:sp>
            <p:nvSpPr>
              <p:cNvPr id="256" name="모서리가 둥근 직사각형 255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7" name="모서리가 둥근 직사각형 256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8" name="그룹 237"/>
            <p:cNvGrpSpPr/>
            <p:nvPr/>
          </p:nvGrpSpPr>
          <p:grpSpPr>
            <a:xfrm>
              <a:off x="5428161" y="257992"/>
              <a:ext cx="1089220" cy="989369"/>
              <a:chOff x="137158" y="831276"/>
              <a:chExt cx="1770614" cy="1687480"/>
            </a:xfrm>
          </p:grpSpPr>
          <p:sp>
            <p:nvSpPr>
              <p:cNvPr id="254" name="모서리가 둥근 직사각형 253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모서리가 둥근 직사각형 254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9" name="그룹 238"/>
            <p:cNvGrpSpPr/>
            <p:nvPr/>
          </p:nvGrpSpPr>
          <p:grpSpPr>
            <a:xfrm rot="10800000">
              <a:off x="5428160" y="5852802"/>
              <a:ext cx="1089220" cy="989369"/>
              <a:chOff x="137158" y="831276"/>
              <a:chExt cx="1770614" cy="1687480"/>
            </a:xfrm>
          </p:grpSpPr>
          <p:sp>
            <p:nvSpPr>
              <p:cNvPr id="252" name="모서리가 둥근 직사각형 251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3" name="모서리가 둥근 직사각형 252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0" name="그룹 239"/>
            <p:cNvGrpSpPr/>
            <p:nvPr/>
          </p:nvGrpSpPr>
          <p:grpSpPr>
            <a:xfrm rot="7969830">
              <a:off x="7801281" y="4794572"/>
              <a:ext cx="1089220" cy="989369"/>
              <a:chOff x="137158" y="831276"/>
              <a:chExt cx="1770614" cy="1687480"/>
            </a:xfrm>
          </p:grpSpPr>
          <p:sp>
            <p:nvSpPr>
              <p:cNvPr id="250" name="모서리가 둥근 직사각형 249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모서리가 둥근 직사각형 250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1" name="그룹 240"/>
            <p:cNvGrpSpPr/>
            <p:nvPr/>
          </p:nvGrpSpPr>
          <p:grpSpPr>
            <a:xfrm rot="3018494">
              <a:off x="7511605" y="905297"/>
              <a:ext cx="1089220" cy="989369"/>
              <a:chOff x="137158" y="831276"/>
              <a:chExt cx="1770614" cy="1687480"/>
            </a:xfrm>
          </p:grpSpPr>
          <p:sp>
            <p:nvSpPr>
              <p:cNvPr id="248" name="모서리가 둥근 직사각형 247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9" name="모서리가 둥근 직사각형 248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2" name="타원 241"/>
            <p:cNvSpPr/>
            <p:nvPr/>
          </p:nvSpPr>
          <p:spPr>
            <a:xfrm>
              <a:off x="4747590" y="2169457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/>
            <p:cNvSpPr/>
            <p:nvPr/>
          </p:nvSpPr>
          <p:spPr>
            <a:xfrm>
              <a:off x="5163547" y="4258406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타원 243"/>
            <p:cNvSpPr/>
            <p:nvPr/>
          </p:nvSpPr>
          <p:spPr>
            <a:xfrm>
              <a:off x="7030280" y="2662432"/>
              <a:ext cx="767480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타원 244"/>
            <p:cNvSpPr/>
            <p:nvPr/>
          </p:nvSpPr>
          <p:spPr>
            <a:xfrm rot="20030213">
              <a:off x="4070484" y="1971122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타원 245"/>
            <p:cNvSpPr/>
            <p:nvPr/>
          </p:nvSpPr>
          <p:spPr>
            <a:xfrm rot="20030213">
              <a:off x="5684524" y="3069399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타원 246"/>
            <p:cNvSpPr/>
            <p:nvPr/>
          </p:nvSpPr>
          <p:spPr>
            <a:xfrm rot="20030213">
              <a:off x="5697969" y="3827756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6968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직사각형 14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6874364" y="2700611"/>
            <a:ext cx="3923608" cy="826381"/>
          </a:xfrm>
          <a:prstGeom prst="roundRect">
            <a:avLst>
              <a:gd name="adj" fmla="val 50000"/>
            </a:avLst>
          </a:prstGeom>
          <a:solidFill>
            <a:srgbClr val="E2524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 rot="18692098">
            <a:off x="9724394" y="848120"/>
            <a:ext cx="2550798" cy="1261115"/>
            <a:chOff x="3192088" y="2643448"/>
            <a:chExt cx="5195453" cy="2568632"/>
          </a:xfrm>
        </p:grpSpPr>
        <p:sp>
          <p:nvSpPr>
            <p:cNvPr id="3" name="타원 2"/>
            <p:cNvSpPr/>
            <p:nvPr/>
          </p:nvSpPr>
          <p:spPr>
            <a:xfrm>
              <a:off x="7198821" y="3229495"/>
              <a:ext cx="1188720" cy="1546167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>
              <a:off x="3192088" y="3229495"/>
              <a:ext cx="1188720" cy="1546167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원통 4"/>
            <p:cNvSpPr/>
            <p:nvPr/>
          </p:nvSpPr>
          <p:spPr>
            <a:xfrm>
              <a:off x="3516284" y="2643448"/>
              <a:ext cx="4547061" cy="2568632"/>
            </a:xfrm>
            <a:prstGeom prst="can">
              <a:avLst>
                <a:gd name="adj" fmla="val 50000"/>
              </a:avLst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4497185" y="3171306"/>
              <a:ext cx="2585258" cy="507077"/>
            </a:xfrm>
            <a:prstGeom prst="ellipse">
              <a:avLst/>
            </a:prstGeom>
            <a:solidFill>
              <a:srgbClr val="EE9795"/>
            </a:solidFill>
            <a:ln w="76200">
              <a:solidFill>
                <a:srgbClr val="E252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4497185" y="3541222"/>
              <a:ext cx="2585258" cy="216131"/>
            </a:xfrm>
            <a:prstGeom prst="roundRect">
              <a:avLst/>
            </a:prstGeom>
            <a:solidFill>
              <a:srgbClr val="EE9795"/>
            </a:solidFill>
            <a:ln>
              <a:solidFill>
                <a:srgbClr val="EE97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8" name="모서리가 둥근 직사각형 147"/>
          <p:cNvSpPr/>
          <p:nvPr/>
        </p:nvSpPr>
        <p:spPr>
          <a:xfrm>
            <a:off x="6874364" y="1440220"/>
            <a:ext cx="3923608" cy="826381"/>
          </a:xfrm>
          <a:prstGeom prst="roundRect">
            <a:avLst>
              <a:gd name="adj" fmla="val 50000"/>
            </a:avLst>
          </a:prstGeom>
          <a:solidFill>
            <a:srgbClr val="E2524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 rot="878136">
            <a:off x="8993774" y="138534"/>
            <a:ext cx="1178356" cy="1182399"/>
            <a:chOff x="2837110" y="257992"/>
            <a:chExt cx="6561669" cy="6584179"/>
          </a:xfrm>
        </p:grpSpPr>
        <p:sp>
          <p:nvSpPr>
            <p:cNvPr id="15" name="타원 14"/>
            <p:cNvSpPr/>
            <p:nvPr/>
          </p:nvSpPr>
          <p:spPr>
            <a:xfrm>
              <a:off x="3624348" y="1047404"/>
              <a:ext cx="4937760" cy="4937760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/>
            <p:cNvGrpSpPr/>
            <p:nvPr/>
          </p:nvGrpSpPr>
          <p:grpSpPr>
            <a:xfrm rot="18674734">
              <a:off x="3408517" y="1288347"/>
              <a:ext cx="1089220" cy="989369"/>
              <a:chOff x="137158" y="831276"/>
              <a:chExt cx="1770614" cy="1687480"/>
            </a:xfrm>
          </p:grpSpPr>
          <p:sp>
            <p:nvSpPr>
              <p:cNvPr id="44" name="모서리가 둥근 직사각형 43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모서리가 둥근 직사각형 44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16200000">
              <a:off x="2787185" y="3073236"/>
              <a:ext cx="1089220" cy="989369"/>
              <a:chOff x="137158" y="831276"/>
              <a:chExt cx="1770614" cy="1687480"/>
            </a:xfrm>
          </p:grpSpPr>
          <p:sp>
            <p:nvSpPr>
              <p:cNvPr id="42" name="모서리가 둥근 직사각형 41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모서리가 둥근 직사각형 42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13886184">
              <a:off x="3403815" y="4941634"/>
              <a:ext cx="1089220" cy="989369"/>
              <a:chOff x="137158" y="831276"/>
              <a:chExt cx="1770614" cy="1687480"/>
            </a:xfrm>
          </p:grpSpPr>
          <p:sp>
            <p:nvSpPr>
              <p:cNvPr id="40" name="모서리가 둥근 직사각형 39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모서리가 둥근 직사각형 40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 rot="5400000">
              <a:off x="8359485" y="3073235"/>
              <a:ext cx="1089220" cy="989369"/>
              <a:chOff x="137158" y="831276"/>
              <a:chExt cx="1770614" cy="1687480"/>
            </a:xfrm>
          </p:grpSpPr>
          <p:sp>
            <p:nvSpPr>
              <p:cNvPr id="38" name="모서리가 둥근 직사각형 37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모서리가 둥근 직사각형 38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5428161" y="257992"/>
              <a:ext cx="1089220" cy="989369"/>
              <a:chOff x="137158" y="831276"/>
              <a:chExt cx="1770614" cy="1687480"/>
            </a:xfrm>
          </p:grpSpPr>
          <p:sp>
            <p:nvSpPr>
              <p:cNvPr id="36" name="모서리가 둥근 직사각형 35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 rot="10800000">
              <a:off x="5428160" y="5852802"/>
              <a:ext cx="1089220" cy="989369"/>
              <a:chOff x="137158" y="831276"/>
              <a:chExt cx="1770614" cy="1687480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모서리가 둥근 직사각형 34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 rot="7969830">
              <a:off x="7801281" y="4794572"/>
              <a:ext cx="1089220" cy="989369"/>
              <a:chOff x="137158" y="831276"/>
              <a:chExt cx="1770614" cy="1687480"/>
            </a:xfrm>
          </p:grpSpPr>
          <p:sp>
            <p:nvSpPr>
              <p:cNvPr id="32" name="모서리가 둥근 직사각형 31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모서리가 둥근 직사각형 32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3018494">
              <a:off x="7511605" y="905297"/>
              <a:ext cx="1089220" cy="989369"/>
              <a:chOff x="137158" y="831276"/>
              <a:chExt cx="1770614" cy="1687480"/>
            </a:xfrm>
          </p:grpSpPr>
          <p:sp>
            <p:nvSpPr>
              <p:cNvPr id="30" name="모서리가 둥근 직사각형 29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모서리가 둥근 직사각형 30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" name="타원 23"/>
            <p:cNvSpPr/>
            <p:nvPr/>
          </p:nvSpPr>
          <p:spPr>
            <a:xfrm>
              <a:off x="4747590" y="2169457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5163547" y="4258406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7030280" y="2662432"/>
              <a:ext cx="767480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 rot="20030213">
              <a:off x="4070484" y="1971122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 rot="20030213">
              <a:off x="5684524" y="3069399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 rot="20030213">
              <a:off x="5697969" y="3827756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/>
          <p:cNvGrpSpPr/>
          <p:nvPr/>
        </p:nvGrpSpPr>
        <p:grpSpPr>
          <a:xfrm rot="20020334">
            <a:off x="10594286" y="3207250"/>
            <a:ext cx="1178356" cy="1182399"/>
            <a:chOff x="2837110" y="257992"/>
            <a:chExt cx="6561669" cy="6584179"/>
          </a:xfrm>
        </p:grpSpPr>
        <p:sp>
          <p:nvSpPr>
            <p:cNvPr id="47" name="타원 46"/>
            <p:cNvSpPr/>
            <p:nvPr/>
          </p:nvSpPr>
          <p:spPr>
            <a:xfrm>
              <a:off x="3624348" y="1047404"/>
              <a:ext cx="4937760" cy="4937760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8" name="그룹 47"/>
            <p:cNvGrpSpPr/>
            <p:nvPr/>
          </p:nvGrpSpPr>
          <p:grpSpPr>
            <a:xfrm rot="18674734">
              <a:off x="3408517" y="1288347"/>
              <a:ext cx="1089220" cy="989369"/>
              <a:chOff x="137158" y="831276"/>
              <a:chExt cx="1770614" cy="1687480"/>
            </a:xfrm>
          </p:grpSpPr>
          <p:sp>
            <p:nvSpPr>
              <p:cNvPr id="76" name="모서리가 둥근 직사각형 75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모서리가 둥근 직사각형 76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 rot="16200000">
              <a:off x="2787185" y="3073236"/>
              <a:ext cx="1089220" cy="989369"/>
              <a:chOff x="137158" y="831276"/>
              <a:chExt cx="1770614" cy="1687480"/>
            </a:xfrm>
          </p:grpSpPr>
          <p:sp>
            <p:nvSpPr>
              <p:cNvPr id="74" name="모서리가 둥근 직사각형 73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모서리가 둥근 직사각형 74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13886184">
              <a:off x="3403815" y="4941634"/>
              <a:ext cx="1089220" cy="989369"/>
              <a:chOff x="137158" y="831276"/>
              <a:chExt cx="1770614" cy="1687480"/>
            </a:xfrm>
          </p:grpSpPr>
          <p:sp>
            <p:nvSpPr>
              <p:cNvPr id="72" name="모서리가 둥근 직사각형 71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모서리가 둥근 직사각형 72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 rot="5400000">
              <a:off x="8359485" y="3073235"/>
              <a:ext cx="1089220" cy="989369"/>
              <a:chOff x="137158" y="831276"/>
              <a:chExt cx="1770614" cy="1687480"/>
            </a:xfrm>
          </p:grpSpPr>
          <p:sp>
            <p:nvSpPr>
              <p:cNvPr id="70" name="모서리가 둥근 직사각형 69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모서리가 둥근 직사각형 70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5428161" y="257992"/>
              <a:ext cx="1089220" cy="989369"/>
              <a:chOff x="137158" y="831276"/>
              <a:chExt cx="1770614" cy="1687480"/>
            </a:xfrm>
          </p:grpSpPr>
          <p:sp>
            <p:nvSpPr>
              <p:cNvPr id="68" name="모서리가 둥근 직사각형 67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모서리가 둥근 직사각형 68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 rot="10800000">
              <a:off x="5428160" y="5852802"/>
              <a:ext cx="1089220" cy="989369"/>
              <a:chOff x="137158" y="831276"/>
              <a:chExt cx="1770614" cy="1687480"/>
            </a:xfrm>
          </p:grpSpPr>
          <p:sp>
            <p:nvSpPr>
              <p:cNvPr id="66" name="모서리가 둥근 직사각형 65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모서리가 둥근 직사각형 66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 rot="7969830">
              <a:off x="7801281" y="4794572"/>
              <a:ext cx="1089220" cy="989369"/>
              <a:chOff x="137158" y="831276"/>
              <a:chExt cx="1770614" cy="1687480"/>
            </a:xfrm>
          </p:grpSpPr>
          <p:sp>
            <p:nvSpPr>
              <p:cNvPr id="64" name="모서리가 둥근 직사각형 63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모서리가 둥근 직사각형 64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 rot="3018494">
              <a:off x="7511605" y="905297"/>
              <a:ext cx="1089220" cy="989369"/>
              <a:chOff x="137158" y="831276"/>
              <a:chExt cx="1770614" cy="1687480"/>
            </a:xfrm>
          </p:grpSpPr>
          <p:sp>
            <p:nvSpPr>
              <p:cNvPr id="62" name="모서리가 둥근 직사각형 61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모서리가 둥근 직사각형 62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6" name="타원 55"/>
            <p:cNvSpPr/>
            <p:nvPr/>
          </p:nvSpPr>
          <p:spPr>
            <a:xfrm>
              <a:off x="4747590" y="2169457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5163547" y="4258406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/>
            <p:cNvSpPr/>
            <p:nvPr/>
          </p:nvSpPr>
          <p:spPr>
            <a:xfrm>
              <a:off x="7030280" y="2662432"/>
              <a:ext cx="767480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/>
            <p:cNvSpPr/>
            <p:nvPr/>
          </p:nvSpPr>
          <p:spPr>
            <a:xfrm rot="20030213">
              <a:off x="4070484" y="1971122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 rot="20030213">
              <a:off x="5684524" y="3069399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/>
            <p:cNvSpPr/>
            <p:nvPr/>
          </p:nvSpPr>
          <p:spPr>
            <a:xfrm rot="20030213">
              <a:off x="5697969" y="3827756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8" name="그룹 77"/>
          <p:cNvGrpSpPr/>
          <p:nvPr/>
        </p:nvGrpSpPr>
        <p:grpSpPr>
          <a:xfrm rot="20184064">
            <a:off x="2222348" y="2757077"/>
            <a:ext cx="1178356" cy="1182399"/>
            <a:chOff x="2837110" y="257992"/>
            <a:chExt cx="6561669" cy="6584179"/>
          </a:xfrm>
        </p:grpSpPr>
        <p:sp>
          <p:nvSpPr>
            <p:cNvPr id="79" name="타원 78"/>
            <p:cNvSpPr/>
            <p:nvPr/>
          </p:nvSpPr>
          <p:spPr>
            <a:xfrm>
              <a:off x="3624348" y="1047404"/>
              <a:ext cx="4937760" cy="4937760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0" name="그룹 79"/>
            <p:cNvGrpSpPr/>
            <p:nvPr/>
          </p:nvGrpSpPr>
          <p:grpSpPr>
            <a:xfrm rot="18674734">
              <a:off x="3408517" y="1288347"/>
              <a:ext cx="1089220" cy="989369"/>
              <a:chOff x="137158" y="831276"/>
              <a:chExt cx="1770614" cy="1687480"/>
            </a:xfrm>
          </p:grpSpPr>
          <p:sp>
            <p:nvSpPr>
              <p:cNvPr id="108" name="모서리가 둥근 직사각형 107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모서리가 둥근 직사각형 108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 rot="16200000">
              <a:off x="2787185" y="3073236"/>
              <a:ext cx="1089220" cy="989369"/>
              <a:chOff x="137158" y="831276"/>
              <a:chExt cx="1770614" cy="1687480"/>
            </a:xfrm>
          </p:grpSpPr>
          <p:sp>
            <p:nvSpPr>
              <p:cNvPr id="106" name="모서리가 둥근 직사각형 105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모서리가 둥근 직사각형 106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 rot="13886184">
              <a:off x="3403815" y="4941634"/>
              <a:ext cx="1089220" cy="989369"/>
              <a:chOff x="137158" y="831276"/>
              <a:chExt cx="1770614" cy="1687480"/>
            </a:xfrm>
          </p:grpSpPr>
          <p:sp>
            <p:nvSpPr>
              <p:cNvPr id="104" name="모서리가 둥근 직사각형 103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모서리가 둥근 직사각형 104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3" name="그룹 82"/>
            <p:cNvGrpSpPr/>
            <p:nvPr/>
          </p:nvGrpSpPr>
          <p:grpSpPr>
            <a:xfrm rot="5400000">
              <a:off x="8359485" y="3073235"/>
              <a:ext cx="1089220" cy="989369"/>
              <a:chOff x="137158" y="831276"/>
              <a:chExt cx="1770614" cy="1687480"/>
            </a:xfrm>
          </p:grpSpPr>
          <p:sp>
            <p:nvSpPr>
              <p:cNvPr id="102" name="모서리가 둥근 직사각형 101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모서리가 둥근 직사각형 102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4" name="그룹 83"/>
            <p:cNvGrpSpPr/>
            <p:nvPr/>
          </p:nvGrpSpPr>
          <p:grpSpPr>
            <a:xfrm>
              <a:off x="5428161" y="257992"/>
              <a:ext cx="1089220" cy="989369"/>
              <a:chOff x="137158" y="831276"/>
              <a:chExt cx="1770614" cy="1687480"/>
            </a:xfrm>
          </p:grpSpPr>
          <p:sp>
            <p:nvSpPr>
              <p:cNvPr id="100" name="모서리가 둥근 직사각형 99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모서리가 둥근 직사각형 100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 rot="10800000">
              <a:off x="5428160" y="5852802"/>
              <a:ext cx="1089220" cy="989369"/>
              <a:chOff x="137158" y="831276"/>
              <a:chExt cx="1770614" cy="1687480"/>
            </a:xfrm>
          </p:grpSpPr>
          <p:sp>
            <p:nvSpPr>
              <p:cNvPr id="98" name="모서리가 둥근 직사각형 97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모서리가 둥근 직사각형 98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6" name="그룹 85"/>
            <p:cNvGrpSpPr/>
            <p:nvPr/>
          </p:nvGrpSpPr>
          <p:grpSpPr>
            <a:xfrm rot="7969830">
              <a:off x="7801281" y="4794572"/>
              <a:ext cx="1089220" cy="989369"/>
              <a:chOff x="137158" y="831276"/>
              <a:chExt cx="1770614" cy="1687480"/>
            </a:xfrm>
          </p:grpSpPr>
          <p:sp>
            <p:nvSpPr>
              <p:cNvPr id="96" name="모서리가 둥근 직사각형 95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모서리가 둥근 직사각형 96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 rot="3018494">
              <a:off x="7511605" y="905297"/>
              <a:ext cx="1089220" cy="989369"/>
              <a:chOff x="137158" y="831276"/>
              <a:chExt cx="1770614" cy="1687480"/>
            </a:xfrm>
          </p:grpSpPr>
          <p:sp>
            <p:nvSpPr>
              <p:cNvPr id="94" name="모서리가 둥근 직사각형 93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모서리가 둥근 직사각형 94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8" name="타원 87"/>
            <p:cNvSpPr/>
            <p:nvPr/>
          </p:nvSpPr>
          <p:spPr>
            <a:xfrm>
              <a:off x="4747590" y="2169457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/>
            <p:cNvSpPr/>
            <p:nvPr/>
          </p:nvSpPr>
          <p:spPr>
            <a:xfrm>
              <a:off x="5163547" y="4258406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/>
            <p:cNvSpPr/>
            <p:nvPr/>
          </p:nvSpPr>
          <p:spPr>
            <a:xfrm>
              <a:off x="7030280" y="2662432"/>
              <a:ext cx="767480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/>
            <p:cNvSpPr/>
            <p:nvPr/>
          </p:nvSpPr>
          <p:spPr>
            <a:xfrm rot="20030213">
              <a:off x="4070484" y="1971122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/>
            <p:cNvSpPr/>
            <p:nvPr/>
          </p:nvSpPr>
          <p:spPr>
            <a:xfrm rot="20030213">
              <a:off x="5684524" y="3069399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/>
            <p:cNvSpPr/>
            <p:nvPr/>
          </p:nvSpPr>
          <p:spPr>
            <a:xfrm rot="20030213">
              <a:off x="5697969" y="3827756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그룹 109"/>
          <p:cNvGrpSpPr/>
          <p:nvPr/>
        </p:nvGrpSpPr>
        <p:grpSpPr>
          <a:xfrm rot="878136">
            <a:off x="4980157" y="3347681"/>
            <a:ext cx="1178356" cy="1182399"/>
            <a:chOff x="2837110" y="257992"/>
            <a:chExt cx="6561669" cy="6584179"/>
          </a:xfrm>
        </p:grpSpPr>
        <p:sp>
          <p:nvSpPr>
            <p:cNvPr id="111" name="타원 110"/>
            <p:cNvSpPr/>
            <p:nvPr/>
          </p:nvSpPr>
          <p:spPr>
            <a:xfrm>
              <a:off x="3624348" y="1047404"/>
              <a:ext cx="4937760" cy="4937760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2" name="그룹 111"/>
            <p:cNvGrpSpPr/>
            <p:nvPr/>
          </p:nvGrpSpPr>
          <p:grpSpPr>
            <a:xfrm rot="18674734">
              <a:off x="3408517" y="1288347"/>
              <a:ext cx="1089220" cy="989369"/>
              <a:chOff x="137158" y="831276"/>
              <a:chExt cx="1770614" cy="1687480"/>
            </a:xfrm>
          </p:grpSpPr>
          <p:sp>
            <p:nvSpPr>
              <p:cNvPr id="140" name="모서리가 둥근 직사각형 139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모서리가 둥근 직사각형 140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3" name="그룹 112"/>
            <p:cNvGrpSpPr/>
            <p:nvPr/>
          </p:nvGrpSpPr>
          <p:grpSpPr>
            <a:xfrm rot="16200000">
              <a:off x="2787185" y="3073236"/>
              <a:ext cx="1089220" cy="989369"/>
              <a:chOff x="137158" y="831276"/>
              <a:chExt cx="1770614" cy="1687480"/>
            </a:xfrm>
          </p:grpSpPr>
          <p:sp>
            <p:nvSpPr>
              <p:cNvPr id="138" name="모서리가 둥근 직사각형 137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모서리가 둥근 직사각형 138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13886184">
              <a:off x="3403815" y="4941634"/>
              <a:ext cx="1089220" cy="989369"/>
              <a:chOff x="137158" y="831276"/>
              <a:chExt cx="1770614" cy="1687480"/>
            </a:xfrm>
          </p:grpSpPr>
          <p:sp>
            <p:nvSpPr>
              <p:cNvPr id="136" name="모서리가 둥근 직사각형 135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모서리가 둥근 직사각형 136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" name="그룹 114"/>
            <p:cNvGrpSpPr/>
            <p:nvPr/>
          </p:nvGrpSpPr>
          <p:grpSpPr>
            <a:xfrm rot="5400000">
              <a:off x="8359485" y="3073235"/>
              <a:ext cx="1089220" cy="989369"/>
              <a:chOff x="137158" y="831276"/>
              <a:chExt cx="1770614" cy="1687480"/>
            </a:xfrm>
          </p:grpSpPr>
          <p:sp>
            <p:nvSpPr>
              <p:cNvPr id="134" name="모서리가 둥근 직사각형 133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모서리가 둥근 직사각형 134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6" name="그룹 115"/>
            <p:cNvGrpSpPr/>
            <p:nvPr/>
          </p:nvGrpSpPr>
          <p:grpSpPr>
            <a:xfrm>
              <a:off x="5428161" y="257992"/>
              <a:ext cx="1089220" cy="989369"/>
              <a:chOff x="137158" y="831276"/>
              <a:chExt cx="1770614" cy="1687480"/>
            </a:xfrm>
          </p:grpSpPr>
          <p:sp>
            <p:nvSpPr>
              <p:cNvPr id="132" name="모서리가 둥근 직사각형 131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모서리가 둥근 직사각형 132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10800000">
              <a:off x="5428160" y="5852802"/>
              <a:ext cx="1089220" cy="989369"/>
              <a:chOff x="137158" y="831276"/>
              <a:chExt cx="1770614" cy="1687480"/>
            </a:xfrm>
          </p:grpSpPr>
          <p:sp>
            <p:nvSpPr>
              <p:cNvPr id="130" name="모서리가 둥근 직사각형 129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모서리가 둥근 직사각형 130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8" name="그룹 117"/>
            <p:cNvGrpSpPr/>
            <p:nvPr/>
          </p:nvGrpSpPr>
          <p:grpSpPr>
            <a:xfrm rot="7969830">
              <a:off x="7801281" y="4794572"/>
              <a:ext cx="1089220" cy="989369"/>
              <a:chOff x="137158" y="831276"/>
              <a:chExt cx="1770614" cy="1687480"/>
            </a:xfrm>
          </p:grpSpPr>
          <p:sp>
            <p:nvSpPr>
              <p:cNvPr id="128" name="모서리가 둥근 직사각형 127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모서리가 둥근 직사각형 128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 rot="3018494">
              <a:off x="7511605" y="905297"/>
              <a:ext cx="1089220" cy="989369"/>
              <a:chOff x="137158" y="831276"/>
              <a:chExt cx="1770614" cy="1687480"/>
            </a:xfrm>
          </p:grpSpPr>
          <p:sp>
            <p:nvSpPr>
              <p:cNvPr id="126" name="모서리가 둥근 직사각형 125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모서리가 둥근 직사각형 126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0" name="타원 119"/>
            <p:cNvSpPr/>
            <p:nvPr/>
          </p:nvSpPr>
          <p:spPr>
            <a:xfrm>
              <a:off x="4747590" y="2169457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5163547" y="4258406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/>
            <p:cNvSpPr/>
            <p:nvPr/>
          </p:nvSpPr>
          <p:spPr>
            <a:xfrm>
              <a:off x="7030280" y="2662432"/>
              <a:ext cx="767480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/>
            <p:cNvSpPr/>
            <p:nvPr/>
          </p:nvSpPr>
          <p:spPr>
            <a:xfrm rot="20030213">
              <a:off x="4070484" y="1971122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/>
            <p:cNvSpPr/>
            <p:nvPr/>
          </p:nvSpPr>
          <p:spPr>
            <a:xfrm rot="20030213">
              <a:off x="5684524" y="3069399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/>
            <p:cNvSpPr/>
            <p:nvPr/>
          </p:nvSpPr>
          <p:spPr>
            <a:xfrm rot="20030213">
              <a:off x="5697969" y="3827756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150115" y="174622"/>
            <a:ext cx="51455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latin typeface="Comic Sans MS" panose="030F0702030302020204" pitchFamily="66" charset="0"/>
              </a:rPr>
              <a:t>Protect the </a:t>
            </a:r>
            <a:r>
              <a:rPr lang="en-US" altLang="ko-KR" sz="8800" b="1" dirty="0" smtClean="0">
                <a:latin typeface="Comic Sans MS" panose="030F0702030302020204" pitchFamily="66" charset="0"/>
              </a:rPr>
              <a:t>body</a:t>
            </a:r>
            <a:endParaRPr lang="ko-KR" altLang="en-US" sz="8800" b="1" dirty="0">
              <a:latin typeface="Comic Sans MS" panose="030F0702030302020204" pitchFamily="66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090756" y="1572753"/>
            <a:ext cx="4422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Comic Sans MS" panose="030F0702030302020204" pitchFamily="66" charset="0"/>
              </a:rPr>
              <a:t>GAME START</a:t>
            </a:r>
            <a:endParaRPr lang="ko-KR" altLang="en-US" sz="3200" dirty="0">
              <a:latin typeface="Comic Sans MS" panose="030F0702030302020204" pitchFamily="66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7090756" y="2836288"/>
            <a:ext cx="4422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Comic Sans MS" panose="030F0702030302020204" pitchFamily="66" charset="0"/>
              </a:rPr>
              <a:t>GAME HELP</a:t>
            </a:r>
            <a:endParaRPr lang="ko-KR" altLang="en-US" sz="3200" dirty="0">
              <a:latin typeface="Comic Sans MS" panose="030F0702030302020204" pitchFamily="66" charset="0"/>
            </a:endParaRPr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6958314" y="3958132"/>
            <a:ext cx="5068820" cy="1092151"/>
          </a:xfrm>
          <a:prstGeom prst="roundRect">
            <a:avLst>
              <a:gd name="adj" fmla="val 50000"/>
            </a:avLst>
          </a:prstGeom>
          <a:solidFill>
            <a:srgbClr val="E2524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TextBox 146"/>
          <p:cNvSpPr txBox="1"/>
          <p:nvPr/>
        </p:nvSpPr>
        <p:spPr>
          <a:xfrm>
            <a:off x="7090756" y="4099823"/>
            <a:ext cx="4422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latin typeface="Comic Sans MS" panose="030F0702030302020204" pitchFamily="66" charset="0"/>
              </a:rPr>
              <a:t>GAME EXIT</a:t>
            </a:r>
            <a:endParaRPr lang="ko-KR" altLang="en-US" sz="4800" dirty="0">
              <a:latin typeface="Comic Sans MS" panose="030F0702030302020204" pitchFamily="66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 rot="2975450">
            <a:off x="2863645" y="4350665"/>
            <a:ext cx="2550798" cy="1261115"/>
            <a:chOff x="3192088" y="2643448"/>
            <a:chExt cx="5195453" cy="2568632"/>
          </a:xfrm>
        </p:grpSpPr>
        <p:sp>
          <p:nvSpPr>
            <p:cNvPr id="9" name="타원 8"/>
            <p:cNvSpPr/>
            <p:nvPr/>
          </p:nvSpPr>
          <p:spPr>
            <a:xfrm>
              <a:off x="7198821" y="3229495"/>
              <a:ext cx="1188720" cy="1546167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3192088" y="3229495"/>
              <a:ext cx="1188720" cy="1546167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원통 10"/>
            <p:cNvSpPr/>
            <p:nvPr/>
          </p:nvSpPr>
          <p:spPr>
            <a:xfrm>
              <a:off x="3516284" y="2643448"/>
              <a:ext cx="4547061" cy="2568632"/>
            </a:xfrm>
            <a:prstGeom prst="can">
              <a:avLst>
                <a:gd name="adj" fmla="val 50000"/>
              </a:avLst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4497185" y="3171306"/>
              <a:ext cx="2585258" cy="507077"/>
            </a:xfrm>
            <a:prstGeom prst="ellipse">
              <a:avLst/>
            </a:prstGeom>
            <a:solidFill>
              <a:srgbClr val="EE9795"/>
            </a:solidFill>
            <a:ln w="76200">
              <a:solidFill>
                <a:srgbClr val="E252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4497185" y="3541222"/>
              <a:ext cx="2585258" cy="216131"/>
            </a:xfrm>
            <a:prstGeom prst="roundRect">
              <a:avLst/>
            </a:prstGeom>
            <a:solidFill>
              <a:srgbClr val="EE9795"/>
            </a:solidFill>
            <a:ln>
              <a:solidFill>
                <a:srgbClr val="EE97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3" name="그룹 162"/>
          <p:cNvGrpSpPr/>
          <p:nvPr/>
        </p:nvGrpSpPr>
        <p:grpSpPr>
          <a:xfrm rot="19165090">
            <a:off x="6872822" y="3576695"/>
            <a:ext cx="687315" cy="689673"/>
            <a:chOff x="2837110" y="257992"/>
            <a:chExt cx="6561669" cy="6584179"/>
          </a:xfrm>
        </p:grpSpPr>
        <p:sp>
          <p:nvSpPr>
            <p:cNvPr id="164" name="타원 163"/>
            <p:cNvSpPr/>
            <p:nvPr/>
          </p:nvSpPr>
          <p:spPr>
            <a:xfrm>
              <a:off x="3624348" y="1047404"/>
              <a:ext cx="4937760" cy="4937760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5" name="그룹 164"/>
            <p:cNvGrpSpPr/>
            <p:nvPr/>
          </p:nvGrpSpPr>
          <p:grpSpPr>
            <a:xfrm rot="18674734">
              <a:off x="3408517" y="1288347"/>
              <a:ext cx="1089220" cy="989369"/>
              <a:chOff x="137158" y="831276"/>
              <a:chExt cx="1770614" cy="1687480"/>
            </a:xfrm>
          </p:grpSpPr>
          <p:sp>
            <p:nvSpPr>
              <p:cNvPr id="193" name="모서리가 둥근 직사각형 192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모서리가 둥근 직사각형 193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6" name="그룹 165"/>
            <p:cNvGrpSpPr/>
            <p:nvPr/>
          </p:nvGrpSpPr>
          <p:grpSpPr>
            <a:xfrm rot="16200000">
              <a:off x="2787185" y="3073236"/>
              <a:ext cx="1089220" cy="989369"/>
              <a:chOff x="137158" y="831276"/>
              <a:chExt cx="1770614" cy="1687480"/>
            </a:xfrm>
          </p:grpSpPr>
          <p:sp>
            <p:nvSpPr>
              <p:cNvPr id="191" name="모서리가 둥근 직사각형 190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모서리가 둥근 직사각형 191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7" name="그룹 166"/>
            <p:cNvGrpSpPr/>
            <p:nvPr/>
          </p:nvGrpSpPr>
          <p:grpSpPr>
            <a:xfrm rot="13886184">
              <a:off x="3403815" y="4941634"/>
              <a:ext cx="1089220" cy="989369"/>
              <a:chOff x="137158" y="831276"/>
              <a:chExt cx="1770614" cy="1687480"/>
            </a:xfrm>
          </p:grpSpPr>
          <p:sp>
            <p:nvSpPr>
              <p:cNvPr id="189" name="모서리가 둥근 직사각형 188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모서리가 둥근 직사각형 189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8" name="그룹 167"/>
            <p:cNvGrpSpPr/>
            <p:nvPr/>
          </p:nvGrpSpPr>
          <p:grpSpPr>
            <a:xfrm rot="5400000">
              <a:off x="8359485" y="3073235"/>
              <a:ext cx="1089220" cy="989369"/>
              <a:chOff x="137158" y="831276"/>
              <a:chExt cx="1770614" cy="1687480"/>
            </a:xfrm>
          </p:grpSpPr>
          <p:sp>
            <p:nvSpPr>
              <p:cNvPr id="187" name="모서리가 둥근 직사각형 186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모서리가 둥근 직사각형 187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9" name="그룹 168"/>
            <p:cNvGrpSpPr/>
            <p:nvPr/>
          </p:nvGrpSpPr>
          <p:grpSpPr>
            <a:xfrm>
              <a:off x="5428161" y="257992"/>
              <a:ext cx="1089220" cy="989369"/>
              <a:chOff x="137158" y="831276"/>
              <a:chExt cx="1770614" cy="1687480"/>
            </a:xfrm>
          </p:grpSpPr>
          <p:sp>
            <p:nvSpPr>
              <p:cNvPr id="185" name="모서리가 둥근 직사각형 184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모서리가 둥근 직사각형 185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0" name="그룹 169"/>
            <p:cNvGrpSpPr/>
            <p:nvPr/>
          </p:nvGrpSpPr>
          <p:grpSpPr>
            <a:xfrm rot="10800000">
              <a:off x="5428160" y="5852802"/>
              <a:ext cx="1089220" cy="989369"/>
              <a:chOff x="137158" y="831276"/>
              <a:chExt cx="1770614" cy="1687480"/>
            </a:xfrm>
          </p:grpSpPr>
          <p:sp>
            <p:nvSpPr>
              <p:cNvPr id="183" name="모서리가 둥근 직사각형 182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모서리가 둥근 직사각형 183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1" name="그룹 170"/>
            <p:cNvGrpSpPr/>
            <p:nvPr/>
          </p:nvGrpSpPr>
          <p:grpSpPr>
            <a:xfrm rot="7969830">
              <a:off x="7801281" y="4794572"/>
              <a:ext cx="1089220" cy="989369"/>
              <a:chOff x="137158" y="831276"/>
              <a:chExt cx="1770614" cy="1687480"/>
            </a:xfrm>
          </p:grpSpPr>
          <p:sp>
            <p:nvSpPr>
              <p:cNvPr id="181" name="모서리가 둥근 직사각형 180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모서리가 둥근 직사각형 181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2" name="그룹 171"/>
            <p:cNvGrpSpPr/>
            <p:nvPr/>
          </p:nvGrpSpPr>
          <p:grpSpPr>
            <a:xfrm rot="3018494">
              <a:off x="7511605" y="905297"/>
              <a:ext cx="1089220" cy="989369"/>
              <a:chOff x="137158" y="831276"/>
              <a:chExt cx="1770614" cy="1687480"/>
            </a:xfrm>
          </p:grpSpPr>
          <p:sp>
            <p:nvSpPr>
              <p:cNvPr id="179" name="모서리가 둥근 직사각형 178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모서리가 둥근 직사각형 179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3" name="타원 172"/>
            <p:cNvSpPr/>
            <p:nvPr/>
          </p:nvSpPr>
          <p:spPr>
            <a:xfrm>
              <a:off x="4747590" y="2169457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/>
            <p:cNvSpPr/>
            <p:nvPr/>
          </p:nvSpPr>
          <p:spPr>
            <a:xfrm>
              <a:off x="5163547" y="4258406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/>
            <p:cNvSpPr/>
            <p:nvPr/>
          </p:nvSpPr>
          <p:spPr>
            <a:xfrm>
              <a:off x="7030280" y="2662432"/>
              <a:ext cx="767480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/>
            <p:cNvSpPr/>
            <p:nvPr/>
          </p:nvSpPr>
          <p:spPr>
            <a:xfrm rot="20030213">
              <a:off x="4070484" y="1971122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/>
            <p:cNvSpPr/>
            <p:nvPr/>
          </p:nvSpPr>
          <p:spPr>
            <a:xfrm rot="20030213">
              <a:off x="5684524" y="3069399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/>
            <p:cNvSpPr/>
            <p:nvPr/>
          </p:nvSpPr>
          <p:spPr>
            <a:xfrm rot="20030213">
              <a:off x="5697969" y="3827756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5" name="그룹 194"/>
          <p:cNvGrpSpPr/>
          <p:nvPr/>
        </p:nvGrpSpPr>
        <p:grpSpPr>
          <a:xfrm rot="6785437">
            <a:off x="6491218" y="4341930"/>
            <a:ext cx="687315" cy="689673"/>
            <a:chOff x="2837110" y="257992"/>
            <a:chExt cx="6561669" cy="6584179"/>
          </a:xfrm>
        </p:grpSpPr>
        <p:sp>
          <p:nvSpPr>
            <p:cNvPr id="196" name="타원 195"/>
            <p:cNvSpPr/>
            <p:nvPr/>
          </p:nvSpPr>
          <p:spPr>
            <a:xfrm>
              <a:off x="3624348" y="1047404"/>
              <a:ext cx="4937760" cy="4937760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7" name="그룹 196"/>
            <p:cNvGrpSpPr/>
            <p:nvPr/>
          </p:nvGrpSpPr>
          <p:grpSpPr>
            <a:xfrm rot="18674734">
              <a:off x="3408517" y="1288347"/>
              <a:ext cx="1089220" cy="989369"/>
              <a:chOff x="137158" y="831276"/>
              <a:chExt cx="1770614" cy="1687480"/>
            </a:xfrm>
          </p:grpSpPr>
          <p:sp>
            <p:nvSpPr>
              <p:cNvPr id="225" name="모서리가 둥근 직사각형 224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모서리가 둥근 직사각형 225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8" name="그룹 197"/>
            <p:cNvGrpSpPr/>
            <p:nvPr/>
          </p:nvGrpSpPr>
          <p:grpSpPr>
            <a:xfrm rot="16200000">
              <a:off x="2787185" y="3073236"/>
              <a:ext cx="1089220" cy="989369"/>
              <a:chOff x="137158" y="831276"/>
              <a:chExt cx="1770614" cy="1687480"/>
            </a:xfrm>
          </p:grpSpPr>
          <p:sp>
            <p:nvSpPr>
              <p:cNvPr id="223" name="모서리가 둥근 직사각형 222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모서리가 둥근 직사각형 223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9" name="그룹 198"/>
            <p:cNvGrpSpPr/>
            <p:nvPr/>
          </p:nvGrpSpPr>
          <p:grpSpPr>
            <a:xfrm rot="13886184">
              <a:off x="3403815" y="4941634"/>
              <a:ext cx="1089220" cy="989369"/>
              <a:chOff x="137158" y="831276"/>
              <a:chExt cx="1770614" cy="1687480"/>
            </a:xfrm>
          </p:grpSpPr>
          <p:sp>
            <p:nvSpPr>
              <p:cNvPr id="221" name="모서리가 둥근 직사각형 220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모서리가 둥근 직사각형 221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0" name="그룹 199"/>
            <p:cNvGrpSpPr/>
            <p:nvPr/>
          </p:nvGrpSpPr>
          <p:grpSpPr>
            <a:xfrm rot="5400000">
              <a:off x="8359485" y="3073235"/>
              <a:ext cx="1089220" cy="989369"/>
              <a:chOff x="137158" y="831276"/>
              <a:chExt cx="1770614" cy="1687480"/>
            </a:xfrm>
          </p:grpSpPr>
          <p:sp>
            <p:nvSpPr>
              <p:cNvPr id="219" name="모서리가 둥근 직사각형 218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모서리가 둥근 직사각형 219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1" name="그룹 200"/>
            <p:cNvGrpSpPr/>
            <p:nvPr/>
          </p:nvGrpSpPr>
          <p:grpSpPr>
            <a:xfrm>
              <a:off x="5428161" y="257992"/>
              <a:ext cx="1089220" cy="989369"/>
              <a:chOff x="137158" y="831276"/>
              <a:chExt cx="1770614" cy="1687480"/>
            </a:xfrm>
          </p:grpSpPr>
          <p:sp>
            <p:nvSpPr>
              <p:cNvPr id="217" name="모서리가 둥근 직사각형 216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모서리가 둥근 직사각형 217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2" name="그룹 201"/>
            <p:cNvGrpSpPr/>
            <p:nvPr/>
          </p:nvGrpSpPr>
          <p:grpSpPr>
            <a:xfrm rot="10800000">
              <a:off x="5428160" y="5852802"/>
              <a:ext cx="1089220" cy="989369"/>
              <a:chOff x="137158" y="831276"/>
              <a:chExt cx="1770614" cy="1687480"/>
            </a:xfrm>
          </p:grpSpPr>
          <p:sp>
            <p:nvSpPr>
              <p:cNvPr id="215" name="모서리가 둥근 직사각형 214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모서리가 둥근 직사각형 215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3" name="그룹 202"/>
            <p:cNvGrpSpPr/>
            <p:nvPr/>
          </p:nvGrpSpPr>
          <p:grpSpPr>
            <a:xfrm rot="7969830">
              <a:off x="7801281" y="4794572"/>
              <a:ext cx="1089220" cy="989369"/>
              <a:chOff x="137158" y="831276"/>
              <a:chExt cx="1770614" cy="1687480"/>
            </a:xfrm>
          </p:grpSpPr>
          <p:sp>
            <p:nvSpPr>
              <p:cNvPr id="213" name="모서리가 둥근 직사각형 212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모서리가 둥근 직사각형 213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4" name="그룹 203"/>
            <p:cNvGrpSpPr/>
            <p:nvPr/>
          </p:nvGrpSpPr>
          <p:grpSpPr>
            <a:xfrm rot="3018494">
              <a:off x="7511605" y="905297"/>
              <a:ext cx="1089220" cy="989369"/>
              <a:chOff x="137158" y="831276"/>
              <a:chExt cx="1770614" cy="1687480"/>
            </a:xfrm>
          </p:grpSpPr>
          <p:sp>
            <p:nvSpPr>
              <p:cNvPr id="211" name="모서리가 둥근 직사각형 210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모서리가 둥근 직사각형 211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5" name="타원 204"/>
            <p:cNvSpPr/>
            <p:nvPr/>
          </p:nvSpPr>
          <p:spPr>
            <a:xfrm>
              <a:off x="4747590" y="2169457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/>
            <p:cNvSpPr/>
            <p:nvPr/>
          </p:nvSpPr>
          <p:spPr>
            <a:xfrm>
              <a:off x="5163547" y="4258406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/>
            <p:cNvSpPr/>
            <p:nvPr/>
          </p:nvSpPr>
          <p:spPr>
            <a:xfrm>
              <a:off x="7030280" y="2662432"/>
              <a:ext cx="767480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/>
            <p:cNvSpPr/>
            <p:nvPr/>
          </p:nvSpPr>
          <p:spPr>
            <a:xfrm rot="20030213">
              <a:off x="4070484" y="1971122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/>
            <p:cNvSpPr/>
            <p:nvPr/>
          </p:nvSpPr>
          <p:spPr>
            <a:xfrm rot="20030213">
              <a:off x="5684524" y="3069399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/>
            <p:cNvSpPr/>
            <p:nvPr/>
          </p:nvSpPr>
          <p:spPr>
            <a:xfrm rot="20030213">
              <a:off x="5697969" y="3827756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7" name="그룹 226"/>
          <p:cNvGrpSpPr/>
          <p:nvPr/>
        </p:nvGrpSpPr>
        <p:grpSpPr>
          <a:xfrm rot="2634272">
            <a:off x="7377514" y="4774039"/>
            <a:ext cx="687315" cy="689673"/>
            <a:chOff x="2837110" y="257992"/>
            <a:chExt cx="6561669" cy="6584179"/>
          </a:xfrm>
        </p:grpSpPr>
        <p:sp>
          <p:nvSpPr>
            <p:cNvPr id="228" name="타원 227"/>
            <p:cNvSpPr/>
            <p:nvPr/>
          </p:nvSpPr>
          <p:spPr>
            <a:xfrm>
              <a:off x="3624348" y="1047404"/>
              <a:ext cx="4937760" cy="4937760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9" name="그룹 228"/>
            <p:cNvGrpSpPr/>
            <p:nvPr/>
          </p:nvGrpSpPr>
          <p:grpSpPr>
            <a:xfrm rot="18674734">
              <a:off x="3408517" y="1288347"/>
              <a:ext cx="1089220" cy="989369"/>
              <a:chOff x="137158" y="831276"/>
              <a:chExt cx="1770614" cy="1687480"/>
            </a:xfrm>
          </p:grpSpPr>
          <p:sp>
            <p:nvSpPr>
              <p:cNvPr id="257" name="모서리가 둥근 직사각형 256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모서리가 둥근 직사각형 257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0" name="그룹 229"/>
            <p:cNvGrpSpPr/>
            <p:nvPr/>
          </p:nvGrpSpPr>
          <p:grpSpPr>
            <a:xfrm rot="16200000">
              <a:off x="2787185" y="3073236"/>
              <a:ext cx="1089220" cy="989369"/>
              <a:chOff x="137158" y="831276"/>
              <a:chExt cx="1770614" cy="1687480"/>
            </a:xfrm>
          </p:grpSpPr>
          <p:sp>
            <p:nvSpPr>
              <p:cNvPr id="255" name="모서리가 둥근 직사각형 254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모서리가 둥근 직사각형 255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1" name="그룹 230"/>
            <p:cNvGrpSpPr/>
            <p:nvPr/>
          </p:nvGrpSpPr>
          <p:grpSpPr>
            <a:xfrm rot="13886184">
              <a:off x="3403815" y="4941634"/>
              <a:ext cx="1089220" cy="989369"/>
              <a:chOff x="137158" y="831276"/>
              <a:chExt cx="1770614" cy="1687480"/>
            </a:xfrm>
          </p:grpSpPr>
          <p:sp>
            <p:nvSpPr>
              <p:cNvPr id="253" name="모서리가 둥근 직사각형 252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4" name="모서리가 둥근 직사각형 253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2" name="그룹 231"/>
            <p:cNvGrpSpPr/>
            <p:nvPr/>
          </p:nvGrpSpPr>
          <p:grpSpPr>
            <a:xfrm rot="5400000">
              <a:off x="8359485" y="3073235"/>
              <a:ext cx="1089220" cy="989369"/>
              <a:chOff x="137158" y="831276"/>
              <a:chExt cx="1770614" cy="1687480"/>
            </a:xfrm>
          </p:grpSpPr>
          <p:sp>
            <p:nvSpPr>
              <p:cNvPr id="251" name="모서리가 둥근 직사각형 250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2" name="모서리가 둥근 직사각형 251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3" name="그룹 232"/>
            <p:cNvGrpSpPr/>
            <p:nvPr/>
          </p:nvGrpSpPr>
          <p:grpSpPr>
            <a:xfrm>
              <a:off x="5428161" y="257992"/>
              <a:ext cx="1089220" cy="989369"/>
              <a:chOff x="137158" y="831276"/>
              <a:chExt cx="1770614" cy="1687480"/>
            </a:xfrm>
          </p:grpSpPr>
          <p:sp>
            <p:nvSpPr>
              <p:cNvPr id="249" name="모서리가 둥근 직사각형 248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모서리가 둥근 직사각형 249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4" name="그룹 233"/>
            <p:cNvGrpSpPr/>
            <p:nvPr/>
          </p:nvGrpSpPr>
          <p:grpSpPr>
            <a:xfrm rot="10800000">
              <a:off x="5428160" y="5852802"/>
              <a:ext cx="1089220" cy="989369"/>
              <a:chOff x="137158" y="831276"/>
              <a:chExt cx="1770614" cy="1687480"/>
            </a:xfrm>
          </p:grpSpPr>
          <p:sp>
            <p:nvSpPr>
              <p:cNvPr id="247" name="모서리가 둥근 직사각형 246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모서리가 둥근 직사각형 247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5" name="그룹 234"/>
            <p:cNvGrpSpPr/>
            <p:nvPr/>
          </p:nvGrpSpPr>
          <p:grpSpPr>
            <a:xfrm rot="7969830">
              <a:off x="7801281" y="4794572"/>
              <a:ext cx="1089220" cy="989369"/>
              <a:chOff x="137158" y="831276"/>
              <a:chExt cx="1770614" cy="1687480"/>
            </a:xfrm>
          </p:grpSpPr>
          <p:sp>
            <p:nvSpPr>
              <p:cNvPr id="245" name="모서리가 둥근 직사각형 244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모서리가 둥근 직사각형 245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6" name="그룹 235"/>
            <p:cNvGrpSpPr/>
            <p:nvPr/>
          </p:nvGrpSpPr>
          <p:grpSpPr>
            <a:xfrm rot="3018494">
              <a:off x="7511605" y="905297"/>
              <a:ext cx="1089220" cy="989369"/>
              <a:chOff x="137158" y="831276"/>
              <a:chExt cx="1770614" cy="1687480"/>
            </a:xfrm>
          </p:grpSpPr>
          <p:sp>
            <p:nvSpPr>
              <p:cNvPr id="243" name="모서리가 둥근 직사각형 242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4" name="모서리가 둥근 직사각형 243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7" name="타원 236"/>
            <p:cNvSpPr/>
            <p:nvPr/>
          </p:nvSpPr>
          <p:spPr>
            <a:xfrm>
              <a:off x="4747590" y="2169457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타원 237"/>
            <p:cNvSpPr/>
            <p:nvPr/>
          </p:nvSpPr>
          <p:spPr>
            <a:xfrm>
              <a:off x="5163547" y="4258406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/>
            <p:cNvSpPr/>
            <p:nvPr/>
          </p:nvSpPr>
          <p:spPr>
            <a:xfrm>
              <a:off x="7030280" y="2662432"/>
              <a:ext cx="767480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/>
            <p:cNvSpPr/>
            <p:nvPr/>
          </p:nvSpPr>
          <p:spPr>
            <a:xfrm rot="20030213">
              <a:off x="4070484" y="1971122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/>
            <p:cNvSpPr/>
            <p:nvPr/>
          </p:nvSpPr>
          <p:spPr>
            <a:xfrm rot="20030213">
              <a:off x="5684524" y="3069399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/>
            <p:cNvSpPr/>
            <p:nvPr/>
          </p:nvSpPr>
          <p:spPr>
            <a:xfrm rot="20030213">
              <a:off x="5697969" y="3827756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9965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8249" y="400240"/>
            <a:ext cx="3165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mic Sans MS" panose="030F0702030302020204" pitchFamily="66" charset="0"/>
              </a:rPr>
              <a:t>Press     enter    to skip</a:t>
            </a:r>
            <a:endParaRPr lang="ko-KR" altLang="en-US" dirty="0">
              <a:latin typeface="Comic Sans MS" panose="030F0702030302020204" pitchFamily="66" charset="0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9889834" y="200678"/>
            <a:ext cx="944543" cy="547686"/>
            <a:chOff x="6969783" y="2267533"/>
            <a:chExt cx="2503207" cy="1451466"/>
          </a:xfrm>
        </p:grpSpPr>
        <p:grpSp>
          <p:nvGrpSpPr>
            <p:cNvPr id="62" name="그룹 61"/>
            <p:cNvGrpSpPr/>
            <p:nvPr/>
          </p:nvGrpSpPr>
          <p:grpSpPr>
            <a:xfrm>
              <a:off x="6969783" y="2267533"/>
              <a:ext cx="2503207" cy="1451466"/>
              <a:chOff x="5057257" y="2509907"/>
              <a:chExt cx="2503207" cy="1451466"/>
            </a:xfrm>
          </p:grpSpPr>
          <p:sp>
            <p:nvSpPr>
              <p:cNvPr id="64" name="모서리가 둥근 직사각형 63"/>
              <p:cNvSpPr/>
              <p:nvPr/>
            </p:nvSpPr>
            <p:spPr>
              <a:xfrm>
                <a:off x="5057257" y="3226080"/>
                <a:ext cx="2503207" cy="73529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모서리가 둥근 직사각형 64"/>
              <p:cNvSpPr/>
              <p:nvPr/>
            </p:nvSpPr>
            <p:spPr>
              <a:xfrm>
                <a:off x="5628879" y="2509907"/>
                <a:ext cx="1931584" cy="9966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7844760" y="2795483"/>
              <a:ext cx="1557486" cy="693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latin typeface="Franklin Gothic Heavy" panose="020B0903020102020204" pitchFamily="34" charset="0"/>
                  <a:ea typeface="Adobe 고딕 Std B" panose="020B0800000000000000" pitchFamily="34" charset="-127"/>
                </a:rPr>
                <a:t>Enter</a:t>
              </a:r>
              <a:endParaRPr lang="ko-KR" altLang="en-US" dirty="0">
                <a:latin typeface="Franklin Gothic Heavy" panose="020B0903020102020204" pitchFamily="34" charset="0"/>
                <a:ea typeface="Adobe 고딕 Std B" panose="020B0800000000000000" pitchFamily="34" charset="-127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 rot="3140502">
            <a:off x="3062763" y="3663486"/>
            <a:ext cx="1513308" cy="748179"/>
            <a:chOff x="3192088" y="2643448"/>
            <a:chExt cx="5195453" cy="2568632"/>
          </a:xfrm>
        </p:grpSpPr>
        <p:sp>
          <p:nvSpPr>
            <p:cNvPr id="67" name="타원 66"/>
            <p:cNvSpPr/>
            <p:nvPr/>
          </p:nvSpPr>
          <p:spPr>
            <a:xfrm>
              <a:off x="7198821" y="3229495"/>
              <a:ext cx="1188720" cy="1546167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/>
            <p:cNvSpPr/>
            <p:nvPr/>
          </p:nvSpPr>
          <p:spPr>
            <a:xfrm>
              <a:off x="3192088" y="3229495"/>
              <a:ext cx="1188720" cy="1546167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원통 68"/>
            <p:cNvSpPr/>
            <p:nvPr/>
          </p:nvSpPr>
          <p:spPr>
            <a:xfrm>
              <a:off x="3516284" y="2643448"/>
              <a:ext cx="4547061" cy="2568632"/>
            </a:xfrm>
            <a:prstGeom prst="can">
              <a:avLst>
                <a:gd name="adj" fmla="val 50000"/>
              </a:avLst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4497185" y="3171306"/>
              <a:ext cx="2585258" cy="507077"/>
            </a:xfrm>
            <a:prstGeom prst="ellipse">
              <a:avLst/>
            </a:prstGeom>
            <a:solidFill>
              <a:srgbClr val="EE9795"/>
            </a:solidFill>
            <a:ln w="76200">
              <a:solidFill>
                <a:srgbClr val="E252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4497184" y="3541222"/>
              <a:ext cx="2585257" cy="232564"/>
            </a:xfrm>
            <a:prstGeom prst="roundRect">
              <a:avLst/>
            </a:prstGeom>
            <a:solidFill>
              <a:srgbClr val="EE9795"/>
            </a:solidFill>
            <a:ln>
              <a:solidFill>
                <a:srgbClr val="EE97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2" name="그룹 71"/>
          <p:cNvGrpSpPr/>
          <p:nvPr/>
        </p:nvGrpSpPr>
        <p:grpSpPr>
          <a:xfrm rot="17549031">
            <a:off x="8776257" y="3807210"/>
            <a:ext cx="1513308" cy="748179"/>
            <a:chOff x="3192088" y="2643448"/>
            <a:chExt cx="5195453" cy="2568632"/>
          </a:xfrm>
        </p:grpSpPr>
        <p:sp>
          <p:nvSpPr>
            <p:cNvPr id="73" name="타원 72"/>
            <p:cNvSpPr/>
            <p:nvPr/>
          </p:nvSpPr>
          <p:spPr>
            <a:xfrm>
              <a:off x="7198821" y="3229495"/>
              <a:ext cx="1188720" cy="1546167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>
              <a:off x="3192088" y="3229495"/>
              <a:ext cx="1188720" cy="1546167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원통 74"/>
            <p:cNvSpPr/>
            <p:nvPr/>
          </p:nvSpPr>
          <p:spPr>
            <a:xfrm>
              <a:off x="3516284" y="2643448"/>
              <a:ext cx="4547061" cy="2568632"/>
            </a:xfrm>
            <a:prstGeom prst="can">
              <a:avLst>
                <a:gd name="adj" fmla="val 50000"/>
              </a:avLst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/>
            <p:cNvSpPr/>
            <p:nvPr/>
          </p:nvSpPr>
          <p:spPr>
            <a:xfrm>
              <a:off x="4497185" y="3171306"/>
              <a:ext cx="2585258" cy="507077"/>
            </a:xfrm>
            <a:prstGeom prst="ellipse">
              <a:avLst/>
            </a:prstGeom>
            <a:solidFill>
              <a:srgbClr val="EE9795"/>
            </a:solidFill>
            <a:ln w="76200">
              <a:solidFill>
                <a:srgbClr val="E252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4497184" y="3541222"/>
              <a:ext cx="2585257" cy="232564"/>
            </a:xfrm>
            <a:prstGeom prst="roundRect">
              <a:avLst/>
            </a:prstGeom>
            <a:solidFill>
              <a:srgbClr val="EE9795"/>
            </a:solidFill>
            <a:ln>
              <a:solidFill>
                <a:srgbClr val="EE97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8" name="그룹 77"/>
          <p:cNvGrpSpPr/>
          <p:nvPr/>
        </p:nvGrpSpPr>
        <p:grpSpPr>
          <a:xfrm rot="6910092">
            <a:off x="2177262" y="1070329"/>
            <a:ext cx="1513308" cy="748179"/>
            <a:chOff x="3192088" y="2643448"/>
            <a:chExt cx="5195453" cy="2568632"/>
          </a:xfrm>
        </p:grpSpPr>
        <p:sp>
          <p:nvSpPr>
            <p:cNvPr id="79" name="타원 78"/>
            <p:cNvSpPr/>
            <p:nvPr/>
          </p:nvSpPr>
          <p:spPr>
            <a:xfrm>
              <a:off x="7198821" y="3229495"/>
              <a:ext cx="1188720" cy="1546167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>
              <a:off x="3192088" y="3229495"/>
              <a:ext cx="1188720" cy="1546167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원통 80"/>
            <p:cNvSpPr/>
            <p:nvPr/>
          </p:nvSpPr>
          <p:spPr>
            <a:xfrm>
              <a:off x="3516284" y="2643448"/>
              <a:ext cx="4547061" cy="2568632"/>
            </a:xfrm>
            <a:prstGeom prst="can">
              <a:avLst>
                <a:gd name="adj" fmla="val 50000"/>
              </a:avLst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/>
            <p:cNvSpPr/>
            <p:nvPr/>
          </p:nvSpPr>
          <p:spPr>
            <a:xfrm>
              <a:off x="4497185" y="3171306"/>
              <a:ext cx="2585258" cy="507077"/>
            </a:xfrm>
            <a:prstGeom prst="ellipse">
              <a:avLst/>
            </a:prstGeom>
            <a:solidFill>
              <a:srgbClr val="EE9795"/>
            </a:solidFill>
            <a:ln w="76200">
              <a:solidFill>
                <a:srgbClr val="E252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모서리가 둥근 직사각형 82"/>
            <p:cNvSpPr/>
            <p:nvPr/>
          </p:nvSpPr>
          <p:spPr>
            <a:xfrm>
              <a:off x="4497184" y="3541222"/>
              <a:ext cx="2585257" cy="232564"/>
            </a:xfrm>
            <a:prstGeom prst="roundRect">
              <a:avLst/>
            </a:prstGeom>
            <a:solidFill>
              <a:srgbClr val="EE9795"/>
            </a:solidFill>
            <a:ln>
              <a:solidFill>
                <a:srgbClr val="EE97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4" name="그룹 83"/>
          <p:cNvGrpSpPr/>
          <p:nvPr/>
        </p:nvGrpSpPr>
        <p:grpSpPr>
          <a:xfrm rot="4747750">
            <a:off x="577702" y="3086318"/>
            <a:ext cx="1513308" cy="748179"/>
            <a:chOff x="3192088" y="2643448"/>
            <a:chExt cx="5195453" cy="2568632"/>
          </a:xfrm>
        </p:grpSpPr>
        <p:sp>
          <p:nvSpPr>
            <p:cNvPr id="85" name="타원 84"/>
            <p:cNvSpPr/>
            <p:nvPr/>
          </p:nvSpPr>
          <p:spPr>
            <a:xfrm>
              <a:off x="7198821" y="3229495"/>
              <a:ext cx="1188720" cy="1546167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/>
            <p:cNvSpPr/>
            <p:nvPr/>
          </p:nvSpPr>
          <p:spPr>
            <a:xfrm>
              <a:off x="3192088" y="3229495"/>
              <a:ext cx="1188720" cy="1546167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원통 86"/>
            <p:cNvSpPr/>
            <p:nvPr/>
          </p:nvSpPr>
          <p:spPr>
            <a:xfrm>
              <a:off x="3516284" y="2643448"/>
              <a:ext cx="4547061" cy="2568632"/>
            </a:xfrm>
            <a:prstGeom prst="can">
              <a:avLst>
                <a:gd name="adj" fmla="val 50000"/>
              </a:avLst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/>
            <p:cNvSpPr/>
            <p:nvPr/>
          </p:nvSpPr>
          <p:spPr>
            <a:xfrm>
              <a:off x="4497185" y="3171306"/>
              <a:ext cx="2585258" cy="507077"/>
            </a:xfrm>
            <a:prstGeom prst="ellipse">
              <a:avLst/>
            </a:prstGeom>
            <a:solidFill>
              <a:srgbClr val="EE9795"/>
            </a:solidFill>
            <a:ln w="76200">
              <a:solidFill>
                <a:srgbClr val="E252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모서리가 둥근 직사각형 88"/>
            <p:cNvSpPr/>
            <p:nvPr/>
          </p:nvSpPr>
          <p:spPr>
            <a:xfrm>
              <a:off x="4497184" y="3541222"/>
              <a:ext cx="2585257" cy="232564"/>
            </a:xfrm>
            <a:prstGeom prst="roundRect">
              <a:avLst/>
            </a:prstGeom>
            <a:solidFill>
              <a:srgbClr val="EE9795"/>
            </a:solidFill>
            <a:ln>
              <a:solidFill>
                <a:srgbClr val="EE97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0" name="그룹 89"/>
          <p:cNvGrpSpPr/>
          <p:nvPr/>
        </p:nvGrpSpPr>
        <p:grpSpPr>
          <a:xfrm rot="19765362">
            <a:off x="2404966" y="5465590"/>
            <a:ext cx="1513308" cy="748179"/>
            <a:chOff x="3192088" y="2643448"/>
            <a:chExt cx="5195453" cy="2568632"/>
          </a:xfrm>
        </p:grpSpPr>
        <p:sp>
          <p:nvSpPr>
            <p:cNvPr id="91" name="타원 90"/>
            <p:cNvSpPr/>
            <p:nvPr/>
          </p:nvSpPr>
          <p:spPr>
            <a:xfrm>
              <a:off x="7198821" y="3229495"/>
              <a:ext cx="1188720" cy="1546167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/>
            <p:cNvSpPr/>
            <p:nvPr/>
          </p:nvSpPr>
          <p:spPr>
            <a:xfrm>
              <a:off x="3192088" y="3229495"/>
              <a:ext cx="1188720" cy="1546167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원통 92"/>
            <p:cNvSpPr/>
            <p:nvPr/>
          </p:nvSpPr>
          <p:spPr>
            <a:xfrm>
              <a:off x="3516284" y="2643448"/>
              <a:ext cx="4547061" cy="2568632"/>
            </a:xfrm>
            <a:prstGeom prst="can">
              <a:avLst>
                <a:gd name="adj" fmla="val 50000"/>
              </a:avLst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/>
            <p:cNvSpPr/>
            <p:nvPr/>
          </p:nvSpPr>
          <p:spPr>
            <a:xfrm>
              <a:off x="4497185" y="3171306"/>
              <a:ext cx="2585258" cy="507077"/>
            </a:xfrm>
            <a:prstGeom prst="ellipse">
              <a:avLst/>
            </a:prstGeom>
            <a:solidFill>
              <a:srgbClr val="EE9795"/>
            </a:solidFill>
            <a:ln w="76200">
              <a:solidFill>
                <a:srgbClr val="E252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4497184" y="3541222"/>
              <a:ext cx="2585257" cy="232564"/>
            </a:xfrm>
            <a:prstGeom prst="roundRect">
              <a:avLst/>
            </a:prstGeom>
            <a:solidFill>
              <a:srgbClr val="EE9795"/>
            </a:solidFill>
            <a:ln>
              <a:solidFill>
                <a:srgbClr val="EE97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/>
          <p:cNvGrpSpPr/>
          <p:nvPr/>
        </p:nvGrpSpPr>
        <p:grpSpPr>
          <a:xfrm rot="19161348">
            <a:off x="6157138" y="1898308"/>
            <a:ext cx="1513308" cy="748179"/>
            <a:chOff x="3192088" y="2643448"/>
            <a:chExt cx="5195453" cy="2568632"/>
          </a:xfrm>
        </p:grpSpPr>
        <p:sp>
          <p:nvSpPr>
            <p:cNvPr id="97" name="타원 96"/>
            <p:cNvSpPr/>
            <p:nvPr/>
          </p:nvSpPr>
          <p:spPr>
            <a:xfrm>
              <a:off x="7198821" y="3229495"/>
              <a:ext cx="1188720" cy="1546167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/>
            <p:cNvSpPr/>
            <p:nvPr/>
          </p:nvSpPr>
          <p:spPr>
            <a:xfrm>
              <a:off x="3192088" y="3229495"/>
              <a:ext cx="1188720" cy="1546167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원통 98"/>
            <p:cNvSpPr/>
            <p:nvPr/>
          </p:nvSpPr>
          <p:spPr>
            <a:xfrm>
              <a:off x="3516284" y="2643448"/>
              <a:ext cx="4547061" cy="2568632"/>
            </a:xfrm>
            <a:prstGeom prst="can">
              <a:avLst>
                <a:gd name="adj" fmla="val 50000"/>
              </a:avLst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/>
            <p:cNvSpPr/>
            <p:nvPr/>
          </p:nvSpPr>
          <p:spPr>
            <a:xfrm>
              <a:off x="4497185" y="3171306"/>
              <a:ext cx="2585258" cy="507077"/>
            </a:xfrm>
            <a:prstGeom prst="ellipse">
              <a:avLst/>
            </a:prstGeom>
            <a:solidFill>
              <a:srgbClr val="EE9795"/>
            </a:solidFill>
            <a:ln w="76200">
              <a:solidFill>
                <a:srgbClr val="E252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모서리가 둥근 직사각형 100"/>
            <p:cNvSpPr/>
            <p:nvPr/>
          </p:nvSpPr>
          <p:spPr>
            <a:xfrm>
              <a:off x="4497184" y="3541222"/>
              <a:ext cx="2585257" cy="232564"/>
            </a:xfrm>
            <a:prstGeom prst="roundRect">
              <a:avLst/>
            </a:prstGeom>
            <a:solidFill>
              <a:srgbClr val="EE9795"/>
            </a:solidFill>
            <a:ln>
              <a:solidFill>
                <a:srgbClr val="EE97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" name="그룹 101"/>
          <p:cNvGrpSpPr/>
          <p:nvPr/>
        </p:nvGrpSpPr>
        <p:grpSpPr>
          <a:xfrm rot="937618">
            <a:off x="9825196" y="871516"/>
            <a:ext cx="1513308" cy="748179"/>
            <a:chOff x="3192088" y="2643448"/>
            <a:chExt cx="5195453" cy="2568632"/>
          </a:xfrm>
        </p:grpSpPr>
        <p:sp>
          <p:nvSpPr>
            <p:cNvPr id="103" name="타원 102"/>
            <p:cNvSpPr/>
            <p:nvPr/>
          </p:nvSpPr>
          <p:spPr>
            <a:xfrm>
              <a:off x="7198821" y="3229495"/>
              <a:ext cx="1188720" cy="1546167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/>
            <p:cNvSpPr/>
            <p:nvPr/>
          </p:nvSpPr>
          <p:spPr>
            <a:xfrm>
              <a:off x="3192088" y="3229495"/>
              <a:ext cx="1188720" cy="1546167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원통 104"/>
            <p:cNvSpPr/>
            <p:nvPr/>
          </p:nvSpPr>
          <p:spPr>
            <a:xfrm>
              <a:off x="3516284" y="2643448"/>
              <a:ext cx="4547061" cy="2568632"/>
            </a:xfrm>
            <a:prstGeom prst="can">
              <a:avLst>
                <a:gd name="adj" fmla="val 50000"/>
              </a:avLst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/>
            <p:cNvSpPr/>
            <p:nvPr/>
          </p:nvSpPr>
          <p:spPr>
            <a:xfrm>
              <a:off x="4497185" y="3171306"/>
              <a:ext cx="2585258" cy="507077"/>
            </a:xfrm>
            <a:prstGeom prst="ellipse">
              <a:avLst/>
            </a:prstGeom>
            <a:solidFill>
              <a:srgbClr val="EE9795"/>
            </a:solidFill>
            <a:ln w="76200">
              <a:solidFill>
                <a:srgbClr val="E252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모서리가 둥근 직사각형 106"/>
            <p:cNvSpPr/>
            <p:nvPr/>
          </p:nvSpPr>
          <p:spPr>
            <a:xfrm>
              <a:off x="4497184" y="3541222"/>
              <a:ext cx="2585257" cy="232564"/>
            </a:xfrm>
            <a:prstGeom prst="roundRect">
              <a:avLst/>
            </a:prstGeom>
            <a:solidFill>
              <a:srgbClr val="EE9795"/>
            </a:solidFill>
            <a:ln>
              <a:solidFill>
                <a:srgbClr val="EE97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그룹 107"/>
          <p:cNvGrpSpPr/>
          <p:nvPr/>
        </p:nvGrpSpPr>
        <p:grpSpPr>
          <a:xfrm rot="3140502">
            <a:off x="9913387" y="4986069"/>
            <a:ext cx="1513308" cy="748179"/>
            <a:chOff x="3192088" y="2643448"/>
            <a:chExt cx="5195453" cy="2568632"/>
          </a:xfrm>
        </p:grpSpPr>
        <p:sp>
          <p:nvSpPr>
            <p:cNvPr id="109" name="타원 108"/>
            <p:cNvSpPr/>
            <p:nvPr/>
          </p:nvSpPr>
          <p:spPr>
            <a:xfrm>
              <a:off x="7198821" y="3229495"/>
              <a:ext cx="1188720" cy="1546167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/>
            <p:cNvSpPr/>
            <p:nvPr/>
          </p:nvSpPr>
          <p:spPr>
            <a:xfrm>
              <a:off x="3192088" y="3229495"/>
              <a:ext cx="1188720" cy="1546167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원통 110"/>
            <p:cNvSpPr/>
            <p:nvPr/>
          </p:nvSpPr>
          <p:spPr>
            <a:xfrm>
              <a:off x="3516284" y="2643448"/>
              <a:ext cx="4547061" cy="2568632"/>
            </a:xfrm>
            <a:prstGeom prst="can">
              <a:avLst>
                <a:gd name="adj" fmla="val 50000"/>
              </a:avLst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/>
            <p:cNvSpPr/>
            <p:nvPr/>
          </p:nvSpPr>
          <p:spPr>
            <a:xfrm>
              <a:off x="4497185" y="3171306"/>
              <a:ext cx="2585258" cy="507077"/>
            </a:xfrm>
            <a:prstGeom prst="ellipse">
              <a:avLst/>
            </a:prstGeom>
            <a:solidFill>
              <a:srgbClr val="EE9795"/>
            </a:solidFill>
            <a:ln w="76200">
              <a:solidFill>
                <a:srgbClr val="E252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모서리가 둥근 직사각형 112"/>
            <p:cNvSpPr/>
            <p:nvPr/>
          </p:nvSpPr>
          <p:spPr>
            <a:xfrm>
              <a:off x="4497184" y="3541222"/>
              <a:ext cx="2585257" cy="232564"/>
            </a:xfrm>
            <a:prstGeom prst="roundRect">
              <a:avLst/>
            </a:prstGeom>
            <a:solidFill>
              <a:srgbClr val="EE9795"/>
            </a:solidFill>
            <a:ln>
              <a:solidFill>
                <a:srgbClr val="EE97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370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28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9" name="그룹 98"/>
          <p:cNvGrpSpPr/>
          <p:nvPr/>
        </p:nvGrpSpPr>
        <p:grpSpPr>
          <a:xfrm>
            <a:off x="2213864" y="1126997"/>
            <a:ext cx="1472036" cy="1477087"/>
            <a:chOff x="2837110" y="257992"/>
            <a:chExt cx="6561669" cy="6584179"/>
          </a:xfrm>
        </p:grpSpPr>
        <p:sp>
          <p:nvSpPr>
            <p:cNvPr id="100" name="타원 99"/>
            <p:cNvSpPr/>
            <p:nvPr/>
          </p:nvSpPr>
          <p:spPr>
            <a:xfrm>
              <a:off x="3624348" y="1047404"/>
              <a:ext cx="4937760" cy="4937760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1" name="그룹 100"/>
            <p:cNvGrpSpPr/>
            <p:nvPr/>
          </p:nvGrpSpPr>
          <p:grpSpPr>
            <a:xfrm rot="18674734">
              <a:off x="3408517" y="1288347"/>
              <a:ext cx="1089220" cy="989369"/>
              <a:chOff x="137158" y="831276"/>
              <a:chExt cx="1770614" cy="1687480"/>
            </a:xfrm>
          </p:grpSpPr>
          <p:sp>
            <p:nvSpPr>
              <p:cNvPr id="129" name="모서리가 둥근 직사각형 128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모서리가 둥근 직사각형 129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 rot="16200000">
              <a:off x="2787185" y="3073236"/>
              <a:ext cx="1089220" cy="989369"/>
              <a:chOff x="137158" y="831276"/>
              <a:chExt cx="1770614" cy="1687480"/>
            </a:xfrm>
          </p:grpSpPr>
          <p:sp>
            <p:nvSpPr>
              <p:cNvPr id="127" name="모서리가 둥근 직사각형 126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모서리가 둥근 직사각형 127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3" name="그룹 102"/>
            <p:cNvGrpSpPr/>
            <p:nvPr/>
          </p:nvGrpSpPr>
          <p:grpSpPr>
            <a:xfrm rot="13886184">
              <a:off x="3403815" y="4941634"/>
              <a:ext cx="1089220" cy="989369"/>
              <a:chOff x="137158" y="831276"/>
              <a:chExt cx="1770614" cy="1687480"/>
            </a:xfrm>
          </p:grpSpPr>
          <p:sp>
            <p:nvSpPr>
              <p:cNvPr id="125" name="모서리가 둥근 직사각형 124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모서리가 둥근 직사각형 125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4" name="그룹 103"/>
            <p:cNvGrpSpPr/>
            <p:nvPr/>
          </p:nvGrpSpPr>
          <p:grpSpPr>
            <a:xfrm rot="5400000">
              <a:off x="8359485" y="3073235"/>
              <a:ext cx="1089220" cy="989369"/>
              <a:chOff x="137158" y="831276"/>
              <a:chExt cx="1770614" cy="1687480"/>
            </a:xfrm>
          </p:grpSpPr>
          <p:sp>
            <p:nvSpPr>
              <p:cNvPr id="123" name="모서리가 둥근 직사각형 122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모서리가 둥근 직사각형 123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>
              <a:off x="5428161" y="257992"/>
              <a:ext cx="1089220" cy="989369"/>
              <a:chOff x="137158" y="831276"/>
              <a:chExt cx="1770614" cy="1687480"/>
            </a:xfrm>
          </p:grpSpPr>
          <p:sp>
            <p:nvSpPr>
              <p:cNvPr id="121" name="모서리가 둥근 직사각형 120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모서리가 둥근 직사각형 121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6" name="그룹 105"/>
            <p:cNvGrpSpPr/>
            <p:nvPr/>
          </p:nvGrpSpPr>
          <p:grpSpPr>
            <a:xfrm rot="10800000">
              <a:off x="5428160" y="5852802"/>
              <a:ext cx="1089220" cy="989369"/>
              <a:chOff x="137158" y="831276"/>
              <a:chExt cx="1770614" cy="1687480"/>
            </a:xfrm>
          </p:grpSpPr>
          <p:sp>
            <p:nvSpPr>
              <p:cNvPr id="119" name="모서리가 둥근 직사각형 118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모서리가 둥근 직사각형 119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7" name="그룹 106"/>
            <p:cNvGrpSpPr/>
            <p:nvPr/>
          </p:nvGrpSpPr>
          <p:grpSpPr>
            <a:xfrm rot="7969830">
              <a:off x="7801281" y="4794572"/>
              <a:ext cx="1089220" cy="989369"/>
              <a:chOff x="137158" y="831276"/>
              <a:chExt cx="1770614" cy="1687480"/>
            </a:xfrm>
          </p:grpSpPr>
          <p:sp>
            <p:nvSpPr>
              <p:cNvPr id="117" name="모서리가 둥근 직사각형 116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모서리가 둥근 직사각형 117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 rot="3018494">
              <a:off x="7511605" y="905297"/>
              <a:ext cx="1089220" cy="989369"/>
              <a:chOff x="137158" y="831276"/>
              <a:chExt cx="1770614" cy="1687480"/>
            </a:xfrm>
          </p:grpSpPr>
          <p:sp>
            <p:nvSpPr>
              <p:cNvPr id="115" name="모서리가 둥근 직사각형 114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모서리가 둥근 직사각형 115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9" name="타원 108"/>
            <p:cNvSpPr/>
            <p:nvPr/>
          </p:nvSpPr>
          <p:spPr>
            <a:xfrm>
              <a:off x="4747590" y="2169457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/>
            <p:cNvSpPr/>
            <p:nvPr/>
          </p:nvSpPr>
          <p:spPr>
            <a:xfrm>
              <a:off x="5163547" y="4258406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/>
            <p:cNvSpPr/>
            <p:nvPr/>
          </p:nvSpPr>
          <p:spPr>
            <a:xfrm>
              <a:off x="7030280" y="2662432"/>
              <a:ext cx="767480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/>
            <p:cNvSpPr/>
            <p:nvPr/>
          </p:nvSpPr>
          <p:spPr>
            <a:xfrm rot="20030213">
              <a:off x="4070484" y="1971122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/>
            <p:cNvSpPr/>
            <p:nvPr/>
          </p:nvSpPr>
          <p:spPr>
            <a:xfrm rot="20030213">
              <a:off x="5684524" y="3069399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/>
            <p:cNvSpPr/>
            <p:nvPr/>
          </p:nvSpPr>
          <p:spPr>
            <a:xfrm rot="20030213">
              <a:off x="5697969" y="3827756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1" name="그룹 130"/>
          <p:cNvGrpSpPr/>
          <p:nvPr/>
        </p:nvGrpSpPr>
        <p:grpSpPr>
          <a:xfrm rot="19246108">
            <a:off x="1148324" y="3123174"/>
            <a:ext cx="962355" cy="965657"/>
            <a:chOff x="2837110" y="257992"/>
            <a:chExt cx="6561669" cy="6584179"/>
          </a:xfrm>
        </p:grpSpPr>
        <p:sp>
          <p:nvSpPr>
            <p:cNvPr id="132" name="타원 131"/>
            <p:cNvSpPr/>
            <p:nvPr/>
          </p:nvSpPr>
          <p:spPr>
            <a:xfrm>
              <a:off x="3624348" y="1047404"/>
              <a:ext cx="4937760" cy="4937760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3" name="그룹 132"/>
            <p:cNvGrpSpPr/>
            <p:nvPr/>
          </p:nvGrpSpPr>
          <p:grpSpPr>
            <a:xfrm rot="18674734">
              <a:off x="3408517" y="1288347"/>
              <a:ext cx="1089220" cy="989369"/>
              <a:chOff x="137158" y="831276"/>
              <a:chExt cx="1770614" cy="1687480"/>
            </a:xfrm>
          </p:grpSpPr>
          <p:sp>
            <p:nvSpPr>
              <p:cNvPr id="161" name="모서리가 둥근 직사각형 160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모서리가 둥근 직사각형 161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4" name="그룹 133"/>
            <p:cNvGrpSpPr/>
            <p:nvPr/>
          </p:nvGrpSpPr>
          <p:grpSpPr>
            <a:xfrm rot="16200000">
              <a:off x="2787185" y="3073236"/>
              <a:ext cx="1089220" cy="989369"/>
              <a:chOff x="137158" y="831276"/>
              <a:chExt cx="1770614" cy="1687480"/>
            </a:xfrm>
          </p:grpSpPr>
          <p:sp>
            <p:nvSpPr>
              <p:cNvPr id="159" name="모서리가 둥근 직사각형 158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모서리가 둥근 직사각형 159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13886184">
              <a:off x="3403815" y="4941634"/>
              <a:ext cx="1089220" cy="989369"/>
              <a:chOff x="137158" y="831276"/>
              <a:chExt cx="1770614" cy="1687480"/>
            </a:xfrm>
          </p:grpSpPr>
          <p:sp>
            <p:nvSpPr>
              <p:cNvPr id="157" name="모서리가 둥근 직사각형 156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모서리가 둥근 직사각형 157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6" name="그룹 135"/>
            <p:cNvGrpSpPr/>
            <p:nvPr/>
          </p:nvGrpSpPr>
          <p:grpSpPr>
            <a:xfrm rot="5400000">
              <a:off x="8359485" y="3073235"/>
              <a:ext cx="1089220" cy="989369"/>
              <a:chOff x="137158" y="831276"/>
              <a:chExt cx="1770614" cy="1687480"/>
            </a:xfrm>
          </p:grpSpPr>
          <p:sp>
            <p:nvSpPr>
              <p:cNvPr id="155" name="모서리가 둥근 직사각형 154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모서리가 둥근 직사각형 155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7" name="그룹 136"/>
            <p:cNvGrpSpPr/>
            <p:nvPr/>
          </p:nvGrpSpPr>
          <p:grpSpPr>
            <a:xfrm>
              <a:off x="5428161" y="257992"/>
              <a:ext cx="1089220" cy="989369"/>
              <a:chOff x="137158" y="831276"/>
              <a:chExt cx="1770614" cy="1687480"/>
            </a:xfrm>
          </p:grpSpPr>
          <p:sp>
            <p:nvSpPr>
              <p:cNvPr id="153" name="모서리가 둥근 직사각형 152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모서리가 둥근 직사각형 153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10800000">
              <a:off x="5428160" y="5852802"/>
              <a:ext cx="1089220" cy="989369"/>
              <a:chOff x="137158" y="831276"/>
              <a:chExt cx="1770614" cy="1687480"/>
            </a:xfrm>
          </p:grpSpPr>
          <p:sp>
            <p:nvSpPr>
              <p:cNvPr id="151" name="모서리가 둥근 직사각형 150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모서리가 둥근 직사각형 151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9" name="그룹 138"/>
            <p:cNvGrpSpPr/>
            <p:nvPr/>
          </p:nvGrpSpPr>
          <p:grpSpPr>
            <a:xfrm rot="7969830">
              <a:off x="7801281" y="4794572"/>
              <a:ext cx="1089220" cy="989369"/>
              <a:chOff x="137158" y="831276"/>
              <a:chExt cx="1770614" cy="1687480"/>
            </a:xfrm>
          </p:grpSpPr>
          <p:sp>
            <p:nvSpPr>
              <p:cNvPr id="149" name="모서리가 둥근 직사각형 148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모서리가 둥근 직사각형 149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0" name="그룹 139"/>
            <p:cNvGrpSpPr/>
            <p:nvPr/>
          </p:nvGrpSpPr>
          <p:grpSpPr>
            <a:xfrm rot="3018494">
              <a:off x="7511605" y="905297"/>
              <a:ext cx="1089220" cy="989369"/>
              <a:chOff x="137158" y="831276"/>
              <a:chExt cx="1770614" cy="1687480"/>
            </a:xfrm>
          </p:grpSpPr>
          <p:sp>
            <p:nvSpPr>
              <p:cNvPr id="147" name="모서리가 둥근 직사각형 146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모서리가 둥근 직사각형 147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1" name="타원 140"/>
            <p:cNvSpPr/>
            <p:nvPr/>
          </p:nvSpPr>
          <p:spPr>
            <a:xfrm>
              <a:off x="4747590" y="2169457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/>
            <p:cNvSpPr/>
            <p:nvPr/>
          </p:nvSpPr>
          <p:spPr>
            <a:xfrm>
              <a:off x="5163547" y="4258406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/>
            <p:cNvSpPr/>
            <p:nvPr/>
          </p:nvSpPr>
          <p:spPr>
            <a:xfrm>
              <a:off x="7030280" y="2662432"/>
              <a:ext cx="767480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/>
            <p:cNvSpPr/>
            <p:nvPr/>
          </p:nvSpPr>
          <p:spPr>
            <a:xfrm rot="20030213">
              <a:off x="4070484" y="1971122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/>
            <p:cNvSpPr/>
            <p:nvPr/>
          </p:nvSpPr>
          <p:spPr>
            <a:xfrm rot="20030213">
              <a:off x="5684524" y="3069399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/>
            <p:cNvSpPr/>
            <p:nvPr/>
          </p:nvSpPr>
          <p:spPr>
            <a:xfrm rot="20030213">
              <a:off x="5697969" y="3827756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3" name="그룹 162"/>
          <p:cNvGrpSpPr/>
          <p:nvPr/>
        </p:nvGrpSpPr>
        <p:grpSpPr>
          <a:xfrm rot="2834559">
            <a:off x="4028434" y="3658897"/>
            <a:ext cx="1178356" cy="1182399"/>
            <a:chOff x="2837110" y="257992"/>
            <a:chExt cx="6561669" cy="6584179"/>
          </a:xfrm>
        </p:grpSpPr>
        <p:sp>
          <p:nvSpPr>
            <p:cNvPr id="164" name="타원 163"/>
            <p:cNvSpPr/>
            <p:nvPr/>
          </p:nvSpPr>
          <p:spPr>
            <a:xfrm>
              <a:off x="3624348" y="1047404"/>
              <a:ext cx="4937760" cy="4937760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5" name="그룹 164"/>
            <p:cNvGrpSpPr/>
            <p:nvPr/>
          </p:nvGrpSpPr>
          <p:grpSpPr>
            <a:xfrm rot="18674734">
              <a:off x="3408517" y="1288347"/>
              <a:ext cx="1089220" cy="989369"/>
              <a:chOff x="137158" y="831276"/>
              <a:chExt cx="1770614" cy="1687480"/>
            </a:xfrm>
          </p:grpSpPr>
          <p:sp>
            <p:nvSpPr>
              <p:cNvPr id="193" name="모서리가 둥근 직사각형 192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모서리가 둥근 직사각형 193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6" name="그룹 165"/>
            <p:cNvGrpSpPr/>
            <p:nvPr/>
          </p:nvGrpSpPr>
          <p:grpSpPr>
            <a:xfrm rot="16200000">
              <a:off x="2787185" y="3073236"/>
              <a:ext cx="1089220" cy="989369"/>
              <a:chOff x="137158" y="831276"/>
              <a:chExt cx="1770614" cy="1687480"/>
            </a:xfrm>
          </p:grpSpPr>
          <p:sp>
            <p:nvSpPr>
              <p:cNvPr id="191" name="모서리가 둥근 직사각형 190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모서리가 둥근 직사각형 191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7" name="그룹 166"/>
            <p:cNvGrpSpPr/>
            <p:nvPr/>
          </p:nvGrpSpPr>
          <p:grpSpPr>
            <a:xfrm rot="13886184">
              <a:off x="3403815" y="4941634"/>
              <a:ext cx="1089220" cy="989369"/>
              <a:chOff x="137158" y="831276"/>
              <a:chExt cx="1770614" cy="1687480"/>
            </a:xfrm>
          </p:grpSpPr>
          <p:sp>
            <p:nvSpPr>
              <p:cNvPr id="189" name="모서리가 둥근 직사각형 188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모서리가 둥근 직사각형 189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8" name="그룹 167"/>
            <p:cNvGrpSpPr/>
            <p:nvPr/>
          </p:nvGrpSpPr>
          <p:grpSpPr>
            <a:xfrm rot="5400000">
              <a:off x="8359485" y="3073235"/>
              <a:ext cx="1089220" cy="989369"/>
              <a:chOff x="137158" y="831276"/>
              <a:chExt cx="1770614" cy="1687480"/>
            </a:xfrm>
          </p:grpSpPr>
          <p:sp>
            <p:nvSpPr>
              <p:cNvPr id="187" name="모서리가 둥근 직사각형 186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모서리가 둥근 직사각형 187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9" name="그룹 168"/>
            <p:cNvGrpSpPr/>
            <p:nvPr/>
          </p:nvGrpSpPr>
          <p:grpSpPr>
            <a:xfrm>
              <a:off x="5428161" y="257992"/>
              <a:ext cx="1089220" cy="989369"/>
              <a:chOff x="137158" y="831276"/>
              <a:chExt cx="1770614" cy="1687480"/>
            </a:xfrm>
          </p:grpSpPr>
          <p:sp>
            <p:nvSpPr>
              <p:cNvPr id="185" name="모서리가 둥근 직사각형 184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모서리가 둥근 직사각형 185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0" name="그룹 169"/>
            <p:cNvGrpSpPr/>
            <p:nvPr/>
          </p:nvGrpSpPr>
          <p:grpSpPr>
            <a:xfrm rot="10800000">
              <a:off x="5428160" y="5852802"/>
              <a:ext cx="1089220" cy="989369"/>
              <a:chOff x="137158" y="831276"/>
              <a:chExt cx="1770614" cy="1687480"/>
            </a:xfrm>
          </p:grpSpPr>
          <p:sp>
            <p:nvSpPr>
              <p:cNvPr id="183" name="모서리가 둥근 직사각형 182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모서리가 둥근 직사각형 183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1" name="그룹 170"/>
            <p:cNvGrpSpPr/>
            <p:nvPr/>
          </p:nvGrpSpPr>
          <p:grpSpPr>
            <a:xfrm rot="7969830">
              <a:off x="7801281" y="4794572"/>
              <a:ext cx="1089220" cy="989369"/>
              <a:chOff x="137158" y="831276"/>
              <a:chExt cx="1770614" cy="1687480"/>
            </a:xfrm>
          </p:grpSpPr>
          <p:sp>
            <p:nvSpPr>
              <p:cNvPr id="181" name="모서리가 둥근 직사각형 180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모서리가 둥근 직사각형 181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2" name="그룹 171"/>
            <p:cNvGrpSpPr/>
            <p:nvPr/>
          </p:nvGrpSpPr>
          <p:grpSpPr>
            <a:xfrm rot="3018494">
              <a:off x="7511605" y="905297"/>
              <a:ext cx="1089220" cy="989369"/>
              <a:chOff x="137158" y="831276"/>
              <a:chExt cx="1770614" cy="1687480"/>
            </a:xfrm>
          </p:grpSpPr>
          <p:sp>
            <p:nvSpPr>
              <p:cNvPr id="179" name="모서리가 둥근 직사각형 178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모서리가 둥근 직사각형 179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3" name="타원 172"/>
            <p:cNvSpPr/>
            <p:nvPr/>
          </p:nvSpPr>
          <p:spPr>
            <a:xfrm>
              <a:off x="4747590" y="2169457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/>
            <p:cNvSpPr/>
            <p:nvPr/>
          </p:nvSpPr>
          <p:spPr>
            <a:xfrm>
              <a:off x="5163547" y="4258406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/>
            <p:cNvSpPr/>
            <p:nvPr/>
          </p:nvSpPr>
          <p:spPr>
            <a:xfrm>
              <a:off x="7030280" y="2662432"/>
              <a:ext cx="767480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/>
            <p:cNvSpPr/>
            <p:nvPr/>
          </p:nvSpPr>
          <p:spPr>
            <a:xfrm rot="20030213">
              <a:off x="4070484" y="1971122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/>
            <p:cNvSpPr/>
            <p:nvPr/>
          </p:nvSpPr>
          <p:spPr>
            <a:xfrm rot="20030213">
              <a:off x="5684524" y="3069399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/>
            <p:cNvSpPr/>
            <p:nvPr/>
          </p:nvSpPr>
          <p:spPr>
            <a:xfrm rot="20030213">
              <a:off x="5697969" y="3827756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5" name="그룹 194"/>
          <p:cNvGrpSpPr/>
          <p:nvPr/>
        </p:nvGrpSpPr>
        <p:grpSpPr>
          <a:xfrm rot="3465373">
            <a:off x="2628399" y="5087949"/>
            <a:ext cx="1560095" cy="1565448"/>
            <a:chOff x="2837110" y="257992"/>
            <a:chExt cx="6561669" cy="6584179"/>
          </a:xfrm>
        </p:grpSpPr>
        <p:sp>
          <p:nvSpPr>
            <p:cNvPr id="196" name="타원 195"/>
            <p:cNvSpPr/>
            <p:nvPr/>
          </p:nvSpPr>
          <p:spPr>
            <a:xfrm>
              <a:off x="3624348" y="1047404"/>
              <a:ext cx="4937760" cy="4937760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7" name="그룹 196"/>
            <p:cNvGrpSpPr/>
            <p:nvPr/>
          </p:nvGrpSpPr>
          <p:grpSpPr>
            <a:xfrm rot="18674734">
              <a:off x="3408517" y="1288347"/>
              <a:ext cx="1089220" cy="989369"/>
              <a:chOff x="137158" y="831276"/>
              <a:chExt cx="1770614" cy="1687480"/>
            </a:xfrm>
          </p:grpSpPr>
          <p:sp>
            <p:nvSpPr>
              <p:cNvPr id="225" name="모서리가 둥근 직사각형 224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모서리가 둥근 직사각형 225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8" name="그룹 197"/>
            <p:cNvGrpSpPr/>
            <p:nvPr/>
          </p:nvGrpSpPr>
          <p:grpSpPr>
            <a:xfrm rot="16200000">
              <a:off x="2787185" y="3073236"/>
              <a:ext cx="1089220" cy="989369"/>
              <a:chOff x="137158" y="831276"/>
              <a:chExt cx="1770614" cy="1687480"/>
            </a:xfrm>
          </p:grpSpPr>
          <p:sp>
            <p:nvSpPr>
              <p:cNvPr id="223" name="모서리가 둥근 직사각형 222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모서리가 둥근 직사각형 223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9" name="그룹 198"/>
            <p:cNvGrpSpPr/>
            <p:nvPr/>
          </p:nvGrpSpPr>
          <p:grpSpPr>
            <a:xfrm rot="13886184">
              <a:off x="3403815" y="4941634"/>
              <a:ext cx="1089220" cy="989369"/>
              <a:chOff x="137158" y="831276"/>
              <a:chExt cx="1770614" cy="1687480"/>
            </a:xfrm>
          </p:grpSpPr>
          <p:sp>
            <p:nvSpPr>
              <p:cNvPr id="221" name="모서리가 둥근 직사각형 220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모서리가 둥근 직사각형 221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0" name="그룹 199"/>
            <p:cNvGrpSpPr/>
            <p:nvPr/>
          </p:nvGrpSpPr>
          <p:grpSpPr>
            <a:xfrm rot="5400000">
              <a:off x="8359485" y="3073235"/>
              <a:ext cx="1089220" cy="989369"/>
              <a:chOff x="137158" y="831276"/>
              <a:chExt cx="1770614" cy="1687480"/>
            </a:xfrm>
          </p:grpSpPr>
          <p:sp>
            <p:nvSpPr>
              <p:cNvPr id="219" name="모서리가 둥근 직사각형 218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모서리가 둥근 직사각형 219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1" name="그룹 200"/>
            <p:cNvGrpSpPr/>
            <p:nvPr/>
          </p:nvGrpSpPr>
          <p:grpSpPr>
            <a:xfrm>
              <a:off x="5428161" y="257992"/>
              <a:ext cx="1089220" cy="989369"/>
              <a:chOff x="137158" y="831276"/>
              <a:chExt cx="1770614" cy="1687480"/>
            </a:xfrm>
          </p:grpSpPr>
          <p:sp>
            <p:nvSpPr>
              <p:cNvPr id="217" name="모서리가 둥근 직사각형 216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모서리가 둥근 직사각형 217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2" name="그룹 201"/>
            <p:cNvGrpSpPr/>
            <p:nvPr/>
          </p:nvGrpSpPr>
          <p:grpSpPr>
            <a:xfrm rot="10800000">
              <a:off x="5428160" y="5852802"/>
              <a:ext cx="1089220" cy="989369"/>
              <a:chOff x="137158" y="831276"/>
              <a:chExt cx="1770614" cy="1687480"/>
            </a:xfrm>
          </p:grpSpPr>
          <p:sp>
            <p:nvSpPr>
              <p:cNvPr id="215" name="모서리가 둥근 직사각형 214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모서리가 둥근 직사각형 215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3" name="그룹 202"/>
            <p:cNvGrpSpPr/>
            <p:nvPr/>
          </p:nvGrpSpPr>
          <p:grpSpPr>
            <a:xfrm rot="7969830">
              <a:off x="7801281" y="4794572"/>
              <a:ext cx="1089220" cy="989369"/>
              <a:chOff x="137158" y="831276"/>
              <a:chExt cx="1770614" cy="1687480"/>
            </a:xfrm>
          </p:grpSpPr>
          <p:sp>
            <p:nvSpPr>
              <p:cNvPr id="213" name="모서리가 둥근 직사각형 212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모서리가 둥근 직사각형 213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4" name="그룹 203"/>
            <p:cNvGrpSpPr/>
            <p:nvPr/>
          </p:nvGrpSpPr>
          <p:grpSpPr>
            <a:xfrm rot="3018494">
              <a:off x="7511605" y="905297"/>
              <a:ext cx="1089220" cy="989369"/>
              <a:chOff x="137158" y="831276"/>
              <a:chExt cx="1770614" cy="1687480"/>
            </a:xfrm>
          </p:grpSpPr>
          <p:sp>
            <p:nvSpPr>
              <p:cNvPr id="211" name="모서리가 둥근 직사각형 210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모서리가 둥근 직사각형 211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5" name="타원 204"/>
            <p:cNvSpPr/>
            <p:nvPr/>
          </p:nvSpPr>
          <p:spPr>
            <a:xfrm>
              <a:off x="4747590" y="2169457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/>
            <p:cNvSpPr/>
            <p:nvPr/>
          </p:nvSpPr>
          <p:spPr>
            <a:xfrm>
              <a:off x="5163547" y="4258406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/>
            <p:cNvSpPr/>
            <p:nvPr/>
          </p:nvSpPr>
          <p:spPr>
            <a:xfrm>
              <a:off x="7030280" y="2662432"/>
              <a:ext cx="767480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/>
            <p:cNvSpPr/>
            <p:nvPr/>
          </p:nvSpPr>
          <p:spPr>
            <a:xfrm rot="20030213">
              <a:off x="4070484" y="1971122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/>
            <p:cNvSpPr/>
            <p:nvPr/>
          </p:nvSpPr>
          <p:spPr>
            <a:xfrm rot="20030213">
              <a:off x="5684524" y="3069399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/>
            <p:cNvSpPr/>
            <p:nvPr/>
          </p:nvSpPr>
          <p:spPr>
            <a:xfrm rot="20030213">
              <a:off x="5697969" y="3827756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7" name="그룹 226"/>
          <p:cNvGrpSpPr/>
          <p:nvPr/>
        </p:nvGrpSpPr>
        <p:grpSpPr>
          <a:xfrm rot="878136">
            <a:off x="6543009" y="1836953"/>
            <a:ext cx="1101558" cy="1105338"/>
            <a:chOff x="2837110" y="257992"/>
            <a:chExt cx="6561669" cy="6584179"/>
          </a:xfrm>
        </p:grpSpPr>
        <p:sp>
          <p:nvSpPr>
            <p:cNvPr id="228" name="타원 227"/>
            <p:cNvSpPr/>
            <p:nvPr/>
          </p:nvSpPr>
          <p:spPr>
            <a:xfrm>
              <a:off x="3624348" y="1047404"/>
              <a:ext cx="4937760" cy="4937760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9" name="그룹 228"/>
            <p:cNvGrpSpPr/>
            <p:nvPr/>
          </p:nvGrpSpPr>
          <p:grpSpPr>
            <a:xfrm rot="18674734">
              <a:off x="3408517" y="1288347"/>
              <a:ext cx="1089220" cy="989369"/>
              <a:chOff x="137158" y="831276"/>
              <a:chExt cx="1770614" cy="1687480"/>
            </a:xfrm>
          </p:grpSpPr>
          <p:sp>
            <p:nvSpPr>
              <p:cNvPr id="257" name="모서리가 둥근 직사각형 256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모서리가 둥근 직사각형 257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0" name="그룹 229"/>
            <p:cNvGrpSpPr/>
            <p:nvPr/>
          </p:nvGrpSpPr>
          <p:grpSpPr>
            <a:xfrm rot="16200000">
              <a:off x="2787185" y="3073236"/>
              <a:ext cx="1089220" cy="989369"/>
              <a:chOff x="137158" y="831276"/>
              <a:chExt cx="1770614" cy="1687480"/>
            </a:xfrm>
          </p:grpSpPr>
          <p:sp>
            <p:nvSpPr>
              <p:cNvPr id="255" name="모서리가 둥근 직사각형 254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모서리가 둥근 직사각형 255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1" name="그룹 230"/>
            <p:cNvGrpSpPr/>
            <p:nvPr/>
          </p:nvGrpSpPr>
          <p:grpSpPr>
            <a:xfrm rot="13886184">
              <a:off x="3403815" y="4941634"/>
              <a:ext cx="1089220" cy="989369"/>
              <a:chOff x="137158" y="831276"/>
              <a:chExt cx="1770614" cy="1687480"/>
            </a:xfrm>
          </p:grpSpPr>
          <p:sp>
            <p:nvSpPr>
              <p:cNvPr id="253" name="모서리가 둥근 직사각형 252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4" name="모서리가 둥근 직사각형 253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2" name="그룹 231"/>
            <p:cNvGrpSpPr/>
            <p:nvPr/>
          </p:nvGrpSpPr>
          <p:grpSpPr>
            <a:xfrm rot="5400000">
              <a:off x="8359485" y="3073235"/>
              <a:ext cx="1089220" cy="989369"/>
              <a:chOff x="137158" y="831276"/>
              <a:chExt cx="1770614" cy="1687480"/>
            </a:xfrm>
          </p:grpSpPr>
          <p:sp>
            <p:nvSpPr>
              <p:cNvPr id="251" name="모서리가 둥근 직사각형 250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2" name="모서리가 둥근 직사각형 251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3" name="그룹 232"/>
            <p:cNvGrpSpPr/>
            <p:nvPr/>
          </p:nvGrpSpPr>
          <p:grpSpPr>
            <a:xfrm>
              <a:off x="5428161" y="257992"/>
              <a:ext cx="1089220" cy="989369"/>
              <a:chOff x="137158" y="831276"/>
              <a:chExt cx="1770614" cy="1687480"/>
            </a:xfrm>
          </p:grpSpPr>
          <p:sp>
            <p:nvSpPr>
              <p:cNvPr id="249" name="모서리가 둥근 직사각형 248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모서리가 둥근 직사각형 249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4" name="그룹 233"/>
            <p:cNvGrpSpPr/>
            <p:nvPr/>
          </p:nvGrpSpPr>
          <p:grpSpPr>
            <a:xfrm rot="10800000">
              <a:off x="5428160" y="5852802"/>
              <a:ext cx="1089220" cy="989369"/>
              <a:chOff x="137158" y="831276"/>
              <a:chExt cx="1770614" cy="1687480"/>
            </a:xfrm>
          </p:grpSpPr>
          <p:sp>
            <p:nvSpPr>
              <p:cNvPr id="247" name="모서리가 둥근 직사각형 246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모서리가 둥근 직사각형 247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5" name="그룹 234"/>
            <p:cNvGrpSpPr/>
            <p:nvPr/>
          </p:nvGrpSpPr>
          <p:grpSpPr>
            <a:xfrm rot="7969830">
              <a:off x="7801281" y="4794572"/>
              <a:ext cx="1089220" cy="989369"/>
              <a:chOff x="137158" y="831276"/>
              <a:chExt cx="1770614" cy="1687480"/>
            </a:xfrm>
          </p:grpSpPr>
          <p:sp>
            <p:nvSpPr>
              <p:cNvPr id="245" name="모서리가 둥근 직사각형 244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모서리가 둥근 직사각형 245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6" name="그룹 235"/>
            <p:cNvGrpSpPr/>
            <p:nvPr/>
          </p:nvGrpSpPr>
          <p:grpSpPr>
            <a:xfrm rot="3018494">
              <a:off x="7511605" y="905297"/>
              <a:ext cx="1089220" cy="989369"/>
              <a:chOff x="137158" y="831276"/>
              <a:chExt cx="1770614" cy="1687480"/>
            </a:xfrm>
          </p:grpSpPr>
          <p:sp>
            <p:nvSpPr>
              <p:cNvPr id="243" name="모서리가 둥근 직사각형 242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4" name="모서리가 둥근 직사각형 243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7" name="타원 236"/>
            <p:cNvSpPr/>
            <p:nvPr/>
          </p:nvSpPr>
          <p:spPr>
            <a:xfrm>
              <a:off x="4747590" y="2169457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타원 237"/>
            <p:cNvSpPr/>
            <p:nvPr/>
          </p:nvSpPr>
          <p:spPr>
            <a:xfrm>
              <a:off x="5163547" y="4258406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/>
            <p:cNvSpPr/>
            <p:nvPr/>
          </p:nvSpPr>
          <p:spPr>
            <a:xfrm>
              <a:off x="7030280" y="2662432"/>
              <a:ext cx="767480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/>
            <p:cNvSpPr/>
            <p:nvPr/>
          </p:nvSpPr>
          <p:spPr>
            <a:xfrm rot="20030213">
              <a:off x="4070484" y="1971122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/>
            <p:cNvSpPr/>
            <p:nvPr/>
          </p:nvSpPr>
          <p:spPr>
            <a:xfrm rot="20030213">
              <a:off x="5684524" y="3069399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/>
            <p:cNvSpPr/>
            <p:nvPr/>
          </p:nvSpPr>
          <p:spPr>
            <a:xfrm rot="20030213">
              <a:off x="5697969" y="3827756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9" name="그룹 258"/>
          <p:cNvGrpSpPr/>
          <p:nvPr/>
        </p:nvGrpSpPr>
        <p:grpSpPr>
          <a:xfrm rot="20255634">
            <a:off x="8883265" y="3597336"/>
            <a:ext cx="1317198" cy="1321717"/>
            <a:chOff x="2837110" y="257992"/>
            <a:chExt cx="6561669" cy="6584179"/>
          </a:xfrm>
        </p:grpSpPr>
        <p:sp>
          <p:nvSpPr>
            <p:cNvPr id="260" name="타원 259"/>
            <p:cNvSpPr/>
            <p:nvPr/>
          </p:nvSpPr>
          <p:spPr>
            <a:xfrm>
              <a:off x="3624348" y="1047404"/>
              <a:ext cx="4937760" cy="4937760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1" name="그룹 260"/>
            <p:cNvGrpSpPr/>
            <p:nvPr/>
          </p:nvGrpSpPr>
          <p:grpSpPr>
            <a:xfrm rot="18674734">
              <a:off x="3408517" y="1288347"/>
              <a:ext cx="1089220" cy="989369"/>
              <a:chOff x="137158" y="831276"/>
              <a:chExt cx="1770614" cy="1687480"/>
            </a:xfrm>
          </p:grpSpPr>
          <p:sp>
            <p:nvSpPr>
              <p:cNvPr id="289" name="모서리가 둥근 직사각형 288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모서리가 둥근 직사각형 289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2" name="그룹 261"/>
            <p:cNvGrpSpPr/>
            <p:nvPr/>
          </p:nvGrpSpPr>
          <p:grpSpPr>
            <a:xfrm rot="16200000">
              <a:off x="2787185" y="3073236"/>
              <a:ext cx="1089220" cy="989369"/>
              <a:chOff x="137158" y="831276"/>
              <a:chExt cx="1770614" cy="1687480"/>
            </a:xfrm>
          </p:grpSpPr>
          <p:sp>
            <p:nvSpPr>
              <p:cNvPr id="287" name="모서리가 둥근 직사각형 286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모서리가 둥근 직사각형 287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3" name="그룹 262"/>
            <p:cNvGrpSpPr/>
            <p:nvPr/>
          </p:nvGrpSpPr>
          <p:grpSpPr>
            <a:xfrm rot="13886184">
              <a:off x="3403815" y="4941634"/>
              <a:ext cx="1089220" cy="989369"/>
              <a:chOff x="137158" y="831276"/>
              <a:chExt cx="1770614" cy="1687480"/>
            </a:xfrm>
          </p:grpSpPr>
          <p:sp>
            <p:nvSpPr>
              <p:cNvPr id="285" name="모서리가 둥근 직사각형 284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모서리가 둥근 직사각형 285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4" name="그룹 263"/>
            <p:cNvGrpSpPr/>
            <p:nvPr/>
          </p:nvGrpSpPr>
          <p:grpSpPr>
            <a:xfrm rot="5400000">
              <a:off x="8359485" y="3073235"/>
              <a:ext cx="1089220" cy="989369"/>
              <a:chOff x="137158" y="831276"/>
              <a:chExt cx="1770614" cy="1687480"/>
            </a:xfrm>
          </p:grpSpPr>
          <p:sp>
            <p:nvSpPr>
              <p:cNvPr id="283" name="모서리가 둥근 직사각형 282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모서리가 둥근 직사각형 283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5" name="그룹 264"/>
            <p:cNvGrpSpPr/>
            <p:nvPr/>
          </p:nvGrpSpPr>
          <p:grpSpPr>
            <a:xfrm>
              <a:off x="5428161" y="257992"/>
              <a:ext cx="1089220" cy="989369"/>
              <a:chOff x="137158" y="831276"/>
              <a:chExt cx="1770614" cy="1687480"/>
            </a:xfrm>
          </p:grpSpPr>
          <p:sp>
            <p:nvSpPr>
              <p:cNvPr id="281" name="모서리가 둥근 직사각형 280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모서리가 둥근 직사각형 281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6" name="그룹 265"/>
            <p:cNvGrpSpPr/>
            <p:nvPr/>
          </p:nvGrpSpPr>
          <p:grpSpPr>
            <a:xfrm rot="10800000">
              <a:off x="5428160" y="5852802"/>
              <a:ext cx="1089220" cy="989369"/>
              <a:chOff x="137158" y="831276"/>
              <a:chExt cx="1770614" cy="1687480"/>
            </a:xfrm>
          </p:grpSpPr>
          <p:sp>
            <p:nvSpPr>
              <p:cNvPr id="279" name="모서리가 둥근 직사각형 278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모서리가 둥근 직사각형 279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7" name="그룹 266"/>
            <p:cNvGrpSpPr/>
            <p:nvPr/>
          </p:nvGrpSpPr>
          <p:grpSpPr>
            <a:xfrm rot="7969830">
              <a:off x="7801281" y="4794572"/>
              <a:ext cx="1089220" cy="989369"/>
              <a:chOff x="137158" y="831276"/>
              <a:chExt cx="1770614" cy="1687480"/>
            </a:xfrm>
          </p:grpSpPr>
          <p:sp>
            <p:nvSpPr>
              <p:cNvPr id="277" name="모서리가 둥근 직사각형 276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모서리가 둥근 직사각형 277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8" name="그룹 267"/>
            <p:cNvGrpSpPr/>
            <p:nvPr/>
          </p:nvGrpSpPr>
          <p:grpSpPr>
            <a:xfrm rot="3018494">
              <a:off x="7511605" y="905297"/>
              <a:ext cx="1089220" cy="989369"/>
              <a:chOff x="137158" y="831276"/>
              <a:chExt cx="1770614" cy="1687480"/>
            </a:xfrm>
          </p:grpSpPr>
          <p:sp>
            <p:nvSpPr>
              <p:cNvPr id="275" name="모서리가 둥근 직사각형 274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모서리가 둥근 직사각형 275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9" name="타원 268"/>
            <p:cNvSpPr/>
            <p:nvPr/>
          </p:nvSpPr>
          <p:spPr>
            <a:xfrm>
              <a:off x="4747590" y="2169457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0" name="타원 269"/>
            <p:cNvSpPr/>
            <p:nvPr/>
          </p:nvSpPr>
          <p:spPr>
            <a:xfrm>
              <a:off x="5163547" y="4258406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타원 270"/>
            <p:cNvSpPr/>
            <p:nvPr/>
          </p:nvSpPr>
          <p:spPr>
            <a:xfrm>
              <a:off x="7030280" y="2662432"/>
              <a:ext cx="767480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타원 271"/>
            <p:cNvSpPr/>
            <p:nvPr/>
          </p:nvSpPr>
          <p:spPr>
            <a:xfrm rot="20030213">
              <a:off x="4070484" y="1971122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타원 272"/>
            <p:cNvSpPr/>
            <p:nvPr/>
          </p:nvSpPr>
          <p:spPr>
            <a:xfrm rot="20030213">
              <a:off x="5684524" y="3069399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4" name="타원 273"/>
            <p:cNvSpPr/>
            <p:nvPr/>
          </p:nvSpPr>
          <p:spPr>
            <a:xfrm rot="20030213">
              <a:off x="5697969" y="3827756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1" name="그룹 290"/>
          <p:cNvGrpSpPr/>
          <p:nvPr/>
        </p:nvGrpSpPr>
        <p:grpSpPr>
          <a:xfrm rot="4679595">
            <a:off x="10737406" y="4638187"/>
            <a:ext cx="972546" cy="975883"/>
            <a:chOff x="2837110" y="257992"/>
            <a:chExt cx="6561669" cy="6584179"/>
          </a:xfrm>
        </p:grpSpPr>
        <p:sp>
          <p:nvSpPr>
            <p:cNvPr id="292" name="타원 291"/>
            <p:cNvSpPr/>
            <p:nvPr/>
          </p:nvSpPr>
          <p:spPr>
            <a:xfrm>
              <a:off x="3624348" y="1047404"/>
              <a:ext cx="4937760" cy="4937760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3" name="그룹 292"/>
            <p:cNvGrpSpPr/>
            <p:nvPr/>
          </p:nvGrpSpPr>
          <p:grpSpPr>
            <a:xfrm rot="18674734">
              <a:off x="3408517" y="1288347"/>
              <a:ext cx="1089220" cy="989369"/>
              <a:chOff x="137158" y="831276"/>
              <a:chExt cx="1770614" cy="1687480"/>
            </a:xfrm>
          </p:grpSpPr>
          <p:sp>
            <p:nvSpPr>
              <p:cNvPr id="321" name="모서리가 둥근 직사각형 320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모서리가 둥근 직사각형 321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4" name="그룹 293"/>
            <p:cNvGrpSpPr/>
            <p:nvPr/>
          </p:nvGrpSpPr>
          <p:grpSpPr>
            <a:xfrm rot="16200000">
              <a:off x="2787185" y="3073236"/>
              <a:ext cx="1089220" cy="989369"/>
              <a:chOff x="137158" y="831276"/>
              <a:chExt cx="1770614" cy="1687480"/>
            </a:xfrm>
          </p:grpSpPr>
          <p:sp>
            <p:nvSpPr>
              <p:cNvPr id="319" name="모서리가 둥근 직사각형 318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0" name="모서리가 둥근 직사각형 319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5" name="그룹 294"/>
            <p:cNvGrpSpPr/>
            <p:nvPr/>
          </p:nvGrpSpPr>
          <p:grpSpPr>
            <a:xfrm rot="13886184">
              <a:off x="3403815" y="4941634"/>
              <a:ext cx="1089220" cy="989369"/>
              <a:chOff x="137158" y="831276"/>
              <a:chExt cx="1770614" cy="1687480"/>
            </a:xfrm>
          </p:grpSpPr>
          <p:sp>
            <p:nvSpPr>
              <p:cNvPr id="317" name="모서리가 둥근 직사각형 316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8" name="모서리가 둥근 직사각형 317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6" name="그룹 295"/>
            <p:cNvGrpSpPr/>
            <p:nvPr/>
          </p:nvGrpSpPr>
          <p:grpSpPr>
            <a:xfrm rot="5400000">
              <a:off x="8359485" y="3073235"/>
              <a:ext cx="1089220" cy="989369"/>
              <a:chOff x="137158" y="831276"/>
              <a:chExt cx="1770614" cy="1687480"/>
            </a:xfrm>
          </p:grpSpPr>
          <p:sp>
            <p:nvSpPr>
              <p:cNvPr id="315" name="모서리가 둥근 직사각형 314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6" name="모서리가 둥근 직사각형 315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7" name="그룹 296"/>
            <p:cNvGrpSpPr/>
            <p:nvPr/>
          </p:nvGrpSpPr>
          <p:grpSpPr>
            <a:xfrm>
              <a:off x="5428161" y="257992"/>
              <a:ext cx="1089220" cy="989369"/>
              <a:chOff x="137158" y="831276"/>
              <a:chExt cx="1770614" cy="1687480"/>
            </a:xfrm>
          </p:grpSpPr>
          <p:sp>
            <p:nvSpPr>
              <p:cNvPr id="313" name="모서리가 둥근 직사각형 312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4" name="모서리가 둥근 직사각형 313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8" name="그룹 297"/>
            <p:cNvGrpSpPr/>
            <p:nvPr/>
          </p:nvGrpSpPr>
          <p:grpSpPr>
            <a:xfrm rot="10800000">
              <a:off x="5428160" y="5852802"/>
              <a:ext cx="1089220" cy="989369"/>
              <a:chOff x="137158" y="831276"/>
              <a:chExt cx="1770614" cy="1687480"/>
            </a:xfrm>
          </p:grpSpPr>
          <p:sp>
            <p:nvSpPr>
              <p:cNvPr id="311" name="모서리가 둥근 직사각형 310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모서리가 둥근 직사각형 311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9" name="그룹 298"/>
            <p:cNvGrpSpPr/>
            <p:nvPr/>
          </p:nvGrpSpPr>
          <p:grpSpPr>
            <a:xfrm rot="7969830">
              <a:off x="7801281" y="4794572"/>
              <a:ext cx="1089220" cy="989369"/>
              <a:chOff x="137158" y="831276"/>
              <a:chExt cx="1770614" cy="1687480"/>
            </a:xfrm>
          </p:grpSpPr>
          <p:sp>
            <p:nvSpPr>
              <p:cNvPr id="309" name="모서리가 둥근 직사각형 308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모서리가 둥근 직사각형 309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0" name="그룹 299"/>
            <p:cNvGrpSpPr/>
            <p:nvPr/>
          </p:nvGrpSpPr>
          <p:grpSpPr>
            <a:xfrm rot="3018494">
              <a:off x="7511605" y="905297"/>
              <a:ext cx="1089220" cy="989369"/>
              <a:chOff x="137158" y="831276"/>
              <a:chExt cx="1770614" cy="1687480"/>
            </a:xfrm>
          </p:grpSpPr>
          <p:sp>
            <p:nvSpPr>
              <p:cNvPr id="307" name="모서리가 둥근 직사각형 306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모서리가 둥근 직사각형 307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1" name="타원 300"/>
            <p:cNvSpPr/>
            <p:nvPr/>
          </p:nvSpPr>
          <p:spPr>
            <a:xfrm>
              <a:off x="4747590" y="2169457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2" name="타원 301"/>
            <p:cNvSpPr/>
            <p:nvPr/>
          </p:nvSpPr>
          <p:spPr>
            <a:xfrm>
              <a:off x="5163547" y="4258406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3" name="타원 302"/>
            <p:cNvSpPr/>
            <p:nvPr/>
          </p:nvSpPr>
          <p:spPr>
            <a:xfrm>
              <a:off x="7030280" y="2662432"/>
              <a:ext cx="767480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타원 303"/>
            <p:cNvSpPr/>
            <p:nvPr/>
          </p:nvSpPr>
          <p:spPr>
            <a:xfrm rot="20030213">
              <a:off x="4070484" y="1971122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타원 304"/>
            <p:cNvSpPr/>
            <p:nvPr/>
          </p:nvSpPr>
          <p:spPr>
            <a:xfrm rot="20030213">
              <a:off x="5684524" y="3069399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타원 305"/>
            <p:cNvSpPr/>
            <p:nvPr/>
          </p:nvSpPr>
          <p:spPr>
            <a:xfrm rot="20030213">
              <a:off x="5697969" y="3827756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3" name="그룹 322"/>
          <p:cNvGrpSpPr/>
          <p:nvPr/>
        </p:nvGrpSpPr>
        <p:grpSpPr>
          <a:xfrm rot="16862952">
            <a:off x="8930382" y="666112"/>
            <a:ext cx="2097540" cy="2104737"/>
            <a:chOff x="2837110" y="257992"/>
            <a:chExt cx="6561669" cy="6584179"/>
          </a:xfrm>
        </p:grpSpPr>
        <p:sp>
          <p:nvSpPr>
            <p:cNvPr id="324" name="타원 323"/>
            <p:cNvSpPr/>
            <p:nvPr/>
          </p:nvSpPr>
          <p:spPr>
            <a:xfrm>
              <a:off x="3624348" y="1047404"/>
              <a:ext cx="4937760" cy="4937760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5" name="그룹 324"/>
            <p:cNvGrpSpPr/>
            <p:nvPr/>
          </p:nvGrpSpPr>
          <p:grpSpPr>
            <a:xfrm rot="18674734">
              <a:off x="3408517" y="1288347"/>
              <a:ext cx="1089220" cy="989369"/>
              <a:chOff x="137158" y="831276"/>
              <a:chExt cx="1770614" cy="1687480"/>
            </a:xfrm>
          </p:grpSpPr>
          <p:sp>
            <p:nvSpPr>
              <p:cNvPr id="353" name="모서리가 둥근 직사각형 352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4" name="모서리가 둥근 직사각형 353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6" name="그룹 325"/>
            <p:cNvGrpSpPr/>
            <p:nvPr/>
          </p:nvGrpSpPr>
          <p:grpSpPr>
            <a:xfrm rot="16200000">
              <a:off x="2787185" y="3073236"/>
              <a:ext cx="1089220" cy="989369"/>
              <a:chOff x="137158" y="831276"/>
              <a:chExt cx="1770614" cy="1687480"/>
            </a:xfrm>
          </p:grpSpPr>
          <p:sp>
            <p:nvSpPr>
              <p:cNvPr id="351" name="모서리가 둥근 직사각형 350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모서리가 둥근 직사각형 351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7" name="그룹 326"/>
            <p:cNvGrpSpPr/>
            <p:nvPr/>
          </p:nvGrpSpPr>
          <p:grpSpPr>
            <a:xfrm rot="13886184">
              <a:off x="3403815" y="4941634"/>
              <a:ext cx="1089220" cy="989369"/>
              <a:chOff x="137158" y="831276"/>
              <a:chExt cx="1770614" cy="1687480"/>
            </a:xfrm>
          </p:grpSpPr>
          <p:sp>
            <p:nvSpPr>
              <p:cNvPr id="349" name="모서리가 둥근 직사각형 348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0" name="모서리가 둥근 직사각형 349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8" name="그룹 327"/>
            <p:cNvGrpSpPr/>
            <p:nvPr/>
          </p:nvGrpSpPr>
          <p:grpSpPr>
            <a:xfrm rot="5400000">
              <a:off x="8359485" y="3073235"/>
              <a:ext cx="1089220" cy="989369"/>
              <a:chOff x="137158" y="831276"/>
              <a:chExt cx="1770614" cy="1687480"/>
            </a:xfrm>
          </p:grpSpPr>
          <p:sp>
            <p:nvSpPr>
              <p:cNvPr id="347" name="모서리가 둥근 직사각형 346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8" name="모서리가 둥근 직사각형 347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9" name="그룹 328"/>
            <p:cNvGrpSpPr/>
            <p:nvPr/>
          </p:nvGrpSpPr>
          <p:grpSpPr>
            <a:xfrm>
              <a:off x="5428161" y="257992"/>
              <a:ext cx="1089220" cy="989369"/>
              <a:chOff x="137158" y="831276"/>
              <a:chExt cx="1770614" cy="1687480"/>
            </a:xfrm>
          </p:grpSpPr>
          <p:sp>
            <p:nvSpPr>
              <p:cNvPr id="345" name="모서리가 둥근 직사각형 344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6" name="모서리가 둥근 직사각형 345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0" name="그룹 329"/>
            <p:cNvGrpSpPr/>
            <p:nvPr/>
          </p:nvGrpSpPr>
          <p:grpSpPr>
            <a:xfrm rot="10800000">
              <a:off x="5428160" y="5852802"/>
              <a:ext cx="1089220" cy="989369"/>
              <a:chOff x="137158" y="831276"/>
              <a:chExt cx="1770614" cy="1687480"/>
            </a:xfrm>
          </p:grpSpPr>
          <p:sp>
            <p:nvSpPr>
              <p:cNvPr id="343" name="모서리가 둥근 직사각형 342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4" name="모서리가 둥근 직사각형 343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1" name="그룹 330"/>
            <p:cNvGrpSpPr/>
            <p:nvPr/>
          </p:nvGrpSpPr>
          <p:grpSpPr>
            <a:xfrm rot="7969830">
              <a:off x="7801281" y="4794572"/>
              <a:ext cx="1089220" cy="989369"/>
              <a:chOff x="137158" y="831276"/>
              <a:chExt cx="1770614" cy="1687480"/>
            </a:xfrm>
          </p:grpSpPr>
          <p:sp>
            <p:nvSpPr>
              <p:cNvPr id="341" name="모서리가 둥근 직사각형 340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2" name="모서리가 둥근 직사각형 341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2" name="그룹 331"/>
            <p:cNvGrpSpPr/>
            <p:nvPr/>
          </p:nvGrpSpPr>
          <p:grpSpPr>
            <a:xfrm rot="3018494">
              <a:off x="7511605" y="905297"/>
              <a:ext cx="1089220" cy="989369"/>
              <a:chOff x="137158" y="831276"/>
              <a:chExt cx="1770614" cy="1687480"/>
            </a:xfrm>
          </p:grpSpPr>
          <p:sp>
            <p:nvSpPr>
              <p:cNvPr id="339" name="모서리가 둥근 직사각형 338"/>
              <p:cNvSpPr/>
              <p:nvPr/>
            </p:nvSpPr>
            <p:spPr>
              <a:xfrm>
                <a:off x="739833" y="1238596"/>
                <a:ext cx="565265" cy="1280160"/>
              </a:xfrm>
              <a:prstGeom prst="roundRect">
                <a:avLst/>
              </a:prstGeom>
              <a:solidFill>
                <a:srgbClr val="E25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0" name="모서리가 둥근 직사각형 339"/>
              <p:cNvSpPr/>
              <p:nvPr/>
            </p:nvSpPr>
            <p:spPr>
              <a:xfrm rot="5400000">
                <a:off x="739832" y="228602"/>
                <a:ext cx="565265" cy="17706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33" name="타원 332"/>
            <p:cNvSpPr/>
            <p:nvPr/>
          </p:nvSpPr>
          <p:spPr>
            <a:xfrm>
              <a:off x="4747590" y="2169457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4" name="타원 333"/>
            <p:cNvSpPr/>
            <p:nvPr/>
          </p:nvSpPr>
          <p:spPr>
            <a:xfrm>
              <a:off x="5163547" y="4258406"/>
              <a:ext cx="964276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타원 334"/>
            <p:cNvSpPr/>
            <p:nvPr/>
          </p:nvSpPr>
          <p:spPr>
            <a:xfrm>
              <a:off x="7030280" y="2662432"/>
              <a:ext cx="767480" cy="853852"/>
            </a:xfrm>
            <a:prstGeom prst="ellipse">
              <a:avLst/>
            </a:prstGeom>
            <a:solidFill>
              <a:srgbClr val="E2524E"/>
            </a:solidFill>
            <a:ln w="57150">
              <a:solidFill>
                <a:srgbClr val="96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타원 335"/>
            <p:cNvSpPr/>
            <p:nvPr/>
          </p:nvSpPr>
          <p:spPr>
            <a:xfrm rot="20030213">
              <a:off x="4070484" y="1971122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타원 336"/>
            <p:cNvSpPr/>
            <p:nvPr/>
          </p:nvSpPr>
          <p:spPr>
            <a:xfrm rot="20030213">
              <a:off x="5684524" y="3069399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8" name="타원 337"/>
            <p:cNvSpPr/>
            <p:nvPr/>
          </p:nvSpPr>
          <p:spPr>
            <a:xfrm rot="20030213">
              <a:off x="5697969" y="3827756"/>
              <a:ext cx="1621912" cy="859985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2917313" y="2718587"/>
            <a:ext cx="6840781" cy="1338676"/>
          </a:xfrm>
          <a:prstGeom prst="roundRect">
            <a:avLst/>
          </a:prstGeom>
          <a:solidFill>
            <a:srgbClr val="E2524E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 smtClean="0">
                <a:latin typeface="Comic Sans MS" panose="030F0702030302020204" pitchFamily="66" charset="0"/>
              </a:rPr>
              <a:t>Protect the body</a:t>
            </a:r>
            <a:endParaRPr lang="ko-KR" altLang="en-US" sz="5400" dirty="0">
              <a:latin typeface="Comic Sans MS" panose="030F0702030302020204" pitchFamily="66" charset="0"/>
            </a:endParaRPr>
          </a:p>
        </p:txBody>
      </p:sp>
      <p:sp>
        <p:nvSpPr>
          <p:cNvPr id="355" name="TextBox 354"/>
          <p:cNvSpPr txBox="1"/>
          <p:nvPr/>
        </p:nvSpPr>
        <p:spPr>
          <a:xfrm>
            <a:off x="8122431" y="6137995"/>
            <a:ext cx="3165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mic Sans MS" panose="030F0702030302020204" pitchFamily="66" charset="0"/>
              </a:rPr>
              <a:t>Press     enter    to go menu</a:t>
            </a:r>
            <a:endParaRPr lang="ko-KR" altLang="en-US" dirty="0">
              <a:latin typeface="Comic Sans MS" panose="030F0702030302020204" pitchFamily="66" charset="0"/>
            </a:endParaRPr>
          </a:p>
        </p:txBody>
      </p:sp>
      <p:grpSp>
        <p:nvGrpSpPr>
          <p:cNvPr id="356" name="그룹 355"/>
          <p:cNvGrpSpPr/>
          <p:nvPr/>
        </p:nvGrpSpPr>
        <p:grpSpPr>
          <a:xfrm>
            <a:off x="8974016" y="5938433"/>
            <a:ext cx="944543" cy="547686"/>
            <a:chOff x="6969783" y="2267533"/>
            <a:chExt cx="2503207" cy="1451466"/>
          </a:xfrm>
        </p:grpSpPr>
        <p:grpSp>
          <p:nvGrpSpPr>
            <p:cNvPr id="357" name="그룹 356"/>
            <p:cNvGrpSpPr/>
            <p:nvPr/>
          </p:nvGrpSpPr>
          <p:grpSpPr>
            <a:xfrm>
              <a:off x="6969783" y="2267533"/>
              <a:ext cx="2503207" cy="1451466"/>
              <a:chOff x="5057257" y="2509907"/>
              <a:chExt cx="2503207" cy="1451466"/>
            </a:xfrm>
          </p:grpSpPr>
          <p:sp>
            <p:nvSpPr>
              <p:cNvPr id="359" name="모서리가 둥근 직사각형 358"/>
              <p:cNvSpPr/>
              <p:nvPr/>
            </p:nvSpPr>
            <p:spPr>
              <a:xfrm>
                <a:off x="5057257" y="3226080"/>
                <a:ext cx="2503207" cy="73529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0" name="모서리가 둥근 직사각형 359"/>
              <p:cNvSpPr/>
              <p:nvPr/>
            </p:nvSpPr>
            <p:spPr>
              <a:xfrm>
                <a:off x="5628879" y="2509907"/>
                <a:ext cx="1931584" cy="9966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58" name="TextBox 357"/>
            <p:cNvSpPr txBox="1"/>
            <p:nvPr/>
          </p:nvSpPr>
          <p:spPr>
            <a:xfrm>
              <a:off x="7844760" y="2795483"/>
              <a:ext cx="1557486" cy="693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latin typeface="Franklin Gothic Heavy" panose="020B0903020102020204" pitchFamily="34" charset="0"/>
                  <a:ea typeface="Adobe 고딕 Std B" panose="020B0800000000000000" pitchFamily="34" charset="-127"/>
                </a:rPr>
                <a:t>Enter</a:t>
              </a:r>
              <a:endParaRPr lang="ko-KR" altLang="en-US" dirty="0">
                <a:latin typeface="Franklin Gothic Heavy" panose="020B0903020102020204" pitchFamily="34" charset="0"/>
                <a:ea typeface="Adobe 고딕 Std B" panose="020B08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3862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 rot="3140502">
            <a:off x="3062763" y="3663486"/>
            <a:ext cx="1513308" cy="748179"/>
            <a:chOff x="3192088" y="2643448"/>
            <a:chExt cx="5195453" cy="2568632"/>
          </a:xfrm>
        </p:grpSpPr>
        <p:sp>
          <p:nvSpPr>
            <p:cNvPr id="5" name="타원 4"/>
            <p:cNvSpPr/>
            <p:nvPr/>
          </p:nvSpPr>
          <p:spPr>
            <a:xfrm>
              <a:off x="7198821" y="3229495"/>
              <a:ext cx="1188720" cy="1546167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3192088" y="3229495"/>
              <a:ext cx="1188720" cy="1546167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원통 6"/>
            <p:cNvSpPr/>
            <p:nvPr/>
          </p:nvSpPr>
          <p:spPr>
            <a:xfrm>
              <a:off x="3516284" y="2643448"/>
              <a:ext cx="4547061" cy="2568632"/>
            </a:xfrm>
            <a:prstGeom prst="can">
              <a:avLst>
                <a:gd name="adj" fmla="val 50000"/>
              </a:avLst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4497185" y="3171306"/>
              <a:ext cx="2585258" cy="507077"/>
            </a:xfrm>
            <a:prstGeom prst="ellipse">
              <a:avLst/>
            </a:prstGeom>
            <a:solidFill>
              <a:srgbClr val="EE9795"/>
            </a:solidFill>
            <a:ln w="76200">
              <a:solidFill>
                <a:srgbClr val="E252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4497184" y="3541222"/>
              <a:ext cx="2585257" cy="232564"/>
            </a:xfrm>
            <a:prstGeom prst="roundRect">
              <a:avLst/>
            </a:prstGeom>
            <a:solidFill>
              <a:srgbClr val="EE9795"/>
            </a:solidFill>
            <a:ln>
              <a:solidFill>
                <a:srgbClr val="EE97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 rot="17549031">
            <a:off x="8776257" y="3807210"/>
            <a:ext cx="1513308" cy="748179"/>
            <a:chOff x="3192088" y="2643448"/>
            <a:chExt cx="5195453" cy="2568632"/>
          </a:xfrm>
        </p:grpSpPr>
        <p:sp>
          <p:nvSpPr>
            <p:cNvPr id="11" name="타원 10"/>
            <p:cNvSpPr/>
            <p:nvPr/>
          </p:nvSpPr>
          <p:spPr>
            <a:xfrm>
              <a:off x="7198821" y="3229495"/>
              <a:ext cx="1188720" cy="1546167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3192088" y="3229495"/>
              <a:ext cx="1188720" cy="1546167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원통 12"/>
            <p:cNvSpPr/>
            <p:nvPr/>
          </p:nvSpPr>
          <p:spPr>
            <a:xfrm>
              <a:off x="3516284" y="2643448"/>
              <a:ext cx="4547061" cy="2568632"/>
            </a:xfrm>
            <a:prstGeom prst="can">
              <a:avLst>
                <a:gd name="adj" fmla="val 50000"/>
              </a:avLst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4497185" y="3171306"/>
              <a:ext cx="2585258" cy="507077"/>
            </a:xfrm>
            <a:prstGeom prst="ellipse">
              <a:avLst/>
            </a:prstGeom>
            <a:solidFill>
              <a:srgbClr val="EE9795"/>
            </a:solidFill>
            <a:ln w="76200">
              <a:solidFill>
                <a:srgbClr val="E252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4497184" y="3541222"/>
              <a:ext cx="2585257" cy="232564"/>
            </a:xfrm>
            <a:prstGeom prst="roundRect">
              <a:avLst/>
            </a:prstGeom>
            <a:solidFill>
              <a:srgbClr val="EE9795"/>
            </a:solidFill>
            <a:ln>
              <a:solidFill>
                <a:srgbClr val="EE97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 rot="6910092">
            <a:off x="2177262" y="1070329"/>
            <a:ext cx="1513308" cy="748179"/>
            <a:chOff x="3192088" y="2643448"/>
            <a:chExt cx="5195453" cy="2568632"/>
          </a:xfrm>
        </p:grpSpPr>
        <p:sp>
          <p:nvSpPr>
            <p:cNvPr id="17" name="타원 16"/>
            <p:cNvSpPr/>
            <p:nvPr/>
          </p:nvSpPr>
          <p:spPr>
            <a:xfrm>
              <a:off x="7198821" y="3229495"/>
              <a:ext cx="1188720" cy="1546167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3192088" y="3229495"/>
              <a:ext cx="1188720" cy="1546167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원통 18"/>
            <p:cNvSpPr/>
            <p:nvPr/>
          </p:nvSpPr>
          <p:spPr>
            <a:xfrm>
              <a:off x="3516284" y="2643448"/>
              <a:ext cx="4547061" cy="2568632"/>
            </a:xfrm>
            <a:prstGeom prst="can">
              <a:avLst>
                <a:gd name="adj" fmla="val 50000"/>
              </a:avLst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4497185" y="3171306"/>
              <a:ext cx="2585258" cy="507077"/>
            </a:xfrm>
            <a:prstGeom prst="ellipse">
              <a:avLst/>
            </a:prstGeom>
            <a:solidFill>
              <a:srgbClr val="EE9795"/>
            </a:solidFill>
            <a:ln w="76200">
              <a:solidFill>
                <a:srgbClr val="E252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4497184" y="3541222"/>
              <a:ext cx="2585257" cy="232564"/>
            </a:xfrm>
            <a:prstGeom prst="roundRect">
              <a:avLst/>
            </a:prstGeom>
            <a:solidFill>
              <a:srgbClr val="EE9795"/>
            </a:solidFill>
            <a:ln>
              <a:solidFill>
                <a:srgbClr val="EE97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 rot="4747750">
            <a:off x="577702" y="3086318"/>
            <a:ext cx="1513308" cy="748179"/>
            <a:chOff x="3192088" y="2643448"/>
            <a:chExt cx="5195453" cy="2568632"/>
          </a:xfrm>
        </p:grpSpPr>
        <p:sp>
          <p:nvSpPr>
            <p:cNvPr id="23" name="타원 22"/>
            <p:cNvSpPr/>
            <p:nvPr/>
          </p:nvSpPr>
          <p:spPr>
            <a:xfrm>
              <a:off x="7198821" y="3229495"/>
              <a:ext cx="1188720" cy="1546167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3192088" y="3229495"/>
              <a:ext cx="1188720" cy="1546167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원통 24"/>
            <p:cNvSpPr/>
            <p:nvPr/>
          </p:nvSpPr>
          <p:spPr>
            <a:xfrm>
              <a:off x="3516284" y="2643448"/>
              <a:ext cx="4547061" cy="2568632"/>
            </a:xfrm>
            <a:prstGeom prst="can">
              <a:avLst>
                <a:gd name="adj" fmla="val 50000"/>
              </a:avLst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4497185" y="3171306"/>
              <a:ext cx="2585258" cy="507077"/>
            </a:xfrm>
            <a:prstGeom prst="ellipse">
              <a:avLst/>
            </a:prstGeom>
            <a:solidFill>
              <a:srgbClr val="EE9795"/>
            </a:solidFill>
            <a:ln w="76200">
              <a:solidFill>
                <a:srgbClr val="E252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4497184" y="3541222"/>
              <a:ext cx="2585257" cy="232564"/>
            </a:xfrm>
            <a:prstGeom prst="roundRect">
              <a:avLst/>
            </a:prstGeom>
            <a:solidFill>
              <a:srgbClr val="EE9795"/>
            </a:solidFill>
            <a:ln>
              <a:solidFill>
                <a:srgbClr val="EE97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 rot="19765362">
            <a:off x="2404966" y="5465590"/>
            <a:ext cx="1513308" cy="748179"/>
            <a:chOff x="3192088" y="2643448"/>
            <a:chExt cx="5195453" cy="2568632"/>
          </a:xfrm>
        </p:grpSpPr>
        <p:sp>
          <p:nvSpPr>
            <p:cNvPr id="29" name="타원 28"/>
            <p:cNvSpPr/>
            <p:nvPr/>
          </p:nvSpPr>
          <p:spPr>
            <a:xfrm>
              <a:off x="7198821" y="3229495"/>
              <a:ext cx="1188720" cy="1546167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3192088" y="3229495"/>
              <a:ext cx="1188720" cy="1546167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원통 30"/>
            <p:cNvSpPr/>
            <p:nvPr/>
          </p:nvSpPr>
          <p:spPr>
            <a:xfrm>
              <a:off x="3516284" y="2643448"/>
              <a:ext cx="4547061" cy="2568632"/>
            </a:xfrm>
            <a:prstGeom prst="can">
              <a:avLst>
                <a:gd name="adj" fmla="val 50000"/>
              </a:avLst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4497185" y="3171306"/>
              <a:ext cx="2585258" cy="507077"/>
            </a:xfrm>
            <a:prstGeom prst="ellipse">
              <a:avLst/>
            </a:prstGeom>
            <a:solidFill>
              <a:srgbClr val="EE9795"/>
            </a:solidFill>
            <a:ln w="76200">
              <a:solidFill>
                <a:srgbClr val="E252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4497184" y="3541222"/>
              <a:ext cx="2585257" cy="232564"/>
            </a:xfrm>
            <a:prstGeom prst="roundRect">
              <a:avLst/>
            </a:prstGeom>
            <a:solidFill>
              <a:srgbClr val="EE9795"/>
            </a:solidFill>
            <a:ln>
              <a:solidFill>
                <a:srgbClr val="EE97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 rot="19161348">
            <a:off x="6157138" y="1898308"/>
            <a:ext cx="1513308" cy="748179"/>
            <a:chOff x="3192088" y="2643448"/>
            <a:chExt cx="5195453" cy="2568632"/>
          </a:xfrm>
        </p:grpSpPr>
        <p:sp>
          <p:nvSpPr>
            <p:cNvPr id="35" name="타원 34"/>
            <p:cNvSpPr/>
            <p:nvPr/>
          </p:nvSpPr>
          <p:spPr>
            <a:xfrm>
              <a:off x="7198821" y="3229495"/>
              <a:ext cx="1188720" cy="1546167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3192088" y="3229495"/>
              <a:ext cx="1188720" cy="1546167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원통 36"/>
            <p:cNvSpPr/>
            <p:nvPr/>
          </p:nvSpPr>
          <p:spPr>
            <a:xfrm>
              <a:off x="3516284" y="2643448"/>
              <a:ext cx="4547061" cy="2568632"/>
            </a:xfrm>
            <a:prstGeom prst="can">
              <a:avLst>
                <a:gd name="adj" fmla="val 50000"/>
              </a:avLst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4497185" y="3171306"/>
              <a:ext cx="2585258" cy="507077"/>
            </a:xfrm>
            <a:prstGeom prst="ellipse">
              <a:avLst/>
            </a:prstGeom>
            <a:solidFill>
              <a:srgbClr val="EE9795"/>
            </a:solidFill>
            <a:ln w="76200">
              <a:solidFill>
                <a:srgbClr val="E252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4497184" y="3541222"/>
              <a:ext cx="2585257" cy="232564"/>
            </a:xfrm>
            <a:prstGeom prst="roundRect">
              <a:avLst/>
            </a:prstGeom>
            <a:solidFill>
              <a:srgbClr val="EE9795"/>
            </a:solidFill>
            <a:ln>
              <a:solidFill>
                <a:srgbClr val="EE97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 rot="937618">
            <a:off x="9825196" y="871516"/>
            <a:ext cx="1513308" cy="748179"/>
            <a:chOff x="3192088" y="2643448"/>
            <a:chExt cx="5195453" cy="2568632"/>
          </a:xfrm>
        </p:grpSpPr>
        <p:sp>
          <p:nvSpPr>
            <p:cNvPr id="41" name="타원 40"/>
            <p:cNvSpPr/>
            <p:nvPr/>
          </p:nvSpPr>
          <p:spPr>
            <a:xfrm>
              <a:off x="7198821" y="3229495"/>
              <a:ext cx="1188720" cy="1546167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3192088" y="3229495"/>
              <a:ext cx="1188720" cy="1546167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원통 42"/>
            <p:cNvSpPr/>
            <p:nvPr/>
          </p:nvSpPr>
          <p:spPr>
            <a:xfrm>
              <a:off x="3516284" y="2643448"/>
              <a:ext cx="4547061" cy="2568632"/>
            </a:xfrm>
            <a:prstGeom prst="can">
              <a:avLst>
                <a:gd name="adj" fmla="val 50000"/>
              </a:avLst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4497185" y="3171306"/>
              <a:ext cx="2585258" cy="507077"/>
            </a:xfrm>
            <a:prstGeom prst="ellipse">
              <a:avLst/>
            </a:prstGeom>
            <a:solidFill>
              <a:srgbClr val="EE9795"/>
            </a:solidFill>
            <a:ln w="76200">
              <a:solidFill>
                <a:srgbClr val="E252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4497184" y="3541222"/>
              <a:ext cx="2585257" cy="232564"/>
            </a:xfrm>
            <a:prstGeom prst="roundRect">
              <a:avLst/>
            </a:prstGeom>
            <a:solidFill>
              <a:srgbClr val="EE9795"/>
            </a:solidFill>
            <a:ln>
              <a:solidFill>
                <a:srgbClr val="EE97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/>
          <p:cNvGrpSpPr/>
          <p:nvPr/>
        </p:nvGrpSpPr>
        <p:grpSpPr>
          <a:xfrm rot="3140502">
            <a:off x="9913387" y="4986069"/>
            <a:ext cx="1513308" cy="748179"/>
            <a:chOff x="3192088" y="2643448"/>
            <a:chExt cx="5195453" cy="2568632"/>
          </a:xfrm>
        </p:grpSpPr>
        <p:sp>
          <p:nvSpPr>
            <p:cNvPr id="47" name="타원 46"/>
            <p:cNvSpPr/>
            <p:nvPr/>
          </p:nvSpPr>
          <p:spPr>
            <a:xfrm>
              <a:off x="7198821" y="3229495"/>
              <a:ext cx="1188720" cy="1546167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3192088" y="3229495"/>
              <a:ext cx="1188720" cy="1546167"/>
            </a:xfrm>
            <a:prstGeom prst="ellipse">
              <a:avLst/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원통 48"/>
            <p:cNvSpPr/>
            <p:nvPr/>
          </p:nvSpPr>
          <p:spPr>
            <a:xfrm>
              <a:off x="3516284" y="2643448"/>
              <a:ext cx="4547061" cy="2568632"/>
            </a:xfrm>
            <a:prstGeom prst="can">
              <a:avLst>
                <a:gd name="adj" fmla="val 50000"/>
              </a:avLst>
            </a:prstGeom>
            <a:solidFill>
              <a:srgbClr val="E25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4497185" y="3171306"/>
              <a:ext cx="2585258" cy="507077"/>
            </a:xfrm>
            <a:prstGeom prst="ellipse">
              <a:avLst/>
            </a:prstGeom>
            <a:solidFill>
              <a:srgbClr val="EE9795"/>
            </a:solidFill>
            <a:ln w="76200">
              <a:solidFill>
                <a:srgbClr val="E252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4497184" y="3541222"/>
              <a:ext cx="2585257" cy="232564"/>
            </a:xfrm>
            <a:prstGeom prst="roundRect">
              <a:avLst/>
            </a:prstGeom>
            <a:solidFill>
              <a:srgbClr val="EE9795"/>
            </a:solidFill>
            <a:ln>
              <a:solidFill>
                <a:srgbClr val="EE97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376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58</Words>
  <Application>Microsoft Office PowerPoint</Application>
  <PresentationFormat>와이드스크린</PresentationFormat>
  <Paragraphs>25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Adobe 고딕 Std B</vt:lpstr>
      <vt:lpstr>맑은 고딕</vt:lpstr>
      <vt:lpstr>Arial</vt:lpstr>
      <vt:lpstr>Comic Sans MS</vt:lpstr>
      <vt:lpstr>Franklin Gothic Heavy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27</cp:revision>
  <dcterms:created xsi:type="dcterms:W3CDTF">2021-04-06T04:40:41Z</dcterms:created>
  <dcterms:modified xsi:type="dcterms:W3CDTF">2021-04-06T06:19:42Z</dcterms:modified>
</cp:coreProperties>
</file>