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8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1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9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40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4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2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48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6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2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57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9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85EC-07D2-4209-9BBF-5E2D18856DE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F431-12BF-490F-9F6E-3BA8842B5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8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2355" y="2098366"/>
            <a:ext cx="589205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2111" y="3544916"/>
            <a:ext cx="3832544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Location Finder</a:t>
            </a:r>
            <a:endParaRPr lang="en-US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4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9895" y="884535"/>
            <a:ext cx="394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920" y="2438400"/>
            <a:ext cx="998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application helps the user to find his/her location exactly with the longitude values and latitude values .</a:t>
            </a:r>
          </a:p>
          <a:p>
            <a:endParaRPr lang="en-GB" dirty="0"/>
          </a:p>
          <a:p>
            <a:r>
              <a:rPr lang="en-GB" dirty="0" smtClean="0"/>
              <a:t>The user get the specific location of the address entered .</a:t>
            </a:r>
          </a:p>
          <a:p>
            <a:endParaRPr lang="en-GB" dirty="0"/>
          </a:p>
          <a:p>
            <a:r>
              <a:rPr lang="en-GB" dirty="0" smtClean="0"/>
              <a:t>The user gets the specific address of the coordinated entered.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6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6211" y="2967335"/>
            <a:ext cx="3379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2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13358" y="437495"/>
            <a:ext cx="32613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Developed by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4928" y="4657209"/>
            <a:ext cx="11426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4795" y="2378055"/>
            <a:ext cx="37315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IODroid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120" y="5060295"/>
            <a:ext cx="313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1.Ajin Thomas</a:t>
            </a:r>
          </a:p>
          <a:p>
            <a:r>
              <a:rPr lang="en-GB" dirty="0" smtClean="0"/>
              <a:t>2.James George</a:t>
            </a:r>
          </a:p>
          <a:p>
            <a:r>
              <a:rPr lang="en-GB" dirty="0" smtClean="0"/>
              <a:t>3.Joel Jolly</a:t>
            </a:r>
          </a:p>
          <a:p>
            <a:r>
              <a:rPr lang="en-GB" dirty="0" smtClean="0"/>
              <a:t>4.Martin </a:t>
            </a:r>
            <a:r>
              <a:rPr lang="en-GB" dirty="0" err="1"/>
              <a:t>S</a:t>
            </a:r>
            <a:r>
              <a:rPr lang="en-GB" dirty="0" err="1" smtClean="0"/>
              <a:t>iby</a:t>
            </a:r>
            <a:r>
              <a:rPr lang="en-GB" dirty="0" smtClean="0"/>
              <a:t> Mathew</a:t>
            </a:r>
          </a:p>
          <a:p>
            <a:r>
              <a:rPr lang="en-GB" dirty="0" smtClean="0"/>
              <a:t>5.Rajat Jaic Mendus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8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4445" y="884535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" y="2346960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user authorized  app to track location as soon as the user clicks on the track location button on the map , the system will zoom into the users current location and show the coordinates of the user . A 5 mile/KM radius distance is demarcated by a circular ring on the map . This system provides the user to </a:t>
            </a:r>
            <a:r>
              <a:rPr lang="en-GB" dirty="0" err="1"/>
              <a:t>conver</a:t>
            </a:r>
            <a:r>
              <a:rPr lang="en-GB" dirty="0"/>
              <a:t> a geo-location </a:t>
            </a:r>
            <a:r>
              <a:rPr lang="en-GB" dirty="0" err="1"/>
              <a:t>coordinartes</a:t>
            </a:r>
            <a:r>
              <a:rPr lang="en-GB" dirty="0"/>
              <a:t> to address and vice-versa. As the user clicks on a location anywhere on the map the geo-location of the map is displayed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9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2546" y="884535"/>
            <a:ext cx="3501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600" y="2348190"/>
            <a:ext cx="1032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Track the User Location </a:t>
            </a:r>
          </a:p>
          <a:p>
            <a:pPr lvl="2"/>
            <a:r>
              <a:rPr lang="en-GB" dirty="0" smtClean="0"/>
              <a:t>The application allows the user to locate the position of the user on the map .</a:t>
            </a:r>
          </a:p>
          <a:p>
            <a:pPr lvl="2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7600" y="3271520"/>
            <a:ext cx="837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GB" dirty="0" smtClean="0"/>
              <a:t>Convert a Geo Location to Geo Address</a:t>
            </a:r>
          </a:p>
          <a:p>
            <a:pPr lvl="2"/>
            <a:r>
              <a:rPr lang="en-GB" dirty="0" smtClean="0"/>
              <a:t>The user is asked to enter a geo-location .</a:t>
            </a:r>
            <a:r>
              <a:rPr lang="en-GB" dirty="0" err="1" smtClean="0"/>
              <a:t>ie</a:t>
            </a:r>
            <a:r>
              <a:rPr lang="en-GB" dirty="0" smtClean="0"/>
              <a:t> Coordinates of a particular location which the user wishes to </a:t>
            </a:r>
            <a:r>
              <a:rPr lang="en-GB" dirty="0" err="1" smtClean="0"/>
              <a:t>find.The</a:t>
            </a:r>
            <a:r>
              <a:rPr lang="en-GB" dirty="0" smtClean="0"/>
              <a:t> address of the specific location is given to the user.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17600" y="4593769"/>
            <a:ext cx="821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GB" dirty="0" smtClean="0"/>
              <a:t>Convert a Geo-Address to Geo-Location</a:t>
            </a:r>
          </a:p>
          <a:p>
            <a:pPr lvl="2"/>
            <a:r>
              <a:rPr lang="en-GB" dirty="0" smtClean="0"/>
              <a:t>The user is asked to enter a locational Address of which the coordinates he wishes to find .The user is given the longitude values and latitude values of the entered address.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6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7125" y="803255"/>
            <a:ext cx="3804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FLOW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15" y="1981200"/>
            <a:ext cx="8195451" cy="4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3932" y="1067415"/>
            <a:ext cx="4191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REQUIREMENT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040" y="2316480"/>
            <a:ext cx="9032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	Android </a:t>
            </a:r>
            <a:r>
              <a:rPr lang="en-US" dirty="0"/>
              <a:t>Mobile phone with Android 5.1 or higher</a:t>
            </a:r>
            <a:endParaRPr lang="en-GB" dirty="0"/>
          </a:p>
          <a:p>
            <a:pPr lvl="0"/>
            <a:r>
              <a:rPr lang="en-US" dirty="0" smtClean="0"/>
              <a:t>	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Global </a:t>
            </a:r>
            <a:r>
              <a:rPr lang="en-US" dirty="0"/>
              <a:t>Positioning System</a:t>
            </a:r>
            <a:endParaRPr lang="en-GB" dirty="0"/>
          </a:p>
          <a:p>
            <a:pPr lvl="0"/>
            <a:endParaRPr lang="en-US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Internet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7" y="1452880"/>
            <a:ext cx="2918637" cy="4958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87" y="1446671"/>
            <a:ext cx="2792413" cy="4964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67" y="1446671"/>
            <a:ext cx="2792413" cy="49642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54374" y="523341"/>
            <a:ext cx="4211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SCREENSHOTS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6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" y="609600"/>
            <a:ext cx="3219133" cy="5722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627" y="609600"/>
            <a:ext cx="3198813" cy="5686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827" y="609600"/>
            <a:ext cx="3188653" cy="56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88" y="731519"/>
            <a:ext cx="2944812" cy="52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Mendus</dc:creator>
  <cp:lastModifiedBy>Rajat Mendus</cp:lastModifiedBy>
  <cp:revision>4</cp:revision>
  <dcterms:created xsi:type="dcterms:W3CDTF">2017-10-27T13:45:32Z</dcterms:created>
  <dcterms:modified xsi:type="dcterms:W3CDTF">2017-10-27T14:13:47Z</dcterms:modified>
</cp:coreProperties>
</file>