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en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Monitoring DNSSEC</a:t>
            </a:r>
            <a:endParaRPr lang="en-GB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Martin </a:t>
            </a:r>
            <a:r>
              <a:rPr lang="en-GB" dirty="0" err="1" smtClean="0"/>
              <a:t>Leucht</a:t>
            </a:r>
            <a:r>
              <a:rPr lang="en-GB" dirty="0" smtClean="0"/>
              <a:t> &lt;martin.leucht@os3.nl&gt;</a:t>
            </a:r>
          </a:p>
          <a:p>
            <a:r>
              <a:rPr lang="en-GB" dirty="0" err="1" smtClean="0"/>
              <a:t>Julien</a:t>
            </a:r>
            <a:r>
              <a:rPr lang="en-GB" dirty="0" smtClean="0"/>
              <a:t> </a:t>
            </a:r>
            <a:r>
              <a:rPr lang="en-GB" dirty="0" err="1" smtClean="0"/>
              <a:t>Nyczak</a:t>
            </a:r>
            <a:r>
              <a:rPr lang="en-GB" dirty="0" smtClean="0"/>
              <a:t> &lt;julien.nyczak@os3.nl&gt;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6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Research Questions</a:t>
            </a:r>
          </a:p>
          <a:p>
            <a:r>
              <a:rPr lang="en-US" dirty="0" smtClean="0"/>
              <a:t>Approaches and Methods</a:t>
            </a:r>
          </a:p>
          <a:p>
            <a:r>
              <a:rPr lang="en-US" dirty="0" smtClean="0"/>
              <a:t>DNSSEC MIB implementation</a:t>
            </a:r>
          </a:p>
          <a:p>
            <a:r>
              <a:rPr lang="en-US" dirty="0" smtClean="0"/>
              <a:t>SNMP subagent implementation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Demo	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DNSSEC becomes more and more popular</a:t>
            </a:r>
          </a:p>
          <a:p>
            <a:r>
              <a:rPr lang="en-US" dirty="0" smtClean="0"/>
              <a:t>Expired signature (e.g. SOA RRSIG) = zone not available anymore</a:t>
            </a:r>
          </a:p>
          <a:p>
            <a:r>
              <a:rPr lang="en-US" dirty="0" smtClean="0"/>
              <a:t>Need for monitoring</a:t>
            </a:r>
          </a:p>
          <a:p>
            <a:r>
              <a:rPr lang="en-US" dirty="0" smtClean="0"/>
              <a:t>Monitoring systems exist but are too specific to be widely deployed</a:t>
            </a:r>
          </a:p>
          <a:p>
            <a:r>
              <a:rPr lang="en-US" dirty="0" smtClean="0"/>
              <a:t>Solution: Monitoring DNSSEC through SNMP</a:t>
            </a:r>
          </a:p>
        </p:txBody>
      </p:sp>
    </p:spTree>
    <p:extLst>
      <p:ext uri="{BB962C8B-B14F-4D97-AF65-F5344CB8AC3E}">
        <p14:creationId xmlns:p14="http://schemas.microsoft.com/office/powerpoint/2010/main" val="260438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SNMP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application protocol to manage and monitor </a:t>
            </a:r>
            <a:r>
              <a:rPr lang="en-US" dirty="0" smtClean="0"/>
              <a:t>devices </a:t>
            </a:r>
            <a:r>
              <a:rPr lang="en-US" dirty="0"/>
              <a:t>running on IP </a:t>
            </a:r>
            <a:r>
              <a:rPr lang="en-US" dirty="0" smtClean="0"/>
              <a:t>network</a:t>
            </a:r>
          </a:p>
          <a:p>
            <a:r>
              <a:rPr lang="en-US" dirty="0"/>
              <a:t>c</a:t>
            </a:r>
            <a:r>
              <a:rPr lang="en-US" dirty="0" smtClean="0"/>
              <a:t>an be implemented for applications as well</a:t>
            </a:r>
          </a:p>
          <a:p>
            <a:r>
              <a:rPr lang="en-US" dirty="0"/>
              <a:t>agent-manager </a:t>
            </a:r>
            <a:r>
              <a:rPr lang="en-US" dirty="0" smtClean="0"/>
              <a:t>architecture</a:t>
            </a:r>
          </a:p>
          <a:p>
            <a:r>
              <a:rPr lang="en-US" dirty="0"/>
              <a:t>structure of the management </a:t>
            </a:r>
            <a:r>
              <a:rPr lang="en-US" dirty="0" smtClean="0"/>
              <a:t>information and SNMP </a:t>
            </a:r>
            <a:r>
              <a:rPr lang="en-US" dirty="0"/>
              <a:t>variables </a:t>
            </a:r>
            <a:r>
              <a:rPr lang="en-US" dirty="0" smtClean="0"/>
              <a:t>defined </a:t>
            </a:r>
            <a:r>
              <a:rPr lang="en-US" dirty="0"/>
              <a:t>in a Management Information </a:t>
            </a:r>
            <a:r>
              <a:rPr lang="en-US" dirty="0" smtClean="0"/>
              <a:t>Base (MIB)</a:t>
            </a:r>
          </a:p>
          <a:p>
            <a:r>
              <a:rPr lang="en-US" dirty="0"/>
              <a:t>SNMP variables </a:t>
            </a:r>
            <a:r>
              <a:rPr lang="en-US" dirty="0" smtClean="0"/>
              <a:t>are assigned </a:t>
            </a:r>
            <a:r>
              <a:rPr lang="en-US" dirty="0"/>
              <a:t>to Object </a:t>
            </a:r>
            <a:r>
              <a:rPr lang="en-US" dirty="0" err="1"/>
              <a:t>Identiers</a:t>
            </a:r>
            <a:r>
              <a:rPr lang="en-US" dirty="0"/>
              <a:t> (OID</a:t>
            </a:r>
            <a:r>
              <a:rPr lang="en-US" dirty="0" smtClean="0"/>
              <a:t>) in a hierarchical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5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DNSSEC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authentication and integrity for DNS data</a:t>
            </a:r>
          </a:p>
          <a:p>
            <a:r>
              <a:rPr lang="en-US" dirty="0" smtClean="0"/>
              <a:t>Makes use of public </a:t>
            </a:r>
            <a:r>
              <a:rPr lang="en-US" dirty="0"/>
              <a:t>key </a:t>
            </a:r>
            <a:r>
              <a:rPr lang="en-US" dirty="0" smtClean="0"/>
              <a:t>cryptography </a:t>
            </a:r>
          </a:p>
          <a:p>
            <a:r>
              <a:rPr lang="en-US" dirty="0" smtClean="0"/>
              <a:t>Builds a chain of trust from root down</a:t>
            </a:r>
          </a:p>
          <a:p>
            <a:r>
              <a:rPr lang="en-US" dirty="0" smtClean="0"/>
              <a:t>Chain can be broken if zones misconfigured</a:t>
            </a:r>
          </a:p>
          <a:p>
            <a:r>
              <a:rPr lang="en-US" dirty="0" smtClean="0"/>
              <a:t>Vital life signs of DNSSEC must be monitored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2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vital life signs for monitoring DNSSEC?</a:t>
            </a:r>
          </a:p>
          <a:p>
            <a:r>
              <a:rPr lang="en-US" dirty="0"/>
              <a:t> What are vital life signs for monitoring DNS?</a:t>
            </a:r>
          </a:p>
          <a:p>
            <a:r>
              <a:rPr lang="en-US" dirty="0"/>
              <a:t> How to construct a MIB module for DNSSEC?</a:t>
            </a:r>
          </a:p>
          <a:p>
            <a:r>
              <a:rPr lang="en-US" dirty="0"/>
              <a:t> How to conduct monitoring based on such a MIB?</a:t>
            </a:r>
          </a:p>
          <a:p>
            <a:r>
              <a:rPr lang="en-US" dirty="0"/>
              <a:t> How do architectures for monitoring DNSSEC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4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methods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as independent as possible</a:t>
            </a:r>
          </a:p>
          <a:p>
            <a:r>
              <a:rPr lang="en-US" dirty="0" smtClean="0"/>
              <a:t>Vital life signs for DNSSEC</a:t>
            </a:r>
          </a:p>
          <a:p>
            <a:pPr lvl="1"/>
            <a:r>
              <a:rPr lang="en-US" dirty="0" smtClean="0"/>
              <a:t>Availability of a zone from a resolver point of view</a:t>
            </a:r>
          </a:p>
          <a:p>
            <a:pPr lvl="1"/>
            <a:r>
              <a:rPr lang="en-US" dirty="0" smtClean="0"/>
              <a:t>Verify DNSKEY RRSIG against published KSK</a:t>
            </a:r>
          </a:p>
          <a:p>
            <a:pPr lvl="1"/>
            <a:r>
              <a:rPr lang="en-US" dirty="0" smtClean="0"/>
              <a:t>DS record count = delegation count</a:t>
            </a:r>
          </a:p>
          <a:p>
            <a:pPr lvl="1"/>
            <a:r>
              <a:rPr lang="en-US" dirty="0" smtClean="0"/>
              <a:t>TTL </a:t>
            </a:r>
          </a:p>
          <a:p>
            <a:pPr lvl="1"/>
            <a:r>
              <a:rPr lang="en-US" dirty="0" smtClean="0"/>
              <a:t>List of name servers for a zone</a:t>
            </a:r>
          </a:p>
          <a:p>
            <a:pPr lvl="1"/>
            <a:r>
              <a:rPr lang="en-US" dirty="0" smtClean="0"/>
              <a:t>Expiration date of RRSIG for SOA, NS, DNSKEY</a:t>
            </a:r>
          </a:p>
          <a:p>
            <a:pPr lvl="1"/>
            <a:r>
              <a:rPr lang="en-US" dirty="0" smtClean="0"/>
              <a:t>Discrepancies in serial numbers between slave and master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methods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the MIB based on vital life signs</a:t>
            </a:r>
          </a:p>
          <a:p>
            <a:r>
              <a:rPr lang="en-US" dirty="0" smtClean="0"/>
              <a:t>Write the SNMP subagent (python-</a:t>
            </a:r>
            <a:r>
              <a:rPr lang="en-US" dirty="0" err="1" smtClean="0"/>
              <a:t>netsnmpagent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the data is retrieved from zones?</a:t>
            </a:r>
          </a:p>
          <a:p>
            <a:pPr lvl="1"/>
            <a:r>
              <a:rPr lang="en-US" dirty="0" smtClean="0"/>
              <a:t>Not from the subagent itself</a:t>
            </a:r>
          </a:p>
          <a:p>
            <a:pPr lvl="1"/>
            <a:r>
              <a:rPr lang="en-US" dirty="0" smtClean="0"/>
              <a:t>From a central repository: XML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448012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Waarneming.thmx</Template>
  <TotalTime>228</TotalTime>
  <Words>314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Perception</vt:lpstr>
      <vt:lpstr>Monitoring DNSSEC</vt:lpstr>
      <vt:lpstr>Table of contents</vt:lpstr>
      <vt:lpstr>Introduction</vt:lpstr>
      <vt:lpstr>Background: SNMP</vt:lpstr>
      <vt:lpstr>Background: DNSSEC</vt:lpstr>
      <vt:lpstr>Research questions</vt:lpstr>
      <vt:lpstr>Approach and methods</vt:lpstr>
      <vt:lpstr>Approach and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Wouter Miltenburg</dc:creator>
  <cp:lastModifiedBy>Julien NYCZAK</cp:lastModifiedBy>
  <cp:revision>12</cp:revision>
  <dcterms:created xsi:type="dcterms:W3CDTF">2014-12-10T11:13:43Z</dcterms:created>
  <dcterms:modified xsi:type="dcterms:W3CDTF">2015-02-02T00:36:35Z</dcterms:modified>
</cp:coreProperties>
</file>