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8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4C0AE"/>
    <a:srgbClr val="739E82"/>
    <a:srgbClr val="849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E4F3D-7973-4738-8ED9-DAE1688DC353}" v="20" dt="2022-01-14T09:57:5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örök Martin" userId="0c61e13e-e3b1-4186-ad17-85d8d4f38b35" providerId="ADAL" clId="{B6EE4F3D-7973-4738-8ED9-DAE1688DC353}"/>
    <pc:docChg chg="undo custSel addSld modSld sldOrd">
      <pc:chgData name="Török Martin" userId="0c61e13e-e3b1-4186-ad17-85d8d4f38b35" providerId="ADAL" clId="{B6EE4F3D-7973-4738-8ED9-DAE1688DC353}" dt="2022-01-14T09:58:24.766" v="494" actId="478"/>
      <pc:docMkLst>
        <pc:docMk/>
      </pc:docMkLst>
      <pc:sldChg chg="delSp mod delAnim modAnim">
        <pc:chgData name="Török Martin" userId="0c61e13e-e3b1-4186-ad17-85d8d4f38b35" providerId="ADAL" clId="{B6EE4F3D-7973-4738-8ED9-DAE1688DC353}" dt="2022-01-14T09:09:06.152" v="13" actId="478"/>
        <pc:sldMkLst>
          <pc:docMk/>
          <pc:sldMk cId="1006911100" sldId="258"/>
        </pc:sldMkLst>
        <pc:cxnChg chg="del">
          <ac:chgData name="Török Martin" userId="0c61e13e-e3b1-4186-ad17-85d8d4f38b35" providerId="ADAL" clId="{B6EE4F3D-7973-4738-8ED9-DAE1688DC353}" dt="2022-01-14T09:09:06.152" v="13" actId="478"/>
          <ac:cxnSpMkLst>
            <pc:docMk/>
            <pc:sldMk cId="1006911100" sldId="258"/>
            <ac:cxnSpMk id="11" creationId="{9D5509AD-2976-4B07-AFE8-13C1EBAF6C72}"/>
          </ac:cxnSpMkLst>
        </pc:cxnChg>
        <pc:cxnChg chg="del">
          <ac:chgData name="Török Martin" userId="0c61e13e-e3b1-4186-ad17-85d8d4f38b35" providerId="ADAL" clId="{B6EE4F3D-7973-4738-8ED9-DAE1688DC353}" dt="2022-01-14T09:09:05.839" v="12" actId="478"/>
          <ac:cxnSpMkLst>
            <pc:docMk/>
            <pc:sldMk cId="1006911100" sldId="258"/>
            <ac:cxnSpMk id="14" creationId="{1748108F-3E90-435D-8F2B-E7A4AA64FF45}"/>
          </ac:cxnSpMkLst>
        </pc:cxnChg>
        <pc:cxnChg chg="del">
          <ac:chgData name="Török Martin" userId="0c61e13e-e3b1-4186-ad17-85d8d4f38b35" providerId="ADAL" clId="{B6EE4F3D-7973-4738-8ED9-DAE1688DC353}" dt="2022-01-14T09:08:59.944" v="2" actId="478"/>
          <ac:cxnSpMkLst>
            <pc:docMk/>
            <pc:sldMk cId="1006911100" sldId="258"/>
            <ac:cxnSpMk id="18" creationId="{281C5129-4F73-4A23-B46E-0D20054FA785}"/>
          </ac:cxnSpMkLst>
        </pc:cxnChg>
        <pc:cxnChg chg="del">
          <ac:chgData name="Török Martin" userId="0c61e13e-e3b1-4186-ad17-85d8d4f38b35" providerId="ADAL" clId="{B6EE4F3D-7973-4738-8ED9-DAE1688DC353}" dt="2022-01-14T09:09:00.455" v="3" actId="478"/>
          <ac:cxnSpMkLst>
            <pc:docMk/>
            <pc:sldMk cId="1006911100" sldId="258"/>
            <ac:cxnSpMk id="21" creationId="{55E18EBA-4767-4EE7-AEC5-9056DC85E617}"/>
          </ac:cxnSpMkLst>
        </pc:cxnChg>
        <pc:cxnChg chg="del">
          <ac:chgData name="Török Martin" userId="0c61e13e-e3b1-4186-ad17-85d8d4f38b35" providerId="ADAL" clId="{B6EE4F3D-7973-4738-8ED9-DAE1688DC353}" dt="2022-01-14T09:09:04.511" v="9" actId="478"/>
          <ac:cxnSpMkLst>
            <pc:docMk/>
            <pc:sldMk cId="1006911100" sldId="258"/>
            <ac:cxnSpMk id="22" creationId="{51364A30-4EF9-4C81-A9C9-1C75E70DC758}"/>
          </ac:cxnSpMkLst>
        </pc:cxnChg>
        <pc:cxnChg chg="del">
          <ac:chgData name="Török Martin" userId="0c61e13e-e3b1-4186-ad17-85d8d4f38b35" providerId="ADAL" clId="{B6EE4F3D-7973-4738-8ED9-DAE1688DC353}" dt="2022-01-14T09:09:03.927" v="8" actId="478"/>
          <ac:cxnSpMkLst>
            <pc:docMk/>
            <pc:sldMk cId="1006911100" sldId="258"/>
            <ac:cxnSpMk id="24" creationId="{C606A6DD-C357-403F-9A6B-68E0CBB62DAF}"/>
          </ac:cxnSpMkLst>
        </pc:cxnChg>
        <pc:cxnChg chg="del">
          <ac:chgData name="Török Martin" userId="0c61e13e-e3b1-4186-ad17-85d8d4f38b35" providerId="ADAL" clId="{B6EE4F3D-7973-4738-8ED9-DAE1688DC353}" dt="2022-01-14T09:09:05.167" v="10" actId="478"/>
          <ac:cxnSpMkLst>
            <pc:docMk/>
            <pc:sldMk cId="1006911100" sldId="258"/>
            <ac:cxnSpMk id="26" creationId="{8D336A46-015C-4496-83A8-223B94FB85AA}"/>
          </ac:cxnSpMkLst>
        </pc:cxnChg>
        <pc:cxnChg chg="del">
          <ac:chgData name="Török Martin" userId="0c61e13e-e3b1-4186-ad17-85d8d4f38b35" providerId="ADAL" clId="{B6EE4F3D-7973-4738-8ED9-DAE1688DC353}" dt="2022-01-14T09:09:05.495" v="11" actId="478"/>
          <ac:cxnSpMkLst>
            <pc:docMk/>
            <pc:sldMk cId="1006911100" sldId="258"/>
            <ac:cxnSpMk id="30" creationId="{69AE99AA-4349-4658-8997-EDBBC77298F8}"/>
          </ac:cxnSpMkLst>
        </pc:cxnChg>
        <pc:cxnChg chg="del">
          <ac:chgData name="Török Martin" userId="0c61e13e-e3b1-4186-ad17-85d8d4f38b35" providerId="ADAL" clId="{B6EE4F3D-7973-4738-8ED9-DAE1688DC353}" dt="2022-01-14T09:09:01.602" v="5" actId="478"/>
          <ac:cxnSpMkLst>
            <pc:docMk/>
            <pc:sldMk cId="1006911100" sldId="258"/>
            <ac:cxnSpMk id="33" creationId="{37B7AD48-A5B7-45C0-B454-2F4F6886E84D}"/>
          </ac:cxnSpMkLst>
        </pc:cxnChg>
        <pc:cxnChg chg="del">
          <ac:chgData name="Török Martin" userId="0c61e13e-e3b1-4186-ad17-85d8d4f38b35" providerId="ADAL" clId="{B6EE4F3D-7973-4738-8ED9-DAE1688DC353}" dt="2022-01-14T09:09:01.135" v="4" actId="478"/>
          <ac:cxnSpMkLst>
            <pc:docMk/>
            <pc:sldMk cId="1006911100" sldId="258"/>
            <ac:cxnSpMk id="34" creationId="{F895AA86-4710-4CA8-8472-F822AB25EC56}"/>
          </ac:cxnSpMkLst>
        </pc:cxnChg>
        <pc:cxnChg chg="del">
          <ac:chgData name="Török Martin" userId="0c61e13e-e3b1-4186-ad17-85d8d4f38b35" providerId="ADAL" clId="{B6EE4F3D-7973-4738-8ED9-DAE1688DC353}" dt="2022-01-14T09:09:02.599" v="6" actId="478"/>
          <ac:cxnSpMkLst>
            <pc:docMk/>
            <pc:sldMk cId="1006911100" sldId="258"/>
            <ac:cxnSpMk id="36" creationId="{17CFA01D-D985-4888-AB14-2ACD83088172}"/>
          </ac:cxnSpMkLst>
        </pc:cxnChg>
        <pc:cxnChg chg="del">
          <ac:chgData name="Török Martin" userId="0c61e13e-e3b1-4186-ad17-85d8d4f38b35" providerId="ADAL" clId="{B6EE4F3D-7973-4738-8ED9-DAE1688DC353}" dt="2022-01-14T09:09:02.924" v="7" actId="478"/>
          <ac:cxnSpMkLst>
            <pc:docMk/>
            <pc:sldMk cId="1006911100" sldId="258"/>
            <ac:cxnSpMk id="37" creationId="{79AA96A4-784F-42A8-BF64-43A75F0F3A0B}"/>
          </ac:cxnSpMkLst>
        </pc:cxnChg>
      </pc:sldChg>
      <pc:sldChg chg="addSp delSp modSp new mod setBg setClrOvrMap">
        <pc:chgData name="Török Martin" userId="0c61e13e-e3b1-4186-ad17-85d8d4f38b35" providerId="ADAL" clId="{B6EE4F3D-7973-4738-8ED9-DAE1688DC353}" dt="2022-01-14T09:55:15.194" v="470" actId="1076"/>
        <pc:sldMkLst>
          <pc:docMk/>
          <pc:sldMk cId="3066895003" sldId="260"/>
        </pc:sldMkLst>
        <pc:spChg chg="mod">
          <ac:chgData name="Török Martin" userId="0c61e13e-e3b1-4186-ad17-85d8d4f38b35" providerId="ADAL" clId="{B6EE4F3D-7973-4738-8ED9-DAE1688DC353}" dt="2022-01-14T09:55:15.194" v="470" actId="1076"/>
          <ac:spMkLst>
            <pc:docMk/>
            <pc:sldMk cId="3066895003" sldId="260"/>
            <ac:spMk id="2" creationId="{1AD033C9-CA78-4CFA-901D-18B736FE4E79}"/>
          </ac:spMkLst>
        </pc:spChg>
        <pc:spChg chg="del">
          <ac:chgData name="Török Martin" userId="0c61e13e-e3b1-4186-ad17-85d8d4f38b35" providerId="ADAL" clId="{B6EE4F3D-7973-4738-8ED9-DAE1688DC353}" dt="2022-01-14T09:09:45.647" v="38" actId="22"/>
          <ac:spMkLst>
            <pc:docMk/>
            <pc:sldMk cId="3066895003" sldId="260"/>
            <ac:spMk id="3" creationId="{98DE5857-76B1-4CAB-B987-6AD651DDD94D}"/>
          </ac:spMkLst>
        </pc:spChg>
        <pc:spChg chg="add">
          <ac:chgData name="Török Martin" userId="0c61e13e-e3b1-4186-ad17-85d8d4f38b35" providerId="ADAL" clId="{B6EE4F3D-7973-4738-8ED9-DAE1688DC353}" dt="2022-01-14T09:09:54.638" v="42" actId="26606"/>
          <ac:spMkLst>
            <pc:docMk/>
            <pc:sldMk cId="3066895003" sldId="260"/>
            <ac:spMk id="10" creationId="{E49CC64F-7275-4E33-961B-0C5CDC439875}"/>
          </ac:spMkLst>
        </pc:spChg>
        <pc:picChg chg="add mod ord">
          <ac:chgData name="Török Martin" userId="0c61e13e-e3b1-4186-ad17-85d8d4f38b35" providerId="ADAL" clId="{B6EE4F3D-7973-4738-8ED9-DAE1688DC353}" dt="2022-01-14T09:09:58.726" v="44" actId="1076"/>
          <ac:picMkLst>
            <pc:docMk/>
            <pc:sldMk cId="3066895003" sldId="260"/>
            <ac:picMk id="5" creationId="{1B5A0AE9-9006-4A02-84BD-147292E2BC04}"/>
          </ac:picMkLst>
        </pc:picChg>
      </pc:sldChg>
      <pc:sldChg chg="addSp delSp modSp new mod setBg setClrOvrMap">
        <pc:chgData name="Török Martin" userId="0c61e13e-e3b1-4186-ad17-85d8d4f38b35" providerId="ADAL" clId="{B6EE4F3D-7973-4738-8ED9-DAE1688DC353}" dt="2022-01-14T09:55:01.173" v="460" actId="20577"/>
        <pc:sldMkLst>
          <pc:docMk/>
          <pc:sldMk cId="2093753754" sldId="261"/>
        </pc:sldMkLst>
        <pc:spChg chg="mod ord">
          <ac:chgData name="Török Martin" userId="0c61e13e-e3b1-4186-ad17-85d8d4f38b35" providerId="ADAL" clId="{B6EE4F3D-7973-4738-8ED9-DAE1688DC353}" dt="2022-01-14T09:55:01.173" v="460" actId="20577"/>
          <ac:spMkLst>
            <pc:docMk/>
            <pc:sldMk cId="2093753754" sldId="261"/>
            <ac:spMk id="2" creationId="{26F6ABB4-3442-4247-B890-3131B56EFBD5}"/>
          </ac:spMkLst>
        </pc:spChg>
        <pc:spChg chg="del">
          <ac:chgData name="Török Martin" userId="0c61e13e-e3b1-4186-ad17-85d8d4f38b35" providerId="ADAL" clId="{B6EE4F3D-7973-4738-8ED9-DAE1688DC353}" dt="2022-01-14T09:14:15.986" v="65"/>
          <ac:spMkLst>
            <pc:docMk/>
            <pc:sldMk cId="2093753754" sldId="261"/>
            <ac:spMk id="3" creationId="{BC6826CC-D295-4BE7-AA6A-6A5F17F283CE}"/>
          </ac:spMkLst>
        </pc:spChg>
        <pc:spChg chg="add del">
          <ac:chgData name="Török Martin" userId="0c61e13e-e3b1-4186-ad17-85d8d4f38b35" providerId="ADAL" clId="{B6EE4F3D-7973-4738-8ED9-DAE1688DC353}" dt="2022-01-14T09:14:29.007" v="78" actId="26606"/>
          <ac:spMkLst>
            <pc:docMk/>
            <pc:sldMk cId="2093753754" sldId="261"/>
            <ac:spMk id="10" creationId="{E49CC64F-7275-4E33-961B-0C5CDC439875}"/>
          </ac:spMkLst>
        </pc:spChg>
        <pc:spChg chg="add">
          <ac:chgData name="Török Martin" userId="0c61e13e-e3b1-4186-ad17-85d8d4f38b35" providerId="ADAL" clId="{B6EE4F3D-7973-4738-8ED9-DAE1688DC353}" dt="2022-01-14T09:21:19.036" v="122" actId="26606"/>
          <ac:spMkLst>
            <pc:docMk/>
            <pc:sldMk cId="2093753754" sldId="261"/>
            <ac:spMk id="14" creationId="{8F8AAABF-193E-4661-945E-C429586E1A42}"/>
          </ac:spMkLst>
        </pc:spChg>
        <pc:picChg chg="add mod">
          <ac:chgData name="Török Martin" userId="0c61e13e-e3b1-4186-ad17-85d8d4f38b35" providerId="ADAL" clId="{B6EE4F3D-7973-4738-8ED9-DAE1688DC353}" dt="2022-01-14T09:21:19.036" v="122" actId="26606"/>
          <ac:picMkLst>
            <pc:docMk/>
            <pc:sldMk cId="2093753754" sldId="261"/>
            <ac:picMk id="5" creationId="{62EA0CA0-A9B7-4F75-96A0-556B26566535}"/>
          </ac:picMkLst>
        </pc:picChg>
        <pc:picChg chg="add mod ord">
          <ac:chgData name="Török Martin" userId="0c61e13e-e3b1-4186-ad17-85d8d4f38b35" providerId="ADAL" clId="{B6EE4F3D-7973-4738-8ED9-DAE1688DC353}" dt="2022-01-14T09:21:19.036" v="122" actId="26606"/>
          <ac:picMkLst>
            <pc:docMk/>
            <pc:sldMk cId="2093753754" sldId="261"/>
            <ac:picMk id="7" creationId="{CE1DF226-97DF-409B-89F7-73BDE4F3C67F}"/>
          </ac:picMkLst>
        </pc:picChg>
        <pc:picChg chg="add mod">
          <ac:chgData name="Török Martin" userId="0c61e13e-e3b1-4186-ad17-85d8d4f38b35" providerId="ADAL" clId="{B6EE4F3D-7973-4738-8ED9-DAE1688DC353}" dt="2022-01-14T09:21:19.036" v="122" actId="26606"/>
          <ac:picMkLst>
            <pc:docMk/>
            <pc:sldMk cId="2093753754" sldId="261"/>
            <ac:picMk id="9" creationId="{734833CB-CB7E-4583-AEE6-46148036D591}"/>
          </ac:picMkLst>
        </pc:picChg>
      </pc:sldChg>
      <pc:sldChg chg="addSp delSp modSp new mod setBg">
        <pc:chgData name="Török Martin" userId="0c61e13e-e3b1-4186-ad17-85d8d4f38b35" providerId="ADAL" clId="{B6EE4F3D-7973-4738-8ED9-DAE1688DC353}" dt="2022-01-14T09:34:42.542" v="314" actId="20577"/>
        <pc:sldMkLst>
          <pc:docMk/>
          <pc:sldMk cId="1509136949" sldId="262"/>
        </pc:sldMkLst>
        <pc:spChg chg="mod ord">
          <ac:chgData name="Török Martin" userId="0c61e13e-e3b1-4186-ad17-85d8d4f38b35" providerId="ADAL" clId="{B6EE4F3D-7973-4738-8ED9-DAE1688DC353}" dt="2022-01-14T09:34:42.542" v="314" actId="20577"/>
          <ac:spMkLst>
            <pc:docMk/>
            <pc:sldMk cId="1509136949" sldId="262"/>
            <ac:spMk id="2" creationId="{14F3BDF2-256D-47C0-9F88-20421D4336F3}"/>
          </ac:spMkLst>
        </pc:spChg>
        <pc:spChg chg="del">
          <ac:chgData name="Török Martin" userId="0c61e13e-e3b1-4186-ad17-85d8d4f38b35" providerId="ADAL" clId="{B6EE4F3D-7973-4738-8ED9-DAE1688DC353}" dt="2022-01-14T09:21:46.029" v="123"/>
          <ac:spMkLst>
            <pc:docMk/>
            <pc:sldMk cId="1509136949" sldId="262"/>
            <ac:spMk id="3" creationId="{FF69E968-042F-4CAA-B3C6-98E8B2CFF507}"/>
          </ac:spMkLst>
        </pc:spChg>
        <pc:spChg chg="add">
          <ac:chgData name="Török Martin" userId="0c61e13e-e3b1-4186-ad17-85d8d4f38b35" providerId="ADAL" clId="{B6EE4F3D-7973-4738-8ED9-DAE1688DC353}" dt="2022-01-14T09:22:06.740" v="147" actId="26606"/>
          <ac:spMkLst>
            <pc:docMk/>
            <pc:sldMk cId="1509136949" sldId="262"/>
            <ac:spMk id="14" creationId="{6753252F-4873-4F63-801D-CC719279A7D5}"/>
          </ac:spMkLst>
        </pc:spChg>
        <pc:spChg chg="add">
          <ac:chgData name="Török Martin" userId="0c61e13e-e3b1-4186-ad17-85d8d4f38b35" providerId="ADAL" clId="{B6EE4F3D-7973-4738-8ED9-DAE1688DC353}" dt="2022-01-14T09:22:06.740" v="147" actId="26606"/>
          <ac:spMkLst>
            <pc:docMk/>
            <pc:sldMk cId="1509136949" sldId="262"/>
            <ac:spMk id="16" creationId="{047C8CCB-F95D-4249-92DD-651249D3535A}"/>
          </ac:spMkLst>
        </pc:spChg>
        <pc:picChg chg="add mod ord">
          <ac:chgData name="Török Martin" userId="0c61e13e-e3b1-4186-ad17-85d8d4f38b35" providerId="ADAL" clId="{B6EE4F3D-7973-4738-8ED9-DAE1688DC353}" dt="2022-01-14T09:22:06.740" v="147" actId="26606"/>
          <ac:picMkLst>
            <pc:docMk/>
            <pc:sldMk cId="1509136949" sldId="262"/>
            <ac:picMk id="5" creationId="{87ECF2CB-8899-41AB-9E26-94928472C958}"/>
          </ac:picMkLst>
        </pc:picChg>
        <pc:picChg chg="add mod ord">
          <ac:chgData name="Török Martin" userId="0c61e13e-e3b1-4186-ad17-85d8d4f38b35" providerId="ADAL" clId="{B6EE4F3D-7973-4738-8ED9-DAE1688DC353}" dt="2022-01-14T09:22:06.740" v="147" actId="26606"/>
          <ac:picMkLst>
            <pc:docMk/>
            <pc:sldMk cId="1509136949" sldId="262"/>
            <ac:picMk id="7" creationId="{962F1F92-A8B8-4498-A77D-83EA0C0DE836}"/>
          </ac:picMkLst>
        </pc:picChg>
        <pc:picChg chg="add mod">
          <ac:chgData name="Török Martin" userId="0c61e13e-e3b1-4186-ad17-85d8d4f38b35" providerId="ADAL" clId="{B6EE4F3D-7973-4738-8ED9-DAE1688DC353}" dt="2022-01-14T09:22:06.740" v="147" actId="26606"/>
          <ac:picMkLst>
            <pc:docMk/>
            <pc:sldMk cId="1509136949" sldId="262"/>
            <ac:picMk id="9" creationId="{84751F6C-E0A8-4F04-828A-6594B573749D}"/>
          </ac:picMkLst>
        </pc:picChg>
      </pc:sldChg>
      <pc:sldChg chg="addSp delSp modSp new mod setBg">
        <pc:chgData name="Török Martin" userId="0c61e13e-e3b1-4186-ad17-85d8d4f38b35" providerId="ADAL" clId="{B6EE4F3D-7973-4738-8ED9-DAE1688DC353}" dt="2022-01-14T09:34:40.222" v="313" actId="20577"/>
        <pc:sldMkLst>
          <pc:docMk/>
          <pc:sldMk cId="372639571" sldId="263"/>
        </pc:sldMkLst>
        <pc:spChg chg="mod">
          <ac:chgData name="Török Martin" userId="0c61e13e-e3b1-4186-ad17-85d8d4f38b35" providerId="ADAL" clId="{B6EE4F3D-7973-4738-8ED9-DAE1688DC353}" dt="2022-01-14T09:34:40.222" v="313" actId="20577"/>
          <ac:spMkLst>
            <pc:docMk/>
            <pc:sldMk cId="372639571" sldId="263"/>
            <ac:spMk id="2" creationId="{B978A4EE-92E9-4787-8298-9308D39015EC}"/>
          </ac:spMkLst>
        </pc:spChg>
        <pc:spChg chg="del">
          <ac:chgData name="Török Martin" userId="0c61e13e-e3b1-4186-ad17-85d8d4f38b35" providerId="ADAL" clId="{B6EE4F3D-7973-4738-8ED9-DAE1688DC353}" dt="2022-01-14T09:24:05.473" v="165"/>
          <ac:spMkLst>
            <pc:docMk/>
            <pc:sldMk cId="372639571" sldId="263"/>
            <ac:spMk id="3" creationId="{9F5C3B62-C24B-4C4C-AD37-D01D4B06CA46}"/>
          </ac:spMkLst>
        </pc:spChg>
        <pc:spChg chg="add">
          <ac:chgData name="Török Martin" userId="0c61e13e-e3b1-4186-ad17-85d8d4f38b35" providerId="ADAL" clId="{B6EE4F3D-7973-4738-8ED9-DAE1688DC353}" dt="2022-01-14T09:24:08.775" v="173" actId="26606"/>
          <ac:spMkLst>
            <pc:docMk/>
            <pc:sldMk cId="372639571" sldId="263"/>
            <ac:spMk id="16" creationId="{247AB924-1B87-43FC-B7C7-B112D5C51A0E}"/>
          </ac:spMkLst>
        </pc:spChg>
        <pc:picChg chg="add mod ord">
          <ac:chgData name="Török Martin" userId="0c61e13e-e3b1-4186-ad17-85d8d4f38b35" providerId="ADAL" clId="{B6EE4F3D-7973-4738-8ED9-DAE1688DC353}" dt="2022-01-14T09:24:34.710" v="182" actId="1076"/>
          <ac:picMkLst>
            <pc:docMk/>
            <pc:sldMk cId="372639571" sldId="263"/>
            <ac:picMk id="5" creationId="{D645EF77-ED10-4EE1-A0EA-08FB1A187998}"/>
          </ac:picMkLst>
        </pc:picChg>
        <pc:picChg chg="add mod">
          <ac:chgData name="Török Martin" userId="0c61e13e-e3b1-4186-ad17-85d8d4f38b35" providerId="ADAL" clId="{B6EE4F3D-7973-4738-8ED9-DAE1688DC353}" dt="2022-01-14T09:24:52.251" v="188" actId="1076"/>
          <ac:picMkLst>
            <pc:docMk/>
            <pc:sldMk cId="372639571" sldId="263"/>
            <ac:picMk id="7" creationId="{78E81A23-EDF1-4C36-8E5A-7B91B59A947C}"/>
          </ac:picMkLst>
        </pc:picChg>
        <pc:picChg chg="add mod">
          <ac:chgData name="Török Martin" userId="0c61e13e-e3b1-4186-ad17-85d8d4f38b35" providerId="ADAL" clId="{B6EE4F3D-7973-4738-8ED9-DAE1688DC353}" dt="2022-01-14T09:24:37.722" v="183" actId="1076"/>
          <ac:picMkLst>
            <pc:docMk/>
            <pc:sldMk cId="372639571" sldId="263"/>
            <ac:picMk id="9" creationId="{5D169952-2B36-4AF0-88BA-720BCB4E3C7E}"/>
          </ac:picMkLst>
        </pc:picChg>
        <pc:cxnChg chg="add">
          <ac:chgData name="Török Martin" userId="0c61e13e-e3b1-4186-ad17-85d8d4f38b35" providerId="ADAL" clId="{B6EE4F3D-7973-4738-8ED9-DAE1688DC353}" dt="2022-01-14T09:24:08.775" v="173" actId="26606"/>
          <ac:cxnSpMkLst>
            <pc:docMk/>
            <pc:sldMk cId="372639571" sldId="263"/>
            <ac:cxnSpMk id="14" creationId="{99AE2756-0FC4-4155-83E7-58AAAB63E757}"/>
          </ac:cxnSpMkLst>
        </pc:cxnChg>
        <pc:cxnChg chg="add">
          <ac:chgData name="Török Martin" userId="0c61e13e-e3b1-4186-ad17-85d8d4f38b35" providerId="ADAL" clId="{B6EE4F3D-7973-4738-8ED9-DAE1688DC353}" dt="2022-01-14T09:24:08.775" v="173" actId="26606"/>
          <ac:cxnSpMkLst>
            <pc:docMk/>
            <pc:sldMk cId="372639571" sldId="263"/>
            <ac:cxnSpMk id="18" creationId="{818DC98F-4057-4645-B948-F604F39A9CFE}"/>
          </ac:cxnSpMkLst>
        </pc:cxnChg>
        <pc:cxnChg chg="add">
          <ac:chgData name="Török Martin" userId="0c61e13e-e3b1-4186-ad17-85d8d4f38b35" providerId="ADAL" clId="{B6EE4F3D-7973-4738-8ED9-DAE1688DC353}" dt="2022-01-14T09:24:08.775" v="173" actId="26606"/>
          <ac:cxnSpMkLst>
            <pc:docMk/>
            <pc:sldMk cId="372639571" sldId="263"/>
            <ac:cxnSpMk id="20" creationId="{DAD2B705-4A9B-408D-AA80-4F41045E09DE}"/>
          </ac:cxnSpMkLst>
        </pc:cxnChg>
      </pc:sldChg>
      <pc:sldChg chg="addSp delSp modSp new mod ord setBg">
        <pc:chgData name="Török Martin" userId="0c61e13e-e3b1-4186-ad17-85d8d4f38b35" providerId="ADAL" clId="{B6EE4F3D-7973-4738-8ED9-DAE1688DC353}" dt="2022-01-14T09:47:39.441" v="389"/>
        <pc:sldMkLst>
          <pc:docMk/>
          <pc:sldMk cId="1308105893" sldId="264"/>
        </pc:sldMkLst>
        <pc:spChg chg="mod ord">
          <ac:chgData name="Török Martin" userId="0c61e13e-e3b1-4186-ad17-85d8d4f38b35" providerId="ADAL" clId="{B6EE4F3D-7973-4738-8ED9-DAE1688DC353}" dt="2022-01-14T09:34:38.230" v="312" actId="20577"/>
          <ac:spMkLst>
            <pc:docMk/>
            <pc:sldMk cId="1308105893" sldId="264"/>
            <ac:spMk id="2" creationId="{C02CB841-4CCE-4BF7-B62D-820651666BE2}"/>
          </ac:spMkLst>
        </pc:spChg>
        <pc:spChg chg="del">
          <ac:chgData name="Török Martin" userId="0c61e13e-e3b1-4186-ad17-85d8d4f38b35" providerId="ADAL" clId="{B6EE4F3D-7973-4738-8ED9-DAE1688DC353}" dt="2022-01-14T09:26:09.601" v="209"/>
          <ac:spMkLst>
            <pc:docMk/>
            <pc:sldMk cId="1308105893" sldId="264"/>
            <ac:spMk id="3" creationId="{62194775-3676-4B82-B572-FF1DB17EA5E3}"/>
          </ac:spMkLst>
        </pc:spChg>
        <pc:spChg chg="add">
          <ac:chgData name="Török Martin" userId="0c61e13e-e3b1-4186-ad17-85d8d4f38b35" providerId="ADAL" clId="{B6EE4F3D-7973-4738-8ED9-DAE1688DC353}" dt="2022-01-14T09:26:11.583" v="212" actId="26606"/>
          <ac:spMkLst>
            <pc:docMk/>
            <pc:sldMk cId="1308105893" sldId="264"/>
            <ac:spMk id="12" creationId="{73DE2CFE-42F2-48F0-8706-5264E012B10C}"/>
          </ac:spMkLst>
        </pc:spChg>
        <pc:picChg chg="add mod">
          <ac:chgData name="Török Martin" userId="0c61e13e-e3b1-4186-ad17-85d8d4f38b35" providerId="ADAL" clId="{B6EE4F3D-7973-4738-8ED9-DAE1688DC353}" dt="2022-01-14T09:26:13.283" v="213" actId="1076"/>
          <ac:picMkLst>
            <pc:docMk/>
            <pc:sldMk cId="1308105893" sldId="264"/>
            <ac:picMk id="5" creationId="{9CA538D6-E1B0-42B1-B703-379157988AB4}"/>
          </ac:picMkLst>
        </pc:picChg>
        <pc:picChg chg="add mod">
          <ac:chgData name="Török Martin" userId="0c61e13e-e3b1-4186-ad17-85d8d4f38b35" providerId="ADAL" clId="{B6EE4F3D-7973-4738-8ED9-DAE1688DC353}" dt="2022-01-14T09:26:11.583" v="212" actId="26606"/>
          <ac:picMkLst>
            <pc:docMk/>
            <pc:sldMk cId="1308105893" sldId="264"/>
            <ac:picMk id="7" creationId="{D09BB5AC-9521-4D7E-A7C3-F69A9D768458}"/>
          </ac:picMkLst>
        </pc:picChg>
      </pc:sldChg>
      <pc:sldChg chg="addSp delSp modSp new mod setBg">
        <pc:chgData name="Török Martin" userId="0c61e13e-e3b1-4186-ad17-85d8d4f38b35" providerId="ADAL" clId="{B6EE4F3D-7973-4738-8ED9-DAE1688DC353}" dt="2022-01-14T09:34:36.246" v="311" actId="20577"/>
        <pc:sldMkLst>
          <pc:docMk/>
          <pc:sldMk cId="2781260789" sldId="265"/>
        </pc:sldMkLst>
        <pc:spChg chg="mod ord">
          <ac:chgData name="Török Martin" userId="0c61e13e-e3b1-4186-ad17-85d8d4f38b35" providerId="ADAL" clId="{B6EE4F3D-7973-4738-8ED9-DAE1688DC353}" dt="2022-01-14T09:34:36.246" v="311" actId="20577"/>
          <ac:spMkLst>
            <pc:docMk/>
            <pc:sldMk cId="2781260789" sldId="265"/>
            <ac:spMk id="2" creationId="{64E90B5C-46D4-419E-AA56-16DD146605B6}"/>
          </ac:spMkLst>
        </pc:spChg>
        <pc:spChg chg="del">
          <ac:chgData name="Török Martin" userId="0c61e13e-e3b1-4186-ad17-85d8d4f38b35" providerId="ADAL" clId="{B6EE4F3D-7973-4738-8ED9-DAE1688DC353}" dt="2022-01-14T09:29:45.902" v="233"/>
          <ac:spMkLst>
            <pc:docMk/>
            <pc:sldMk cId="2781260789" sldId="265"/>
            <ac:spMk id="3" creationId="{5720D50C-9EB0-4A11-89E6-68A3BF826B35}"/>
          </ac:spMkLst>
        </pc:spChg>
        <pc:spChg chg="add del">
          <ac:chgData name="Török Martin" userId="0c61e13e-e3b1-4186-ad17-85d8d4f38b35" providerId="ADAL" clId="{B6EE4F3D-7973-4738-8ED9-DAE1688DC353}" dt="2022-01-14T09:29:55.435" v="239" actId="26606"/>
          <ac:spMkLst>
            <pc:docMk/>
            <pc:sldMk cId="2781260789" sldId="265"/>
            <ac:spMk id="12" creationId="{53F29798-D584-4792-9B62-3F5F5C36D619}"/>
          </ac:spMkLst>
        </pc:spChg>
        <pc:spChg chg="add">
          <ac:chgData name="Török Martin" userId="0c61e13e-e3b1-4186-ad17-85d8d4f38b35" providerId="ADAL" clId="{B6EE4F3D-7973-4738-8ED9-DAE1688DC353}" dt="2022-01-14T09:29:55.439" v="240" actId="26606"/>
          <ac:spMkLst>
            <pc:docMk/>
            <pc:sldMk cId="2781260789" sldId="265"/>
            <ac:spMk id="15" creationId="{823AC064-BC96-4F32-8AE1-B2FD38754823}"/>
          </ac:spMkLst>
        </pc:spChg>
        <pc:picChg chg="add mod ord">
          <ac:chgData name="Török Martin" userId="0c61e13e-e3b1-4186-ad17-85d8d4f38b35" providerId="ADAL" clId="{B6EE4F3D-7973-4738-8ED9-DAE1688DC353}" dt="2022-01-14T09:30:35.149" v="250" actId="1076"/>
          <ac:picMkLst>
            <pc:docMk/>
            <pc:sldMk cId="2781260789" sldId="265"/>
            <ac:picMk id="5" creationId="{E4488610-2303-4BAA-BD70-134E298EBA02}"/>
          </ac:picMkLst>
        </pc:picChg>
        <pc:picChg chg="add mod">
          <ac:chgData name="Török Martin" userId="0c61e13e-e3b1-4186-ad17-85d8d4f38b35" providerId="ADAL" clId="{B6EE4F3D-7973-4738-8ED9-DAE1688DC353}" dt="2022-01-14T09:30:08.313" v="243" actId="1076"/>
          <ac:picMkLst>
            <pc:docMk/>
            <pc:sldMk cId="2781260789" sldId="265"/>
            <ac:picMk id="7" creationId="{AE9AEA8B-B4C6-4FBC-8CB1-998278B4DFE2}"/>
          </ac:picMkLst>
        </pc:picChg>
        <pc:cxnChg chg="add">
          <ac:chgData name="Török Martin" userId="0c61e13e-e3b1-4186-ad17-85d8d4f38b35" providerId="ADAL" clId="{B6EE4F3D-7973-4738-8ED9-DAE1688DC353}" dt="2022-01-14T09:29:55.439" v="240" actId="26606"/>
          <ac:cxnSpMkLst>
            <pc:docMk/>
            <pc:sldMk cId="2781260789" sldId="265"/>
            <ac:cxnSpMk id="14" creationId="{7E7C77BC-7138-40B1-A15B-20F57A494629}"/>
          </ac:cxnSpMkLst>
        </pc:cxnChg>
        <pc:cxnChg chg="add">
          <ac:chgData name="Török Martin" userId="0c61e13e-e3b1-4186-ad17-85d8d4f38b35" providerId="ADAL" clId="{B6EE4F3D-7973-4738-8ED9-DAE1688DC353}" dt="2022-01-14T09:29:55.439" v="240" actId="26606"/>
          <ac:cxnSpMkLst>
            <pc:docMk/>
            <pc:sldMk cId="2781260789" sldId="265"/>
            <ac:cxnSpMk id="16" creationId="{DB146403-F3D6-484B-B2ED-97F9565D0370}"/>
          </ac:cxnSpMkLst>
        </pc:cxnChg>
      </pc:sldChg>
      <pc:sldChg chg="addSp delSp modSp new mod ord setBg">
        <pc:chgData name="Török Martin" userId="0c61e13e-e3b1-4186-ad17-85d8d4f38b35" providerId="ADAL" clId="{B6EE4F3D-7973-4738-8ED9-DAE1688DC353}" dt="2022-01-14T09:47:46.029" v="391"/>
        <pc:sldMkLst>
          <pc:docMk/>
          <pc:sldMk cId="1478717098" sldId="266"/>
        </pc:sldMkLst>
        <pc:spChg chg="mod ord">
          <ac:chgData name="Török Martin" userId="0c61e13e-e3b1-4186-ad17-85d8d4f38b35" providerId="ADAL" clId="{B6EE4F3D-7973-4738-8ED9-DAE1688DC353}" dt="2022-01-14T09:31:33.102" v="265" actId="26606"/>
          <ac:spMkLst>
            <pc:docMk/>
            <pc:sldMk cId="1478717098" sldId="266"/>
            <ac:spMk id="2" creationId="{BEB9841C-5000-432E-8012-A1E07DD28620}"/>
          </ac:spMkLst>
        </pc:spChg>
        <pc:spChg chg="del">
          <ac:chgData name="Török Martin" userId="0c61e13e-e3b1-4186-ad17-85d8d4f38b35" providerId="ADAL" clId="{B6EE4F3D-7973-4738-8ED9-DAE1688DC353}" dt="2022-01-14T09:31:30.057" v="260"/>
          <ac:spMkLst>
            <pc:docMk/>
            <pc:sldMk cId="1478717098" sldId="266"/>
            <ac:spMk id="3" creationId="{D9AE8362-9A92-4B41-8EAA-2A1E554CFD3C}"/>
          </ac:spMkLst>
        </pc:spChg>
        <pc:spChg chg="add">
          <ac:chgData name="Török Martin" userId="0c61e13e-e3b1-4186-ad17-85d8d4f38b35" providerId="ADAL" clId="{B6EE4F3D-7973-4738-8ED9-DAE1688DC353}" dt="2022-01-14T09:31:33.102" v="265" actId="26606"/>
          <ac:spMkLst>
            <pc:docMk/>
            <pc:sldMk cId="1478717098" sldId="266"/>
            <ac:spMk id="12" creationId="{46C2E80F-49A6-4372-B103-219D417A55ED}"/>
          </ac:spMkLst>
        </pc:spChg>
        <pc:picChg chg="add mod">
          <ac:chgData name="Török Martin" userId="0c61e13e-e3b1-4186-ad17-85d8d4f38b35" providerId="ADAL" clId="{B6EE4F3D-7973-4738-8ED9-DAE1688DC353}" dt="2022-01-14T09:31:33.102" v="265" actId="26606"/>
          <ac:picMkLst>
            <pc:docMk/>
            <pc:sldMk cId="1478717098" sldId="266"/>
            <ac:picMk id="5" creationId="{3BBE156E-7FBC-49F3-9B80-2E0B22003234}"/>
          </ac:picMkLst>
        </pc:picChg>
        <pc:picChg chg="add mod">
          <ac:chgData name="Török Martin" userId="0c61e13e-e3b1-4186-ad17-85d8d4f38b35" providerId="ADAL" clId="{B6EE4F3D-7973-4738-8ED9-DAE1688DC353}" dt="2022-01-14T09:31:33.102" v="265" actId="26606"/>
          <ac:picMkLst>
            <pc:docMk/>
            <pc:sldMk cId="1478717098" sldId="266"/>
            <ac:picMk id="7" creationId="{F9E237B9-9331-4EA7-B84A-B8532A1680AB}"/>
          </ac:picMkLst>
        </pc:picChg>
      </pc:sldChg>
      <pc:sldChg chg="addSp delSp modSp new mod ord setBg">
        <pc:chgData name="Török Martin" userId="0c61e13e-e3b1-4186-ad17-85d8d4f38b35" providerId="ADAL" clId="{B6EE4F3D-7973-4738-8ED9-DAE1688DC353}" dt="2022-01-14T09:48:00.741" v="393"/>
        <pc:sldMkLst>
          <pc:docMk/>
          <pc:sldMk cId="178607621" sldId="267"/>
        </pc:sldMkLst>
        <pc:spChg chg="mod ord">
          <ac:chgData name="Török Martin" userId="0c61e13e-e3b1-4186-ad17-85d8d4f38b35" providerId="ADAL" clId="{B6EE4F3D-7973-4738-8ED9-DAE1688DC353}" dt="2022-01-14T09:33:14.740" v="302" actId="26606"/>
          <ac:spMkLst>
            <pc:docMk/>
            <pc:sldMk cId="178607621" sldId="267"/>
            <ac:spMk id="2" creationId="{2A88CB7B-1AF6-44FB-9908-0EF9F87CC3B6}"/>
          </ac:spMkLst>
        </pc:spChg>
        <pc:spChg chg="del">
          <ac:chgData name="Török Martin" userId="0c61e13e-e3b1-4186-ad17-85d8d4f38b35" providerId="ADAL" clId="{B6EE4F3D-7973-4738-8ED9-DAE1688DC353}" dt="2022-01-14T09:33:11.826" v="297"/>
          <ac:spMkLst>
            <pc:docMk/>
            <pc:sldMk cId="178607621" sldId="267"/>
            <ac:spMk id="3" creationId="{920BDC88-BED5-47F4-B352-53736DE5D82E}"/>
          </ac:spMkLst>
        </pc:spChg>
        <pc:spChg chg="add">
          <ac:chgData name="Török Martin" userId="0c61e13e-e3b1-4186-ad17-85d8d4f38b35" providerId="ADAL" clId="{B6EE4F3D-7973-4738-8ED9-DAE1688DC353}" dt="2022-01-14T09:33:14.740" v="302" actId="26606"/>
          <ac:spMkLst>
            <pc:docMk/>
            <pc:sldMk cId="178607621" sldId="267"/>
            <ac:spMk id="12" creationId="{42285737-90EE-47DC-AC80-8AE156B11969}"/>
          </ac:spMkLst>
        </pc:spChg>
        <pc:grpChg chg="add">
          <ac:chgData name="Török Martin" userId="0c61e13e-e3b1-4186-ad17-85d8d4f38b35" providerId="ADAL" clId="{B6EE4F3D-7973-4738-8ED9-DAE1688DC353}" dt="2022-01-14T09:33:14.740" v="302" actId="26606"/>
          <ac:grpSpMkLst>
            <pc:docMk/>
            <pc:sldMk cId="178607621" sldId="267"/>
            <ac:grpSpMk id="14" creationId="{B57BDC17-F1B3-455F-BBF1-680AA1F25C06}"/>
          </ac:grpSpMkLst>
        </pc:grpChg>
        <pc:picChg chg="add mod">
          <ac:chgData name="Török Martin" userId="0c61e13e-e3b1-4186-ad17-85d8d4f38b35" providerId="ADAL" clId="{B6EE4F3D-7973-4738-8ED9-DAE1688DC353}" dt="2022-01-14T09:33:14.740" v="302" actId="26606"/>
          <ac:picMkLst>
            <pc:docMk/>
            <pc:sldMk cId="178607621" sldId="267"/>
            <ac:picMk id="5" creationId="{13204D2D-7394-4628-9897-7B32325A004D}"/>
          </ac:picMkLst>
        </pc:picChg>
        <pc:picChg chg="add mod">
          <ac:chgData name="Török Martin" userId="0c61e13e-e3b1-4186-ad17-85d8d4f38b35" providerId="ADAL" clId="{B6EE4F3D-7973-4738-8ED9-DAE1688DC353}" dt="2022-01-14T09:33:14.740" v="302" actId="26606"/>
          <ac:picMkLst>
            <pc:docMk/>
            <pc:sldMk cId="178607621" sldId="267"/>
            <ac:picMk id="7" creationId="{AC2BA4A7-DBC8-4888-B344-F42321BBD9E7}"/>
          </ac:picMkLst>
        </pc:picChg>
      </pc:sldChg>
      <pc:sldChg chg="addSp delSp modSp new mod setBg">
        <pc:chgData name="Török Martin" userId="0c61e13e-e3b1-4186-ad17-85d8d4f38b35" providerId="ADAL" clId="{B6EE4F3D-7973-4738-8ED9-DAE1688DC353}" dt="2022-01-14T09:43:22.457" v="348" actId="1076"/>
        <pc:sldMkLst>
          <pc:docMk/>
          <pc:sldMk cId="3762263011" sldId="268"/>
        </pc:sldMkLst>
        <pc:spChg chg="mod ord">
          <ac:chgData name="Török Martin" userId="0c61e13e-e3b1-4186-ad17-85d8d4f38b35" providerId="ADAL" clId="{B6EE4F3D-7973-4738-8ED9-DAE1688DC353}" dt="2022-01-14T09:43:20.446" v="346" actId="26606"/>
          <ac:spMkLst>
            <pc:docMk/>
            <pc:sldMk cId="3762263011" sldId="268"/>
            <ac:spMk id="2" creationId="{20BA2A0D-BA17-48EA-99F4-DD7E5A7E6DDA}"/>
          </ac:spMkLst>
        </pc:spChg>
        <pc:spChg chg="del">
          <ac:chgData name="Török Martin" userId="0c61e13e-e3b1-4186-ad17-85d8d4f38b35" providerId="ADAL" clId="{B6EE4F3D-7973-4738-8ED9-DAE1688DC353}" dt="2022-01-14T09:34:56.990" v="318"/>
          <ac:spMkLst>
            <pc:docMk/>
            <pc:sldMk cId="3762263011" sldId="268"/>
            <ac:spMk id="3" creationId="{694ADE59-E6ED-4CF3-94EC-2DD82AAB1C71}"/>
          </ac:spMkLst>
        </pc:spChg>
        <pc:spChg chg="add del mod">
          <ac:chgData name="Török Martin" userId="0c61e13e-e3b1-4186-ad17-85d8d4f38b35" providerId="ADAL" clId="{B6EE4F3D-7973-4738-8ED9-DAE1688DC353}" dt="2022-01-14T09:42:55.683" v="325"/>
          <ac:spMkLst>
            <pc:docMk/>
            <pc:sldMk cId="3762263011" sldId="268"/>
            <ac:spMk id="9" creationId="{065C6A93-CD0B-4DC8-8B2B-6C3871F18518}"/>
          </ac:spMkLst>
        </pc:spChg>
        <pc:spChg chg="add">
          <ac:chgData name="Török Martin" userId="0c61e13e-e3b1-4186-ad17-85d8d4f38b35" providerId="ADAL" clId="{B6EE4F3D-7973-4738-8ED9-DAE1688DC353}" dt="2022-01-14T09:43:20.446" v="346" actId="26606"/>
          <ac:spMkLst>
            <pc:docMk/>
            <pc:sldMk cId="3762263011" sldId="268"/>
            <ac:spMk id="20" creationId="{53F29798-D584-4792-9B62-3F5F5C36D619}"/>
          </ac:spMkLst>
        </pc:spChg>
        <pc:picChg chg="add del mod">
          <ac:chgData name="Török Martin" userId="0c61e13e-e3b1-4186-ad17-85d8d4f38b35" providerId="ADAL" clId="{B6EE4F3D-7973-4738-8ED9-DAE1688DC353}" dt="2022-01-14T09:42:42.725" v="324" actId="478"/>
          <ac:picMkLst>
            <pc:docMk/>
            <pc:sldMk cId="3762263011" sldId="268"/>
            <ac:picMk id="5" creationId="{36CE62A8-1AB4-434B-99D1-0FF5B94B08F2}"/>
          </ac:picMkLst>
        </pc:picChg>
        <pc:picChg chg="add del mod">
          <ac:chgData name="Török Martin" userId="0c61e13e-e3b1-4186-ad17-85d8d4f38b35" providerId="ADAL" clId="{B6EE4F3D-7973-4738-8ED9-DAE1688DC353}" dt="2022-01-14T09:42:42.243" v="323" actId="478"/>
          <ac:picMkLst>
            <pc:docMk/>
            <pc:sldMk cId="3762263011" sldId="268"/>
            <ac:picMk id="7" creationId="{8B5CED47-A8AF-421B-A4D6-91851865D69D}"/>
          </ac:picMkLst>
        </pc:picChg>
        <pc:picChg chg="add mod">
          <ac:chgData name="Török Martin" userId="0c61e13e-e3b1-4186-ad17-85d8d4f38b35" providerId="ADAL" clId="{B6EE4F3D-7973-4738-8ED9-DAE1688DC353}" dt="2022-01-14T09:43:20.446" v="346" actId="26606"/>
          <ac:picMkLst>
            <pc:docMk/>
            <pc:sldMk cId="3762263011" sldId="268"/>
            <ac:picMk id="11" creationId="{6C2321DC-9DED-43F6-87FD-F8C6AA0B34FB}"/>
          </ac:picMkLst>
        </pc:picChg>
        <pc:picChg chg="add mod">
          <ac:chgData name="Török Martin" userId="0c61e13e-e3b1-4186-ad17-85d8d4f38b35" providerId="ADAL" clId="{B6EE4F3D-7973-4738-8ED9-DAE1688DC353}" dt="2022-01-14T09:43:20.446" v="346" actId="26606"/>
          <ac:picMkLst>
            <pc:docMk/>
            <pc:sldMk cId="3762263011" sldId="268"/>
            <ac:picMk id="13" creationId="{1E8475CC-A7E6-4FEE-849B-064837E548CE}"/>
          </ac:picMkLst>
        </pc:picChg>
        <pc:picChg chg="add mod">
          <ac:chgData name="Török Martin" userId="0c61e13e-e3b1-4186-ad17-85d8d4f38b35" providerId="ADAL" clId="{B6EE4F3D-7973-4738-8ED9-DAE1688DC353}" dt="2022-01-14T09:43:22.457" v="348" actId="1076"/>
          <ac:picMkLst>
            <pc:docMk/>
            <pc:sldMk cId="3762263011" sldId="268"/>
            <ac:picMk id="15" creationId="{FB75062F-3218-46BC-B6CC-6D33BDC6911F}"/>
          </ac:picMkLst>
        </pc:picChg>
      </pc:sldChg>
      <pc:sldChg chg="addSp delSp modSp new mod setBg">
        <pc:chgData name="Török Martin" userId="0c61e13e-e3b1-4186-ad17-85d8d4f38b35" providerId="ADAL" clId="{B6EE4F3D-7973-4738-8ED9-DAE1688DC353}" dt="2022-01-14T09:46:12.072" v="383" actId="1076"/>
        <pc:sldMkLst>
          <pc:docMk/>
          <pc:sldMk cId="1368823875" sldId="269"/>
        </pc:sldMkLst>
        <pc:spChg chg="mod ord">
          <ac:chgData name="Török Martin" userId="0c61e13e-e3b1-4186-ad17-85d8d4f38b35" providerId="ADAL" clId="{B6EE4F3D-7973-4738-8ED9-DAE1688DC353}" dt="2022-01-14T09:45:54.245" v="376" actId="26606"/>
          <ac:spMkLst>
            <pc:docMk/>
            <pc:sldMk cId="1368823875" sldId="269"/>
            <ac:spMk id="2" creationId="{C40DD5F8-17EC-4E41-8692-13E63DFC6465}"/>
          </ac:spMkLst>
        </pc:spChg>
        <pc:spChg chg="del">
          <ac:chgData name="Török Martin" userId="0c61e13e-e3b1-4186-ad17-85d8d4f38b35" providerId="ADAL" clId="{B6EE4F3D-7973-4738-8ED9-DAE1688DC353}" dt="2022-01-14T09:45:26.520" v="358"/>
          <ac:spMkLst>
            <pc:docMk/>
            <pc:sldMk cId="1368823875" sldId="269"/>
            <ac:spMk id="3" creationId="{580E9E15-E81C-4948-A230-825B04A8581E}"/>
          </ac:spMkLst>
        </pc:spChg>
        <pc:spChg chg="add del">
          <ac:chgData name="Török Martin" userId="0c61e13e-e3b1-4186-ad17-85d8d4f38b35" providerId="ADAL" clId="{B6EE4F3D-7973-4738-8ED9-DAE1688DC353}" dt="2022-01-14T09:45:54.245" v="376" actId="26606"/>
          <ac:spMkLst>
            <pc:docMk/>
            <pc:sldMk cId="1368823875" sldId="269"/>
            <ac:spMk id="16" creationId="{53F29798-D584-4792-9B62-3F5F5C36D619}"/>
          </ac:spMkLst>
        </pc:spChg>
        <pc:spChg chg="add">
          <ac:chgData name="Török Martin" userId="0c61e13e-e3b1-4186-ad17-85d8d4f38b35" providerId="ADAL" clId="{B6EE4F3D-7973-4738-8ED9-DAE1688DC353}" dt="2022-01-14T09:45:54.245" v="376" actId="26606"/>
          <ac:spMkLst>
            <pc:docMk/>
            <pc:sldMk cId="1368823875" sldId="269"/>
            <ac:spMk id="23" creationId="{7AE95D8F-9825-4222-8846-E3461598CC62}"/>
          </ac:spMkLst>
        </pc:spChg>
        <pc:picChg chg="add mod ord">
          <ac:chgData name="Török Martin" userId="0c61e13e-e3b1-4186-ad17-85d8d4f38b35" providerId="ADAL" clId="{B6EE4F3D-7973-4738-8ED9-DAE1688DC353}" dt="2022-01-14T09:46:12.072" v="383" actId="1076"/>
          <ac:picMkLst>
            <pc:docMk/>
            <pc:sldMk cId="1368823875" sldId="269"/>
            <ac:picMk id="5" creationId="{30DE1FB7-564C-4E01-BACE-758F95AD7A9A}"/>
          </ac:picMkLst>
        </pc:picChg>
        <pc:picChg chg="add mod ord">
          <ac:chgData name="Török Martin" userId="0c61e13e-e3b1-4186-ad17-85d8d4f38b35" providerId="ADAL" clId="{B6EE4F3D-7973-4738-8ED9-DAE1688DC353}" dt="2022-01-14T09:46:00.007" v="377" actId="1076"/>
          <ac:picMkLst>
            <pc:docMk/>
            <pc:sldMk cId="1368823875" sldId="269"/>
            <ac:picMk id="7" creationId="{1C218310-04CC-4847-8271-F10BBDA720A4}"/>
          </ac:picMkLst>
        </pc:picChg>
        <pc:picChg chg="add mod ord">
          <ac:chgData name="Török Martin" userId="0c61e13e-e3b1-4186-ad17-85d8d4f38b35" providerId="ADAL" clId="{B6EE4F3D-7973-4738-8ED9-DAE1688DC353}" dt="2022-01-14T09:46:10.903" v="382" actId="1076"/>
          <ac:picMkLst>
            <pc:docMk/>
            <pc:sldMk cId="1368823875" sldId="269"/>
            <ac:picMk id="9" creationId="{3ACFD74A-9170-4A43-8EA8-F96599CCAA0F}"/>
          </ac:picMkLst>
        </pc:picChg>
        <pc:picChg chg="add mod">
          <ac:chgData name="Török Martin" userId="0c61e13e-e3b1-4186-ad17-85d8d4f38b35" providerId="ADAL" clId="{B6EE4F3D-7973-4738-8ED9-DAE1688DC353}" dt="2022-01-14T09:46:07.414" v="380" actId="1076"/>
          <ac:picMkLst>
            <pc:docMk/>
            <pc:sldMk cId="1368823875" sldId="269"/>
            <ac:picMk id="11" creationId="{D5AD14CD-F34F-46EC-B1DC-490EE6F41C83}"/>
          </ac:picMkLst>
        </pc:picChg>
        <pc:picChg chg="add mod">
          <ac:chgData name="Török Martin" userId="0c61e13e-e3b1-4186-ad17-85d8d4f38b35" providerId="ADAL" clId="{B6EE4F3D-7973-4738-8ED9-DAE1688DC353}" dt="2022-01-14T09:45:47.030" v="375" actId="571"/>
          <ac:picMkLst>
            <pc:docMk/>
            <pc:sldMk cId="1368823875" sldId="269"/>
            <ac:picMk id="13" creationId="{BA999C8C-AAAF-4096-A571-ED7475D01F8A}"/>
          </ac:picMkLst>
        </pc:picChg>
        <pc:picChg chg="add mod">
          <ac:chgData name="Török Martin" userId="0c61e13e-e3b1-4186-ad17-85d8d4f38b35" providerId="ADAL" clId="{B6EE4F3D-7973-4738-8ED9-DAE1688DC353}" dt="2022-01-14T09:45:47.030" v="375" actId="571"/>
          <ac:picMkLst>
            <pc:docMk/>
            <pc:sldMk cId="1368823875" sldId="269"/>
            <ac:picMk id="14" creationId="{3A96CC02-823B-44E1-A130-61A2D7826821}"/>
          </ac:picMkLst>
        </pc:picChg>
        <pc:cxnChg chg="add">
          <ac:chgData name="Török Martin" userId="0c61e13e-e3b1-4186-ad17-85d8d4f38b35" providerId="ADAL" clId="{B6EE4F3D-7973-4738-8ED9-DAE1688DC353}" dt="2022-01-14T09:45:54.245" v="376" actId="26606"/>
          <ac:cxnSpMkLst>
            <pc:docMk/>
            <pc:sldMk cId="1368823875" sldId="269"/>
            <ac:cxnSpMk id="21" creationId="{DFDA47BC-3069-47F5-8257-24B3B1F76A08}"/>
          </ac:cxnSpMkLst>
        </pc:cxnChg>
        <pc:cxnChg chg="add">
          <ac:chgData name="Török Martin" userId="0c61e13e-e3b1-4186-ad17-85d8d4f38b35" providerId="ADAL" clId="{B6EE4F3D-7973-4738-8ED9-DAE1688DC353}" dt="2022-01-14T09:45:54.245" v="376" actId="26606"/>
          <ac:cxnSpMkLst>
            <pc:docMk/>
            <pc:sldMk cId="1368823875" sldId="269"/>
            <ac:cxnSpMk id="25" creationId="{942B920A-73AD-402A-8EEF-B88E1A9398B8}"/>
          </ac:cxnSpMkLst>
        </pc:cxnChg>
        <pc:cxnChg chg="add">
          <ac:chgData name="Török Martin" userId="0c61e13e-e3b1-4186-ad17-85d8d4f38b35" providerId="ADAL" clId="{B6EE4F3D-7973-4738-8ED9-DAE1688DC353}" dt="2022-01-14T09:45:54.245" v="376" actId="26606"/>
          <ac:cxnSpMkLst>
            <pc:docMk/>
            <pc:sldMk cId="1368823875" sldId="269"/>
            <ac:cxnSpMk id="27" creationId="{00C9EB70-BC82-414A-BF8D-AD7FC6727616}"/>
          </ac:cxnSpMkLst>
        </pc:cxnChg>
        <pc:cxnChg chg="add">
          <ac:chgData name="Török Martin" userId="0c61e13e-e3b1-4186-ad17-85d8d4f38b35" providerId="ADAL" clId="{B6EE4F3D-7973-4738-8ED9-DAE1688DC353}" dt="2022-01-14T09:45:54.245" v="376" actId="26606"/>
          <ac:cxnSpMkLst>
            <pc:docMk/>
            <pc:sldMk cId="1368823875" sldId="269"/>
            <ac:cxnSpMk id="29" creationId="{3217665F-0036-444A-8D4A-33AF36A36A42}"/>
          </ac:cxnSpMkLst>
        </pc:cxnChg>
      </pc:sldChg>
      <pc:sldChg chg="addSp delSp modSp new mod setBg setClrOvrMap">
        <pc:chgData name="Török Martin" userId="0c61e13e-e3b1-4186-ad17-85d8d4f38b35" providerId="ADAL" clId="{B6EE4F3D-7973-4738-8ED9-DAE1688DC353}" dt="2022-01-14T09:54:16.753" v="459" actId="1076"/>
        <pc:sldMkLst>
          <pc:docMk/>
          <pc:sldMk cId="953848347" sldId="270"/>
        </pc:sldMkLst>
        <pc:spChg chg="mod ord">
          <ac:chgData name="Török Martin" userId="0c61e13e-e3b1-4186-ad17-85d8d4f38b35" providerId="ADAL" clId="{B6EE4F3D-7973-4738-8ED9-DAE1688DC353}" dt="2022-01-14T09:54:10.641" v="457" actId="1076"/>
          <ac:spMkLst>
            <pc:docMk/>
            <pc:sldMk cId="953848347" sldId="270"/>
            <ac:spMk id="2" creationId="{43E77D23-3D24-4B7E-B3BC-D9DE61DC0152}"/>
          </ac:spMkLst>
        </pc:spChg>
        <pc:spChg chg="del">
          <ac:chgData name="Török Martin" userId="0c61e13e-e3b1-4186-ad17-85d8d4f38b35" providerId="ADAL" clId="{B6EE4F3D-7973-4738-8ED9-DAE1688DC353}" dt="2022-01-14T09:49:48.910" v="415"/>
          <ac:spMkLst>
            <pc:docMk/>
            <pc:sldMk cId="953848347" sldId="270"/>
            <ac:spMk id="3" creationId="{352D9B04-86A7-4E83-AF6E-2CB34AD7DF0E}"/>
          </ac:spMkLst>
        </pc:spChg>
        <pc:spChg chg="add del">
          <ac:chgData name="Török Martin" userId="0c61e13e-e3b1-4186-ad17-85d8d4f38b35" providerId="ADAL" clId="{B6EE4F3D-7973-4738-8ED9-DAE1688DC353}" dt="2022-01-14T09:51:51.775" v="432" actId="26606"/>
          <ac:spMkLst>
            <pc:docMk/>
            <pc:sldMk cId="953848347" sldId="270"/>
            <ac:spMk id="14" creationId="{7383B190-6BFB-422F-B667-06B7B25F096A}"/>
          </ac:spMkLst>
        </pc:spChg>
        <pc:spChg chg="add del">
          <ac:chgData name="Török Martin" userId="0c61e13e-e3b1-4186-ad17-85d8d4f38b35" providerId="ADAL" clId="{B6EE4F3D-7973-4738-8ED9-DAE1688DC353}" dt="2022-01-14T09:51:33.067" v="427" actId="26606"/>
          <ac:spMkLst>
            <pc:docMk/>
            <pc:sldMk cId="953848347" sldId="270"/>
            <ac:spMk id="20" creationId="{23B0247A-C48C-432E-806B-FBA738E01FB3}"/>
          </ac:spMkLst>
        </pc:spChg>
        <pc:spChg chg="add del">
          <ac:chgData name="Török Martin" userId="0c61e13e-e3b1-4186-ad17-85d8d4f38b35" providerId="ADAL" clId="{B6EE4F3D-7973-4738-8ED9-DAE1688DC353}" dt="2022-01-14T09:51:33.067" v="427" actId="26606"/>
          <ac:spMkLst>
            <pc:docMk/>
            <pc:sldMk cId="953848347" sldId="270"/>
            <ac:spMk id="23" creationId="{A3C210E6-A35A-4F68-8D60-801A019C75B8}"/>
          </ac:spMkLst>
        </pc:spChg>
        <pc:spChg chg="add del">
          <ac:chgData name="Török Martin" userId="0c61e13e-e3b1-4186-ad17-85d8d4f38b35" providerId="ADAL" clId="{B6EE4F3D-7973-4738-8ED9-DAE1688DC353}" dt="2022-01-14T09:51:33.067" v="427" actId="26606"/>
          <ac:spMkLst>
            <pc:docMk/>
            <pc:sldMk cId="953848347" sldId="270"/>
            <ac:spMk id="25" creationId="{AC0D06B0-F19C-459E-B221-A34B506FB5E3}"/>
          </ac:spMkLst>
        </pc:spChg>
        <pc:spChg chg="add del">
          <ac:chgData name="Török Martin" userId="0c61e13e-e3b1-4186-ad17-85d8d4f38b35" providerId="ADAL" clId="{B6EE4F3D-7973-4738-8ED9-DAE1688DC353}" dt="2022-01-14T09:51:33.067" v="427" actId="26606"/>
          <ac:spMkLst>
            <pc:docMk/>
            <pc:sldMk cId="953848347" sldId="270"/>
            <ac:spMk id="27" creationId="{345B26DA-1C6B-4C66-81C9-9C1877FC2DB1}"/>
          </ac:spMkLst>
        </pc:spChg>
        <pc:spChg chg="add del">
          <ac:chgData name="Török Martin" userId="0c61e13e-e3b1-4186-ad17-85d8d4f38b35" providerId="ADAL" clId="{B6EE4F3D-7973-4738-8ED9-DAE1688DC353}" dt="2022-01-14T09:51:33.067" v="427" actId="26606"/>
          <ac:spMkLst>
            <pc:docMk/>
            <pc:sldMk cId="953848347" sldId="270"/>
            <ac:spMk id="29" creationId="{98DE6C44-43F8-4DE4-AB81-66853FFEA09A}"/>
          </ac:spMkLst>
        </pc:spChg>
        <pc:spChg chg="add del">
          <ac:chgData name="Török Martin" userId="0c61e13e-e3b1-4186-ad17-85d8d4f38b35" providerId="ADAL" clId="{B6EE4F3D-7973-4738-8ED9-DAE1688DC353}" dt="2022-01-14T09:51:33.067" v="427" actId="26606"/>
          <ac:spMkLst>
            <pc:docMk/>
            <pc:sldMk cId="953848347" sldId="270"/>
            <ac:spMk id="31" creationId="{2409529B-9B56-4F10-BE4D-F934DB89E57E}"/>
          </ac:spMkLst>
        </pc:spChg>
        <pc:spChg chg="add del">
          <ac:chgData name="Török Martin" userId="0c61e13e-e3b1-4186-ad17-85d8d4f38b35" providerId="ADAL" clId="{B6EE4F3D-7973-4738-8ED9-DAE1688DC353}" dt="2022-01-14T09:51:38.497" v="429" actId="26606"/>
          <ac:spMkLst>
            <pc:docMk/>
            <pc:sldMk cId="953848347" sldId="270"/>
            <ac:spMk id="33" creationId="{33CD251C-A887-4D2F-925B-FC097198538B}"/>
          </ac:spMkLst>
        </pc:spChg>
        <pc:spChg chg="add del">
          <ac:chgData name="Török Martin" userId="0c61e13e-e3b1-4186-ad17-85d8d4f38b35" providerId="ADAL" clId="{B6EE4F3D-7973-4738-8ED9-DAE1688DC353}" dt="2022-01-14T09:51:38.497" v="429" actId="26606"/>
          <ac:spMkLst>
            <pc:docMk/>
            <pc:sldMk cId="953848347" sldId="270"/>
            <ac:spMk id="36" creationId="{70701614-D565-4D37-9F53-D15C41474770}"/>
          </ac:spMkLst>
        </pc:spChg>
        <pc:spChg chg="add del">
          <ac:chgData name="Török Martin" userId="0c61e13e-e3b1-4186-ad17-85d8d4f38b35" providerId="ADAL" clId="{B6EE4F3D-7973-4738-8ED9-DAE1688DC353}" dt="2022-01-14T09:51:51.762" v="431" actId="26606"/>
          <ac:spMkLst>
            <pc:docMk/>
            <pc:sldMk cId="953848347" sldId="270"/>
            <ac:spMk id="38" creationId="{A29DDC47-0262-4B5F-A32E-1C250554D782}"/>
          </ac:spMkLst>
        </pc:spChg>
        <pc:spChg chg="add del">
          <ac:chgData name="Török Martin" userId="0c61e13e-e3b1-4186-ad17-85d8d4f38b35" providerId="ADAL" clId="{B6EE4F3D-7973-4738-8ED9-DAE1688DC353}" dt="2022-01-14T09:51:51.762" v="431" actId="26606"/>
          <ac:spMkLst>
            <pc:docMk/>
            <pc:sldMk cId="953848347" sldId="270"/>
            <ac:spMk id="39" creationId="{C99A8FB7-A79B-4BC9-9D56-B79587F6AA3E}"/>
          </ac:spMkLst>
        </pc:spChg>
        <pc:spChg chg="add del">
          <ac:chgData name="Török Martin" userId="0c61e13e-e3b1-4186-ad17-85d8d4f38b35" providerId="ADAL" clId="{B6EE4F3D-7973-4738-8ED9-DAE1688DC353}" dt="2022-01-14T09:51:51.762" v="431" actId="26606"/>
          <ac:spMkLst>
            <pc:docMk/>
            <pc:sldMk cId="953848347" sldId="270"/>
            <ac:spMk id="40" creationId="{B23893E2-3349-46D7-A7AA-B9E447957FB1}"/>
          </ac:spMkLst>
        </pc:spChg>
        <pc:spChg chg="add del">
          <ac:chgData name="Török Martin" userId="0c61e13e-e3b1-4186-ad17-85d8d4f38b35" providerId="ADAL" clId="{B6EE4F3D-7973-4738-8ED9-DAE1688DC353}" dt="2022-01-14T09:51:51.762" v="431" actId="26606"/>
          <ac:spMkLst>
            <pc:docMk/>
            <pc:sldMk cId="953848347" sldId="270"/>
            <ac:spMk id="41" creationId="{4BFC77B5-F38E-4A7D-80BD-C3A10B717767}"/>
          </ac:spMkLst>
        </pc:spChg>
        <pc:spChg chg="add">
          <ac:chgData name="Török Martin" userId="0c61e13e-e3b1-4186-ad17-85d8d4f38b35" providerId="ADAL" clId="{B6EE4F3D-7973-4738-8ED9-DAE1688DC353}" dt="2022-01-14T09:51:51.775" v="432" actId="26606"/>
          <ac:spMkLst>
            <pc:docMk/>
            <pc:sldMk cId="953848347" sldId="270"/>
            <ac:spMk id="43" creationId="{FA511026-8542-4AC0-9F06-134A70850B60}"/>
          </ac:spMkLst>
        </pc:spChg>
        <pc:spChg chg="add del">
          <ac:chgData name="Török Martin" userId="0c61e13e-e3b1-4186-ad17-85d8d4f38b35" providerId="ADAL" clId="{B6EE4F3D-7973-4738-8ED9-DAE1688DC353}" dt="2022-01-14T09:52:30.968" v="441" actId="478"/>
          <ac:spMkLst>
            <pc:docMk/>
            <pc:sldMk cId="953848347" sldId="270"/>
            <ac:spMk id="44" creationId="{A82F88C1-0F07-4DA3-86DD-3E634852914E}"/>
          </ac:spMkLst>
        </pc:spChg>
        <pc:grpChg chg="add del">
          <ac:chgData name="Török Martin" userId="0c61e13e-e3b1-4186-ad17-85d8d4f38b35" providerId="ADAL" clId="{B6EE4F3D-7973-4738-8ED9-DAE1688DC353}" dt="2022-01-14T09:51:38.497" v="429" actId="26606"/>
          <ac:grpSpMkLst>
            <pc:docMk/>
            <pc:sldMk cId="953848347" sldId="270"/>
            <ac:grpSpMk id="34" creationId="{770AE191-D2EA-45C9-A44D-830C188F74CB}"/>
          </ac:grpSpMkLst>
        </pc:grpChg>
        <pc:picChg chg="add mod ord">
          <ac:chgData name="Török Martin" userId="0c61e13e-e3b1-4186-ad17-85d8d4f38b35" providerId="ADAL" clId="{B6EE4F3D-7973-4738-8ED9-DAE1688DC353}" dt="2022-01-14T09:51:51.775" v="432" actId="26606"/>
          <ac:picMkLst>
            <pc:docMk/>
            <pc:sldMk cId="953848347" sldId="270"/>
            <ac:picMk id="5" creationId="{EBE60C9B-D1D9-455F-A119-B240A42D09B2}"/>
          </ac:picMkLst>
        </pc:picChg>
        <pc:picChg chg="add mod ord">
          <ac:chgData name="Török Martin" userId="0c61e13e-e3b1-4186-ad17-85d8d4f38b35" providerId="ADAL" clId="{B6EE4F3D-7973-4738-8ED9-DAE1688DC353}" dt="2022-01-14T09:51:51.775" v="432" actId="26606"/>
          <ac:picMkLst>
            <pc:docMk/>
            <pc:sldMk cId="953848347" sldId="270"/>
            <ac:picMk id="7" creationId="{3518740E-F84D-41EA-B02D-7EADA0318208}"/>
          </ac:picMkLst>
        </pc:picChg>
        <pc:picChg chg="add del mod ord">
          <ac:chgData name="Török Martin" userId="0c61e13e-e3b1-4186-ad17-85d8d4f38b35" providerId="ADAL" clId="{B6EE4F3D-7973-4738-8ED9-DAE1688DC353}" dt="2022-01-14T09:54:16.753" v="459" actId="1076"/>
          <ac:picMkLst>
            <pc:docMk/>
            <pc:sldMk cId="953848347" sldId="270"/>
            <ac:picMk id="9" creationId="{89018B58-DD59-4E21-BE03-376A8F425105}"/>
          </ac:picMkLst>
        </pc:picChg>
        <pc:picChg chg="add mod ord">
          <ac:chgData name="Török Martin" userId="0c61e13e-e3b1-4186-ad17-85d8d4f38b35" providerId="ADAL" clId="{B6EE4F3D-7973-4738-8ED9-DAE1688DC353}" dt="2022-01-14T09:51:51.775" v="432" actId="26606"/>
          <ac:picMkLst>
            <pc:docMk/>
            <pc:sldMk cId="953848347" sldId="270"/>
            <ac:picMk id="11" creationId="{B6224D80-3BC3-4C7D-A556-03DDC088FB10}"/>
          </ac:picMkLst>
        </pc:picChg>
        <pc:cxnChg chg="add del">
          <ac:chgData name="Török Martin" userId="0c61e13e-e3b1-4186-ad17-85d8d4f38b35" providerId="ADAL" clId="{B6EE4F3D-7973-4738-8ED9-DAE1688DC353}" dt="2022-01-14T09:51:51.775" v="432" actId="26606"/>
          <ac:cxnSpMkLst>
            <pc:docMk/>
            <pc:sldMk cId="953848347" sldId="270"/>
            <ac:cxnSpMk id="16" creationId="{ED28E597-4AF8-4D69-A9AB-A1EDC6156B04}"/>
          </ac:cxnSpMkLst>
        </pc:cxnChg>
      </pc:sldChg>
      <pc:sldChg chg="addSp delSp modSp new mod setBg setClrOvrMap">
        <pc:chgData name="Török Martin" userId="0c61e13e-e3b1-4186-ad17-85d8d4f38b35" providerId="ADAL" clId="{B6EE4F3D-7973-4738-8ED9-DAE1688DC353}" dt="2022-01-14T09:58:24.766" v="494" actId="478"/>
        <pc:sldMkLst>
          <pc:docMk/>
          <pc:sldMk cId="2165131605" sldId="271"/>
        </pc:sldMkLst>
        <pc:spChg chg="mod">
          <ac:chgData name="Török Martin" userId="0c61e13e-e3b1-4186-ad17-85d8d4f38b35" providerId="ADAL" clId="{B6EE4F3D-7973-4738-8ED9-DAE1688DC353}" dt="2022-01-14T09:58:22.334" v="493" actId="20577"/>
          <ac:spMkLst>
            <pc:docMk/>
            <pc:sldMk cId="2165131605" sldId="271"/>
            <ac:spMk id="2" creationId="{ECF6565A-1F1F-4F59-8E71-9D377D771E10}"/>
          </ac:spMkLst>
        </pc:spChg>
        <pc:spChg chg="del">
          <ac:chgData name="Török Martin" userId="0c61e13e-e3b1-4186-ad17-85d8d4f38b35" providerId="ADAL" clId="{B6EE4F3D-7973-4738-8ED9-DAE1688DC353}" dt="2022-01-14T09:57:50.162" v="472"/>
          <ac:spMkLst>
            <pc:docMk/>
            <pc:sldMk cId="2165131605" sldId="271"/>
            <ac:spMk id="3" creationId="{11395A7A-B883-4382-8E3E-2F6C7485C52C}"/>
          </ac:spMkLst>
        </pc:spChg>
        <pc:spChg chg="add del">
          <ac:chgData name="Török Martin" userId="0c61e13e-e3b1-4186-ad17-85d8d4f38b35" providerId="ADAL" clId="{B6EE4F3D-7973-4738-8ED9-DAE1688DC353}" dt="2022-01-14T09:58:24.766" v="494" actId="478"/>
          <ac:spMkLst>
            <pc:docMk/>
            <pc:sldMk cId="2165131605" sldId="271"/>
            <ac:spMk id="15" creationId="{AFBB769D-BED1-4907-A298-2E6BE8D211D8}"/>
          </ac:spMkLst>
        </pc:spChg>
        <pc:spChg chg="add">
          <ac:chgData name="Török Martin" userId="0c61e13e-e3b1-4186-ad17-85d8d4f38b35" providerId="ADAL" clId="{B6EE4F3D-7973-4738-8ED9-DAE1688DC353}" dt="2022-01-14T09:58:12.299" v="481" actId="26606"/>
          <ac:spMkLst>
            <pc:docMk/>
            <pc:sldMk cId="2165131605" sldId="271"/>
            <ac:spMk id="18" creationId="{0ED52484-C939-4951-85D6-79046BBC644D}"/>
          </ac:spMkLst>
        </pc:spChg>
        <pc:spChg chg="add">
          <ac:chgData name="Török Martin" userId="0c61e13e-e3b1-4186-ad17-85d8d4f38b35" providerId="ADAL" clId="{B6EE4F3D-7973-4738-8ED9-DAE1688DC353}" dt="2022-01-14T09:58:12.299" v="481" actId="26606"/>
          <ac:spMkLst>
            <pc:docMk/>
            <pc:sldMk cId="2165131605" sldId="271"/>
            <ac:spMk id="20" creationId="{123AC743-1CAC-4594-8F81-8E5C1E45BA7B}"/>
          </ac:spMkLst>
        </pc:spChg>
        <pc:spChg chg="add">
          <ac:chgData name="Török Martin" userId="0c61e13e-e3b1-4186-ad17-85d8d4f38b35" providerId="ADAL" clId="{B6EE4F3D-7973-4738-8ED9-DAE1688DC353}" dt="2022-01-14T09:58:12.299" v="481" actId="26606"/>
          <ac:spMkLst>
            <pc:docMk/>
            <pc:sldMk cId="2165131605" sldId="271"/>
            <ac:spMk id="22" creationId="{3DF8EA8C-4EAB-49EE-BBAB-78BE910D2232}"/>
          </ac:spMkLst>
        </pc:spChg>
        <pc:spChg chg="add">
          <ac:chgData name="Török Martin" userId="0c61e13e-e3b1-4186-ad17-85d8d4f38b35" providerId="ADAL" clId="{B6EE4F3D-7973-4738-8ED9-DAE1688DC353}" dt="2022-01-14T09:58:12.299" v="481" actId="26606"/>
          <ac:spMkLst>
            <pc:docMk/>
            <pc:sldMk cId="2165131605" sldId="271"/>
            <ac:spMk id="24" creationId="{9973AF05-1CBD-4B57-BB0F-EAEF9F8FB679}"/>
          </ac:spMkLst>
        </pc:spChg>
        <pc:picChg chg="add mod">
          <ac:chgData name="Török Martin" userId="0c61e13e-e3b1-4186-ad17-85d8d4f38b35" providerId="ADAL" clId="{B6EE4F3D-7973-4738-8ED9-DAE1688DC353}" dt="2022-01-14T09:58:12.299" v="481" actId="26606"/>
          <ac:picMkLst>
            <pc:docMk/>
            <pc:sldMk cId="2165131605" sldId="271"/>
            <ac:picMk id="5" creationId="{5A289AD6-C33D-412D-88F0-3A0F98CC6C17}"/>
          </ac:picMkLst>
        </pc:picChg>
        <pc:picChg chg="add mod ord">
          <ac:chgData name="Török Martin" userId="0c61e13e-e3b1-4186-ad17-85d8d4f38b35" providerId="ADAL" clId="{B6EE4F3D-7973-4738-8ED9-DAE1688DC353}" dt="2022-01-14T09:58:12.299" v="481" actId="26606"/>
          <ac:picMkLst>
            <pc:docMk/>
            <pc:sldMk cId="2165131605" sldId="271"/>
            <ac:picMk id="7" creationId="{D64C44D0-AA38-4402-915E-3D92A878EF8E}"/>
          </ac:picMkLst>
        </pc:picChg>
        <pc:picChg chg="add mod ord">
          <ac:chgData name="Török Martin" userId="0c61e13e-e3b1-4186-ad17-85d8d4f38b35" providerId="ADAL" clId="{B6EE4F3D-7973-4738-8ED9-DAE1688DC353}" dt="2022-01-14T09:58:12.299" v="481" actId="26606"/>
          <ac:picMkLst>
            <pc:docMk/>
            <pc:sldMk cId="2165131605" sldId="271"/>
            <ac:picMk id="9" creationId="{F8585963-0562-40BD-AFFF-35D6ADAEBFA4}"/>
          </ac:picMkLst>
        </pc:picChg>
        <pc:picChg chg="add mod">
          <ac:chgData name="Török Martin" userId="0c61e13e-e3b1-4186-ad17-85d8d4f38b35" providerId="ADAL" clId="{B6EE4F3D-7973-4738-8ED9-DAE1688DC353}" dt="2022-01-14T09:58:12.299" v="481" actId="26606"/>
          <ac:picMkLst>
            <pc:docMk/>
            <pc:sldMk cId="2165131605" sldId="271"/>
            <ac:picMk id="11" creationId="{5AC61E74-1583-49B3-B973-72F02F1453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626CA-9EF8-4B26-972C-BB1E4897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2D6C2B-6E8C-40CF-827E-B97343CE9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4F902-9777-4EC0-8410-454A43B5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6B472A-1DC6-4FB3-9236-9A6754EC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DFC659-BD12-4E86-9B94-1B42F43C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FD4287-39F8-430E-A88A-4176E253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7C378BC-8973-4B3B-B716-DFA97A4E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1F33BE-8EFC-4CD0-AAC2-1686525C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EEF052-3FF0-4C3C-B709-5FA8742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1E2156-8416-4B99-AF92-AF0EBEE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3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88C0D32-EEB8-4D56-B013-4EDF41DEA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24309FB-832A-409E-BAA2-A45E0172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E09BD1-14EE-4732-9075-DCE8F2AD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F07575-6BE4-4F06-BCB9-39326B90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E6591F-39B4-478E-A246-6B3EA91C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8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0D5C6-CCDD-4BFA-9835-647AC4EA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D0DE2C-1D5D-49FD-8990-9FFB8719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09A66-9B78-48E5-B8C5-E935193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0A2B8E-B6CF-41FA-BAF7-D68ABB84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12328A-8A11-4849-BB5C-26F90D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48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FE4A0-6040-4FCF-8B87-D6DAB103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1C4DA1-09E9-47DD-8008-37B3ED3D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928183-4B05-4748-9B73-051E607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0F20D6-C39B-434F-9DA6-DA1DF72B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7FC430-9E19-469A-9B45-7AD6FBE1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7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3D50A7-F261-40AE-B539-6824D3E6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0F3A1-3908-4105-AD59-B7EDC9CEA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6E1BD9-51CF-4EF2-8646-13E06430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AB5B67-1DDF-48C3-A654-7C5F4376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4E11EC-0AAB-4D17-8D41-37E25525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919A75-D197-4404-B900-9C93131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75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9B3CC-D8B6-4D99-B9B1-16E3BA98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5879D1-8BBF-4A78-A6FF-0F0542B0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1FF7861-A181-4B99-8171-2B6732C1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4BB488-3912-439D-8AE7-5C41053F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2D2928E-3495-4ACE-871E-71F0A646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4170666-16F9-405B-9EFF-6A967564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21E1654-934E-4286-B26F-BAC0D471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12CE60-8E63-4414-B4A8-82DAB61D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2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C10C7B-7D76-4D3F-9B22-B7E2ECC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B26B214-C193-4874-B9BF-88C76107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E6D7F6A-2794-4C83-AD0C-B7A2E00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A7B4DF-1DD3-4ABC-AB51-5C183C7B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72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9DBF8F8-F452-45C2-B143-0ECBE36A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BDD002-2A93-47D1-A659-5F44E758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D498204-E7E7-408A-B358-A4F1ABF5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64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161053-F50A-4F9A-996C-FA5B50C3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F264B9-3E23-4C03-AEF5-4A8A1BA4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A13760-5F69-43AD-84FD-52CCD99D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F7749F-536E-4863-B32F-419C8B23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8471CF-6336-4669-B885-6936B18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9F0908-0FE1-4B71-884A-0385470F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5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11DADD-BA29-4551-994D-F5D87423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54A760-CB5B-4770-B69F-A23BF4F94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22C7CB-B157-4BFD-AE68-1FAAA429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84D27E-E9F8-4462-8DFD-D28A5973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360AF5-E628-46AA-B1BF-9F400FEB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40F9CA-E976-4DD4-812E-F6468CE9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5842C72-9820-4120-BC4A-6A479976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287292-62C3-48B7-B0CF-47798219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7D8B86-A9DA-463C-A96D-D179E01A1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3195-673E-4AEF-9F65-7EE403A5969E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E47D33-6CBB-49D3-97D5-1BC892F5C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2E140D-433E-4C0E-8351-B2DC68774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FDB3-093C-4BDA-800A-42D9E0CD7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01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DB5604-3E15-4983-AF43-6817608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9" y="127747"/>
            <a:ext cx="7070912" cy="1049151"/>
          </a:xfrm>
        </p:spPr>
        <p:txBody>
          <a:bodyPr/>
          <a:lstStyle/>
          <a:p>
            <a:r>
              <a:rPr lang="hu-HU" cap="smal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Adatbázis II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84E7183-C21B-4B54-B2FD-73636A35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706" y="1176898"/>
            <a:ext cx="3996018" cy="456920"/>
          </a:xfrm>
        </p:spPr>
        <p:txBody>
          <a:bodyPr/>
          <a:lstStyle/>
          <a:p>
            <a:r>
              <a:rPr lang="hu-HU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Light SemiCondensed" panose="020B0502040204020203" pitchFamily="34" charset="0"/>
              </a:rPr>
              <a:t>CarDealershipDB</a:t>
            </a:r>
            <a:endParaRPr lang="hu-H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5" name="Kép 4" descr="A képen kültéri, épület, égbolt, út látható&#10;&#10;Automatikusan generált leírás">
            <a:extLst>
              <a:ext uri="{FF2B5EF4-FFF2-40B4-BE49-F238E27FC236}">
                <a16:creationId xmlns:a16="http://schemas.microsoft.com/office/drawing/2014/main" id="{40547CAC-4BC3-4C27-9123-7DADAB93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337"/>
            <a:ext cx="12192000" cy="4078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48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3BBE156E-7FBC-49F3-9B80-2E0B22003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8" y="469900"/>
            <a:ext cx="6165850" cy="2844800"/>
          </a:xfr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F9E237B9-9331-4EA7-B84A-B8532A168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8" y="3386138"/>
            <a:ext cx="6165850" cy="296862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EB9841C-5000-432E-8012-A1E07DD2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47871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4E90B5C-46D4-419E-AA56-16DD1466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+mj-lt"/>
              </a:rPr>
              <a:t>FUNCTION</a:t>
            </a:r>
            <a:r>
              <a:rPr lang="hu-HU" sz="5400" dirty="0">
                <a:solidFill>
                  <a:srgbClr val="FFFFFF"/>
                </a:solidFill>
                <a:latin typeface="+mj-lt"/>
              </a:rPr>
              <a:t>S</a:t>
            </a:r>
            <a:endParaRPr lang="en-US" sz="54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AE9AEA8B-B4C6-4FBC-8CB1-998278B4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9" y="2260923"/>
            <a:ext cx="4144034" cy="431670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E4488610-2303-4BAA-BD70-134E298E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8" y="2493482"/>
            <a:ext cx="4946311" cy="38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artalom helye 10" descr="A képen szöveg látható&#10;&#10;Automatikusan generált leírás">
            <a:extLst>
              <a:ext uri="{FF2B5EF4-FFF2-40B4-BE49-F238E27FC236}">
                <a16:creationId xmlns:a16="http://schemas.microsoft.com/office/drawing/2014/main" id="{6C2321DC-9DED-43F6-87FD-F8C6AA0B3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844675"/>
            <a:ext cx="5867400" cy="2816225"/>
          </a:xfrm>
        </p:spPr>
      </p:pic>
      <p:pic>
        <p:nvPicPr>
          <p:cNvPr id="13" name="Kép 12" descr="A képen asztal látható&#10;&#10;Automatikusan generált leírás">
            <a:extLst>
              <a:ext uri="{FF2B5EF4-FFF2-40B4-BE49-F238E27FC236}">
                <a16:creationId xmlns:a16="http://schemas.microsoft.com/office/drawing/2014/main" id="{1E8475CC-A7E6-4FEE-849B-064837E54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4732338"/>
            <a:ext cx="5867400" cy="1562100"/>
          </a:xfrm>
          <a:prstGeom prst="rect">
            <a:avLst/>
          </a:prstGeom>
        </p:spPr>
      </p:pic>
      <p:pic>
        <p:nvPicPr>
          <p:cNvPr id="15" name="Kép 14" descr="A képen szöveg, névtábla, képernyőkép látható&#10;&#10;Automatikusan generált leírás">
            <a:extLst>
              <a:ext uri="{FF2B5EF4-FFF2-40B4-BE49-F238E27FC236}">
                <a16:creationId xmlns:a16="http://schemas.microsoft.com/office/drawing/2014/main" id="{FB75062F-3218-46BC-B6CC-6D33BDC69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44" y="1844675"/>
            <a:ext cx="4567238" cy="444976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0BA2A0D-BA17-48EA-99F4-DD7E5A7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76226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D5AD14CD-F34F-46EC-B1DC-490EE6F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1" y="497981"/>
            <a:ext cx="2648371" cy="35910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0DD5F8-17EC-4E41-8692-13E63DFC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+mj-lt"/>
              </a:rPr>
              <a:t>PACKAGES</a:t>
            </a:r>
          </a:p>
        </p:txBody>
      </p:sp>
      <p:pic>
        <p:nvPicPr>
          <p:cNvPr id="9" name="Kép 8" descr="A képen szöveg, névtábla, képernyőkép látható&#10;&#10;Automatikusan generált leírás">
            <a:extLst>
              <a:ext uri="{FF2B5EF4-FFF2-40B4-BE49-F238E27FC236}">
                <a16:creationId xmlns:a16="http://schemas.microsoft.com/office/drawing/2014/main" id="{3ACFD74A-9170-4A43-8EA8-F96599CCA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46" y="743839"/>
            <a:ext cx="2724281" cy="3035411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1C218310-04CC-4847-8271-F10BBDA72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70" y="348399"/>
            <a:ext cx="2646677" cy="38497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30DE1FB7-564C-4E01-BACE-758F95AD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707" y="777862"/>
            <a:ext cx="2648372" cy="29673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2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13204D2D-7394-4628-9897-7B32325A0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685800"/>
            <a:ext cx="6327775" cy="4035425"/>
          </a:xfr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AC2BA4A7-DBC8-4888-B344-F42321BB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4781550"/>
            <a:ext cx="6327775" cy="100806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88CB7B-1AF6-44FB-9908-0EF9F87C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FFFFFF"/>
                </a:solidFill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17860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FA511026-8542-4AC0-9F06-134A7085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6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9018B58-DD59-4E21-BE03-376A8F425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2" r="37143" b="1"/>
          <a:stretch/>
        </p:blipFill>
        <p:spPr>
          <a:xfrm>
            <a:off x="0" y="-7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3E77D23-3D24-4B7E-B3BC-D9DE61D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5" y="433450"/>
            <a:ext cx="2315153" cy="2110839"/>
          </a:xfrm>
          <a:solidFill>
            <a:srgbClr val="7F7F7F">
              <a:alpha val="61961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DATA FILLER SCRIPT</a:t>
            </a:r>
          </a:p>
        </p:txBody>
      </p:sp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B6224D80-3BC3-4C7D-A556-03DDC088F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r="44062" b="2"/>
          <a:stretch/>
        </p:blipFill>
        <p:spPr>
          <a:xfrm>
            <a:off x="8452963" y="3681463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518740E-F84D-41EA-B02D-7EADA0318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r="24836" b="-1"/>
          <a:stretch/>
        </p:blipFill>
        <p:spPr>
          <a:xfrm>
            <a:off x="5398281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EBE60C9B-D1D9-455F-A119-B240A42D09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4"/>
          <a:stretch/>
        </p:blipFill>
        <p:spPr>
          <a:xfrm>
            <a:off x="7621024" y="-3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84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F6565A-1F1F-4F59-8E71-9D377D7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>
            <a:normAutofit/>
          </a:bodyPr>
          <a:lstStyle/>
          <a:p>
            <a:r>
              <a:rPr lang="hu-HU" dirty="0"/>
              <a:t>DB INSTALLER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5A289AD6-C33D-412D-88F0-3A0F98CC6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 r="7" b="1124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5AC61E74-1583-49B3-B973-72F02F145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0" b="-1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F8585963-0562-40BD-AFFF-35D6ADAEBF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250" b="3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7" name="Kép 6" descr="A képen szöveg, névtábla látható&#10;&#10;Automatikusan generált leírás">
            <a:extLst>
              <a:ext uri="{FF2B5EF4-FFF2-40B4-BE49-F238E27FC236}">
                <a16:creationId xmlns:a16="http://schemas.microsoft.com/office/drawing/2014/main" id="{D64C44D0-AA38-4402-915E-3D92A878EF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 r="4" b="10306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513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91C50A-3125-424E-8625-3A368E8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22" y="129653"/>
            <a:ext cx="10515600" cy="953953"/>
          </a:xfrm>
        </p:spPr>
        <p:txBody>
          <a:bodyPr/>
          <a:lstStyle/>
          <a:p>
            <a:r>
              <a:rPr lang="hu-HU" dirty="0"/>
              <a:t>Adatbázis táblák felépítése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213A51F-E715-4BCB-AD42-0E36ECFD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8" y="1078702"/>
            <a:ext cx="8286146" cy="564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8482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279C6-887F-485B-8F97-2CA25E0C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049"/>
          </a:xfrm>
        </p:spPr>
        <p:txBody>
          <a:bodyPr/>
          <a:lstStyle/>
          <a:p>
            <a:r>
              <a:rPr lang="hu-HU" dirty="0"/>
              <a:t>Példa adatok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AEF3FFB-AD16-4F20-8FE5-F97717B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1" y="2894678"/>
            <a:ext cx="11752613" cy="375444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7401256-250C-4CA9-B223-4448A87910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09" b="63980"/>
          <a:stretch/>
        </p:blipFill>
        <p:spPr>
          <a:xfrm>
            <a:off x="4316163" y="170286"/>
            <a:ext cx="5000030" cy="206763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ABF0FBB-844B-4268-95AD-D8074461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0" t="2786" r="1854" b="50000"/>
          <a:stretch/>
        </p:blipFill>
        <p:spPr>
          <a:xfrm>
            <a:off x="9274628" y="420997"/>
            <a:ext cx="2806475" cy="2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279C6-887F-485B-8F97-2CA25E0C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049"/>
          </a:xfrm>
        </p:spPr>
        <p:txBody>
          <a:bodyPr/>
          <a:lstStyle/>
          <a:p>
            <a:r>
              <a:rPr lang="hu-HU" dirty="0"/>
              <a:t>Példa adatok 2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AC8EB4-AC56-42EA-9AD3-15EB4F15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60984"/>
            <a:ext cx="9903054" cy="345534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67D8751-3247-4CF9-B047-F70457519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7" t="36863" r="60088"/>
          <a:stretch/>
        </p:blipFill>
        <p:spPr>
          <a:xfrm>
            <a:off x="189795" y="3637430"/>
            <a:ext cx="1639005" cy="315333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D19469F-6B1C-44C5-8148-2433E8597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5" t="48922" r="2050"/>
          <a:stretch/>
        </p:blipFill>
        <p:spPr>
          <a:xfrm>
            <a:off x="1828800" y="4239698"/>
            <a:ext cx="4344799" cy="2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033C9-CA78-4CFA-901D-18B736FE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998" y="2428503"/>
            <a:ext cx="4087306" cy="558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400" dirty="0">
                <a:latin typeface="+mj-lt"/>
              </a:rPr>
              <a:t>USER</a:t>
            </a:r>
            <a:endParaRPr lang="en-US" sz="3400" dirty="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B5A0AE9-9006-4A02-84BD-147292E2B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8" r="-1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689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62EA0CA0-A9B7-4F75-96A0-556B2656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101725"/>
            <a:ext cx="2976563" cy="3492500"/>
          </a:xfrm>
        </p:spPr>
      </p:pic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734833CB-CB7E-4583-AEE6-46148036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4649788"/>
            <a:ext cx="2976563" cy="1082675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E1DF226-97DF-409B-89F7-73BDE4F3C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1101725"/>
            <a:ext cx="3222625" cy="463232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6F6ABB4-3442-4247-B890-3131B56E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anchor="ctr">
            <a:normAutofit/>
          </a:bodyPr>
          <a:lstStyle/>
          <a:p>
            <a:r>
              <a:rPr lang="hu-HU" sz="4800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09375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9CA538D6-E1B0-42B1-B703-379157988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09" y="2811883"/>
            <a:ext cx="10064750" cy="143827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09BB5AC-9521-4D7E-A7C3-F69A9D768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4754563"/>
            <a:ext cx="10064750" cy="74136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02CB841-4CCE-4BF7-B62D-82065166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3081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A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4751F6C-E0A8-4F04-828A-6594B573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960438"/>
            <a:ext cx="6943725" cy="1576388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962F1F92-A8B8-4498-A77D-83EA0C0D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2597150"/>
            <a:ext cx="6943725" cy="1814513"/>
          </a:xfrm>
          <a:prstGeom prst="rect">
            <a:avLst/>
          </a:prstGeom>
        </p:spPr>
      </p:pic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87ECF2CB-8899-41AB-9E26-94928472C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4471988"/>
            <a:ext cx="6943725" cy="1419225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4F3BDF2-256D-47C0-9F88-20421D43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hu-HU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913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78A4EE-92E9-4787-8298-9308D390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+mj-lt"/>
              </a:rPr>
              <a:t>TRIGGER</a:t>
            </a:r>
            <a:r>
              <a:rPr lang="hu-HU" sz="5400" dirty="0">
                <a:solidFill>
                  <a:srgbClr val="FFFFFF"/>
                </a:solidFill>
                <a:latin typeface="+mj-lt"/>
              </a:rPr>
              <a:t>S</a:t>
            </a:r>
            <a:endParaRPr lang="en-US" sz="54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78E81A23-EDF1-4C36-8E5A-7B91B59A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3" y="152823"/>
            <a:ext cx="2088794" cy="4284707"/>
          </a:xfrm>
          <a:prstGeom prst="rect">
            <a:avLst/>
          </a:prstGeom>
        </p:spPr>
      </p:pic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D645EF77-ED10-4EE1-A0EA-08FB1A18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6" y="380196"/>
            <a:ext cx="3433324" cy="38361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5D169952-2B36-4AF0-88BA-720BCB4E3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96" y="299436"/>
            <a:ext cx="1878889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Szélesvásznú</PresentationFormat>
  <Paragraphs>17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Bahnschrift</vt:lpstr>
      <vt:lpstr>Bahnschrift Condensed</vt:lpstr>
      <vt:lpstr>Bahnschrift Light SemiCondensed</vt:lpstr>
      <vt:lpstr>Bahnschrift SemiBold</vt:lpstr>
      <vt:lpstr>Bahnschrift SemiLight</vt:lpstr>
      <vt:lpstr>Calibri</vt:lpstr>
      <vt:lpstr>Calibri Light</vt:lpstr>
      <vt:lpstr>Office-téma</vt:lpstr>
      <vt:lpstr>Adatbázis II project</vt:lpstr>
      <vt:lpstr>Adatbázis táblák felépítése</vt:lpstr>
      <vt:lpstr>Példa adatok</vt:lpstr>
      <vt:lpstr>Példa adatok 2</vt:lpstr>
      <vt:lpstr>USER</vt:lpstr>
      <vt:lpstr>TABLES</vt:lpstr>
      <vt:lpstr>CONSTRAINTS</vt:lpstr>
      <vt:lpstr>SEQUENCES</vt:lpstr>
      <vt:lpstr>TRIGGERS</vt:lpstr>
      <vt:lpstr>TYPES</vt:lpstr>
      <vt:lpstr>FUNCTIONS</vt:lpstr>
      <vt:lpstr>VIEWS</vt:lpstr>
      <vt:lpstr>PACKAGES</vt:lpstr>
      <vt:lpstr>PROCEDURES</vt:lpstr>
      <vt:lpstr>DATA FILLER SCRIPT</vt:lpstr>
      <vt:lpstr>DB INSTALLER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 II project</dc:title>
  <dc:creator>Török Martin</dc:creator>
  <cp:lastModifiedBy>Török Martin</cp:lastModifiedBy>
  <cp:revision>1</cp:revision>
  <dcterms:created xsi:type="dcterms:W3CDTF">2022-01-14T08:35:23Z</dcterms:created>
  <dcterms:modified xsi:type="dcterms:W3CDTF">2022-01-14T09:58:26Z</dcterms:modified>
</cp:coreProperties>
</file>