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4" r:id="rId7"/>
    <p:sldId id="275" r:id="rId8"/>
    <p:sldId id="265" r:id="rId9"/>
    <p:sldId id="267" r:id="rId10"/>
    <p:sldId id="269" r:id="rId11"/>
    <p:sldId id="270" r:id="rId12"/>
    <p:sldId id="271" r:id="rId13"/>
    <p:sldId id="272" r:id="rId14"/>
    <p:sldId id="273" r:id="rId15"/>
    <p:sldId id="277" r:id="rId16"/>
    <p:sldId id="278" r:id="rId17"/>
    <p:sldId id="279" r:id="rId18"/>
    <p:sldId id="286" r:id="rId19"/>
    <p:sldId id="287" r:id="rId20"/>
    <p:sldId id="280" r:id="rId21"/>
    <p:sldId id="281" r:id="rId22"/>
    <p:sldId id="282" r:id="rId23"/>
    <p:sldId id="283" r:id="rId24"/>
    <p:sldId id="284" r:id="rId25"/>
    <p:sldId id="288" r:id="rId26"/>
    <p:sldId id="289" r:id="rId27"/>
    <p:sldId id="285" r:id="rId28"/>
    <p:sldId id="290" r:id="rId29"/>
    <p:sldId id="291" r:id="rId30"/>
    <p:sldId id="292" r:id="rId31"/>
    <p:sldId id="293" r:id="rId32"/>
    <p:sldId id="295" r:id="rId33"/>
    <p:sldId id="294"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0802C-6ED3-43B5-81E2-3F00D35A6AB8}" v="1253" dt="2023-03-13T09:32:34.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Verjans" userId="23e40318f4d359fb" providerId="LiveId" clId="{4780802C-6ED3-43B5-81E2-3F00D35A6AB8}"/>
    <pc:docChg chg="undo redo custSel addSld delSld modSld sldOrd">
      <pc:chgData name="Martin Verjans" userId="23e40318f4d359fb" providerId="LiveId" clId="{4780802C-6ED3-43B5-81E2-3F00D35A6AB8}" dt="2023-03-13T09:32:34.022" v="9317" actId="20577"/>
      <pc:docMkLst>
        <pc:docMk/>
      </pc:docMkLst>
      <pc:sldChg chg="addSp delSp modSp mod setBg">
        <pc:chgData name="Martin Verjans" userId="23e40318f4d359fb" providerId="LiveId" clId="{4780802C-6ED3-43B5-81E2-3F00D35A6AB8}" dt="2023-03-12T12:59:00.554" v="4333" actId="26606"/>
        <pc:sldMkLst>
          <pc:docMk/>
          <pc:sldMk cId="140764990" sldId="256"/>
        </pc:sldMkLst>
        <pc:spChg chg="mod">
          <ac:chgData name="Martin Verjans" userId="23e40318f4d359fb" providerId="LiveId" clId="{4780802C-6ED3-43B5-81E2-3F00D35A6AB8}" dt="2023-03-12T12:59:00.554" v="4333" actId="26606"/>
          <ac:spMkLst>
            <pc:docMk/>
            <pc:sldMk cId="140764990" sldId="256"/>
            <ac:spMk id="2" creationId="{971AE64A-EEE3-F425-F799-F692F18DBE2B}"/>
          </ac:spMkLst>
        </pc:spChg>
        <pc:spChg chg="mod">
          <ac:chgData name="Martin Verjans" userId="23e40318f4d359fb" providerId="LiveId" clId="{4780802C-6ED3-43B5-81E2-3F00D35A6AB8}" dt="2023-03-12T12:59:00.554" v="4333" actId="26606"/>
          <ac:spMkLst>
            <pc:docMk/>
            <pc:sldMk cId="140764990" sldId="256"/>
            <ac:spMk id="3" creationId="{AF900F38-E7AE-3A9A-6333-BDE7F560CCA7}"/>
          </ac:spMkLst>
        </pc:spChg>
        <pc:spChg chg="add del">
          <ac:chgData name="Martin Verjans" userId="23e40318f4d359fb" providerId="LiveId" clId="{4780802C-6ED3-43B5-81E2-3F00D35A6AB8}" dt="2023-03-12T12:59:00.554" v="4333" actId="26606"/>
          <ac:spMkLst>
            <pc:docMk/>
            <pc:sldMk cId="140764990" sldId="256"/>
            <ac:spMk id="10" creationId="{A8384FB5-9ADC-4DDC-881B-597D56F5B15D}"/>
          </ac:spMkLst>
        </pc:spChg>
        <pc:spChg chg="add del">
          <ac:chgData name="Martin Verjans" userId="23e40318f4d359fb" providerId="LiveId" clId="{4780802C-6ED3-43B5-81E2-3F00D35A6AB8}" dt="2023-03-12T12:59:00.554" v="4333" actId="26606"/>
          <ac:spMkLst>
            <pc:docMk/>
            <pc:sldMk cId="140764990" sldId="256"/>
            <ac:spMk id="12" creationId="{91E5A9A7-95C6-4F4F-B00E-C82E07FE62EF}"/>
          </ac:spMkLst>
        </pc:spChg>
        <pc:spChg chg="add del">
          <ac:chgData name="Martin Verjans" userId="23e40318f4d359fb" providerId="LiveId" clId="{4780802C-6ED3-43B5-81E2-3F00D35A6AB8}" dt="2023-03-12T12:59:00.554" v="4333" actId="26606"/>
          <ac:spMkLst>
            <pc:docMk/>
            <pc:sldMk cId="140764990" sldId="256"/>
            <ac:spMk id="14" creationId="{D07DD2DE-F619-49DD-B5E7-03A290FF4ED1}"/>
          </ac:spMkLst>
        </pc:spChg>
        <pc:spChg chg="add del">
          <ac:chgData name="Martin Verjans" userId="23e40318f4d359fb" providerId="LiveId" clId="{4780802C-6ED3-43B5-81E2-3F00D35A6AB8}" dt="2023-03-12T12:59:00.554" v="4333" actId="26606"/>
          <ac:spMkLst>
            <pc:docMk/>
            <pc:sldMk cId="140764990" sldId="256"/>
            <ac:spMk id="16" creationId="{85149191-5F60-4A28-AAFF-039F96B0F3EC}"/>
          </ac:spMkLst>
        </pc:spChg>
        <pc:spChg chg="add del">
          <ac:chgData name="Martin Verjans" userId="23e40318f4d359fb" providerId="LiveId" clId="{4780802C-6ED3-43B5-81E2-3F00D35A6AB8}" dt="2023-03-12T12:59:00.554" v="4333" actId="26606"/>
          <ac:spMkLst>
            <pc:docMk/>
            <pc:sldMk cId="140764990" sldId="256"/>
            <ac:spMk id="18" creationId="{F8260ED5-17F7-4158-B241-D51DD4CF1B7E}"/>
          </ac:spMkLst>
        </pc:spChg>
        <pc:spChg chg="add">
          <ac:chgData name="Martin Verjans" userId="23e40318f4d359fb" providerId="LiveId" clId="{4780802C-6ED3-43B5-81E2-3F00D35A6AB8}" dt="2023-03-12T12:59:00.554" v="4333" actId="26606"/>
          <ac:spMkLst>
            <pc:docMk/>
            <pc:sldMk cId="140764990" sldId="256"/>
            <ac:spMk id="23" creationId="{8555C5B3-193A-4749-9AFD-682E53CDDE8F}"/>
          </ac:spMkLst>
        </pc:spChg>
        <pc:spChg chg="add">
          <ac:chgData name="Martin Verjans" userId="23e40318f4d359fb" providerId="LiveId" clId="{4780802C-6ED3-43B5-81E2-3F00D35A6AB8}" dt="2023-03-12T12:59:00.554" v="4333" actId="26606"/>
          <ac:spMkLst>
            <pc:docMk/>
            <pc:sldMk cId="140764990" sldId="256"/>
            <ac:spMk id="25" creationId="{2EAE06A6-F76A-41C9-827A-C561B004485C}"/>
          </ac:spMkLst>
        </pc:spChg>
        <pc:spChg chg="add">
          <ac:chgData name="Martin Verjans" userId="23e40318f4d359fb" providerId="LiveId" clId="{4780802C-6ED3-43B5-81E2-3F00D35A6AB8}" dt="2023-03-12T12:59:00.554" v="4333" actId="26606"/>
          <ac:spMkLst>
            <pc:docMk/>
            <pc:sldMk cId="140764990" sldId="256"/>
            <ac:spMk id="27" creationId="{89F9D4E8-0639-444B-949B-9518585061AF}"/>
          </ac:spMkLst>
        </pc:spChg>
        <pc:spChg chg="add">
          <ac:chgData name="Martin Verjans" userId="23e40318f4d359fb" providerId="LiveId" clId="{4780802C-6ED3-43B5-81E2-3F00D35A6AB8}" dt="2023-03-12T12:59:00.554" v="4333" actId="26606"/>
          <ac:spMkLst>
            <pc:docMk/>
            <pc:sldMk cId="140764990" sldId="256"/>
            <ac:spMk id="29" creationId="{7E3DA7A2-ED70-4BBA-AB72-00AD461FA405}"/>
          </ac:spMkLst>
        </pc:spChg>
        <pc:spChg chg="add">
          <ac:chgData name="Martin Verjans" userId="23e40318f4d359fb" providerId="LiveId" clId="{4780802C-6ED3-43B5-81E2-3F00D35A6AB8}" dt="2023-03-12T12:59:00.554" v="4333" actId="26606"/>
          <ac:spMkLst>
            <pc:docMk/>
            <pc:sldMk cId="140764990" sldId="256"/>
            <ac:spMk id="31" creationId="{FC485432-3647-4218-B5D3-15D3FA222B13}"/>
          </ac:spMkLst>
        </pc:spChg>
        <pc:spChg chg="add">
          <ac:chgData name="Martin Verjans" userId="23e40318f4d359fb" providerId="LiveId" clId="{4780802C-6ED3-43B5-81E2-3F00D35A6AB8}" dt="2023-03-12T12:59:00.554" v="4333" actId="26606"/>
          <ac:spMkLst>
            <pc:docMk/>
            <pc:sldMk cId="140764990" sldId="256"/>
            <ac:spMk id="33" creationId="{F4AFDDCA-6ABA-4D23-8A5C-1BF0F4308148}"/>
          </ac:spMkLst>
        </pc:spChg>
        <pc:picChg chg="add mod">
          <ac:chgData name="Martin Verjans" userId="23e40318f4d359fb" providerId="LiveId" clId="{4780802C-6ED3-43B5-81E2-3F00D35A6AB8}" dt="2023-03-12T12:59:00.554" v="4333" actId="26606"/>
          <ac:picMkLst>
            <pc:docMk/>
            <pc:sldMk cId="140764990" sldId="256"/>
            <ac:picMk id="5" creationId="{0A899387-6AE4-7FF0-6826-345EE6240436}"/>
          </ac:picMkLst>
        </pc:picChg>
      </pc:sldChg>
      <pc:sldChg chg="addSp modSp del mod setBg">
        <pc:chgData name="Martin Verjans" userId="23e40318f4d359fb" providerId="LiveId" clId="{4780802C-6ED3-43B5-81E2-3F00D35A6AB8}" dt="2023-03-12T16:03:23.492" v="6605" actId="2696"/>
        <pc:sldMkLst>
          <pc:docMk/>
          <pc:sldMk cId="2416092830" sldId="257"/>
        </pc:sldMkLst>
        <pc:spChg chg="mod">
          <ac:chgData name="Martin Verjans" userId="23e40318f4d359fb" providerId="LiveId" clId="{4780802C-6ED3-43B5-81E2-3F00D35A6AB8}" dt="2023-03-12T16:03:17.816" v="6604" actId="26606"/>
          <ac:spMkLst>
            <pc:docMk/>
            <pc:sldMk cId="2416092830" sldId="257"/>
            <ac:spMk id="2" creationId="{B3FC10B6-C7FE-7E5B-2837-35DAFE6F4E77}"/>
          </ac:spMkLst>
        </pc:spChg>
        <pc:spChg chg="mod">
          <ac:chgData name="Martin Verjans" userId="23e40318f4d359fb" providerId="LiveId" clId="{4780802C-6ED3-43B5-81E2-3F00D35A6AB8}" dt="2023-03-12T16:03:17.816" v="6604" actId="26606"/>
          <ac:spMkLst>
            <pc:docMk/>
            <pc:sldMk cId="2416092830" sldId="257"/>
            <ac:spMk id="3" creationId="{20EA0BE8-F6F3-7456-4C7C-164F4FB6CD9D}"/>
          </ac:spMkLst>
        </pc:spChg>
        <pc:spChg chg="add">
          <ac:chgData name="Martin Verjans" userId="23e40318f4d359fb" providerId="LiveId" clId="{4780802C-6ED3-43B5-81E2-3F00D35A6AB8}" dt="2023-03-12T16:03:17.816" v="6604" actId="26606"/>
          <ac:spMkLst>
            <pc:docMk/>
            <pc:sldMk cId="2416092830" sldId="257"/>
            <ac:spMk id="8" creationId="{8C790BE2-4E4F-4AAF-81A2-4A6F4885EBE6}"/>
          </ac:spMkLst>
        </pc:spChg>
        <pc:spChg chg="add">
          <ac:chgData name="Martin Verjans" userId="23e40318f4d359fb" providerId="LiveId" clId="{4780802C-6ED3-43B5-81E2-3F00D35A6AB8}" dt="2023-03-12T16:03:17.816" v="6604" actId="26606"/>
          <ac:spMkLst>
            <pc:docMk/>
            <pc:sldMk cId="2416092830" sldId="257"/>
            <ac:spMk id="10" creationId="{D28B54C3-B57B-472A-B96E-1FCB67093DC2}"/>
          </ac:spMkLst>
        </pc:spChg>
        <pc:spChg chg="add">
          <ac:chgData name="Martin Verjans" userId="23e40318f4d359fb" providerId="LiveId" clId="{4780802C-6ED3-43B5-81E2-3F00D35A6AB8}" dt="2023-03-12T16:03:17.816" v="6604" actId="26606"/>
          <ac:spMkLst>
            <pc:docMk/>
            <pc:sldMk cId="2416092830" sldId="257"/>
            <ac:spMk id="12" creationId="{7DB3C429-F8DA-49B9-AF84-21996FCF78B5}"/>
          </ac:spMkLst>
        </pc:spChg>
        <pc:spChg chg="add">
          <ac:chgData name="Martin Verjans" userId="23e40318f4d359fb" providerId="LiveId" clId="{4780802C-6ED3-43B5-81E2-3F00D35A6AB8}" dt="2023-03-12T16:03:17.816" v="6604" actId="26606"/>
          <ac:spMkLst>
            <pc:docMk/>
            <pc:sldMk cId="2416092830" sldId="257"/>
            <ac:spMk id="14" creationId="{E12088DD-B1AD-40E0-8B86-1D87A2CCD9BE}"/>
          </ac:spMkLst>
        </pc:spChg>
        <pc:spChg chg="add">
          <ac:chgData name="Martin Verjans" userId="23e40318f4d359fb" providerId="LiveId" clId="{4780802C-6ED3-43B5-81E2-3F00D35A6AB8}" dt="2023-03-12T16:03:17.816" v="6604" actId="26606"/>
          <ac:spMkLst>
            <pc:docMk/>
            <pc:sldMk cId="2416092830" sldId="257"/>
            <ac:spMk id="16" creationId="{C4C9F2B0-1044-46EB-8AEB-C3BFFDE6C2CC}"/>
          </ac:spMkLst>
        </pc:spChg>
        <pc:spChg chg="add">
          <ac:chgData name="Martin Verjans" userId="23e40318f4d359fb" providerId="LiveId" clId="{4780802C-6ED3-43B5-81E2-3F00D35A6AB8}" dt="2023-03-12T16:03:17.816" v="6604" actId="26606"/>
          <ac:spMkLst>
            <pc:docMk/>
            <pc:sldMk cId="2416092830" sldId="257"/>
            <ac:spMk id="18" creationId="{0C395952-4E26-45A2-8756-2ADFD6E53C6E}"/>
          </ac:spMkLst>
        </pc:spChg>
        <pc:spChg chg="add">
          <ac:chgData name="Martin Verjans" userId="23e40318f4d359fb" providerId="LiveId" clId="{4780802C-6ED3-43B5-81E2-3F00D35A6AB8}" dt="2023-03-12T16:03:17.816" v="6604" actId="26606"/>
          <ac:spMkLst>
            <pc:docMk/>
            <pc:sldMk cId="2416092830" sldId="257"/>
            <ac:spMk id="20" creationId="{4734BADF-9461-4621-B112-2D7BABEA7DD0}"/>
          </ac:spMkLst>
        </pc:spChg>
      </pc:sldChg>
      <pc:sldChg chg="addSp modSp mod setBg">
        <pc:chgData name="Martin Verjans" userId="23e40318f4d359fb" providerId="LiveId" clId="{4780802C-6ED3-43B5-81E2-3F00D35A6AB8}" dt="2023-03-13T09:16:00.862" v="9122" actId="20577"/>
        <pc:sldMkLst>
          <pc:docMk/>
          <pc:sldMk cId="362911236" sldId="258"/>
        </pc:sldMkLst>
        <pc:spChg chg="mod">
          <ac:chgData name="Martin Verjans" userId="23e40318f4d359fb" providerId="LiveId" clId="{4780802C-6ED3-43B5-81E2-3F00D35A6AB8}" dt="2023-03-12T16:02:59.331" v="6603" actId="6549"/>
          <ac:spMkLst>
            <pc:docMk/>
            <pc:sldMk cId="362911236" sldId="258"/>
            <ac:spMk id="2" creationId="{85FA7A99-7498-E7B9-A68B-3DB0E7BE81E8}"/>
          </ac:spMkLst>
        </pc:spChg>
        <pc:spChg chg="mod">
          <ac:chgData name="Martin Verjans" userId="23e40318f4d359fb" providerId="LiveId" clId="{4780802C-6ED3-43B5-81E2-3F00D35A6AB8}" dt="2023-03-13T09:16:00.862" v="9122" actId="20577"/>
          <ac:spMkLst>
            <pc:docMk/>
            <pc:sldMk cId="362911236" sldId="258"/>
            <ac:spMk id="3" creationId="{8CC3AEE8-0471-1854-01C0-AB12B9A0F68C}"/>
          </ac:spMkLst>
        </pc:spChg>
        <pc:spChg chg="add">
          <ac:chgData name="Martin Verjans" userId="23e40318f4d359fb" providerId="LiveId" clId="{4780802C-6ED3-43B5-81E2-3F00D35A6AB8}" dt="2023-03-12T16:02:57.205" v="6602" actId="26606"/>
          <ac:spMkLst>
            <pc:docMk/>
            <pc:sldMk cId="362911236" sldId="258"/>
            <ac:spMk id="8" creationId="{1B15ED52-F352-441B-82BF-E0EA34836D08}"/>
          </ac:spMkLst>
        </pc:spChg>
        <pc:spChg chg="add">
          <ac:chgData name="Martin Verjans" userId="23e40318f4d359fb" providerId="LiveId" clId="{4780802C-6ED3-43B5-81E2-3F00D35A6AB8}" dt="2023-03-12T16:02:57.205" v="6602" actId="26606"/>
          <ac:spMkLst>
            <pc:docMk/>
            <pc:sldMk cId="362911236" sldId="258"/>
            <ac:spMk id="10" creationId="{3B2E3793-BFE6-45A2-9B7B-E18844431C99}"/>
          </ac:spMkLst>
        </pc:spChg>
        <pc:spChg chg="add">
          <ac:chgData name="Martin Verjans" userId="23e40318f4d359fb" providerId="LiveId" clId="{4780802C-6ED3-43B5-81E2-3F00D35A6AB8}" dt="2023-03-12T16:02:57.205" v="6602" actId="26606"/>
          <ac:spMkLst>
            <pc:docMk/>
            <pc:sldMk cId="362911236" sldId="258"/>
            <ac:spMk id="12" creationId="{BC4C4868-CB8F-4AF9-9CDB-8108F2C19B67}"/>
          </ac:spMkLst>
        </pc:spChg>
        <pc:spChg chg="add">
          <ac:chgData name="Martin Verjans" userId="23e40318f4d359fb" providerId="LiveId" clId="{4780802C-6ED3-43B5-81E2-3F00D35A6AB8}" dt="2023-03-12T16:02:57.205" v="6602" actId="26606"/>
          <ac:spMkLst>
            <pc:docMk/>
            <pc:sldMk cId="362911236" sldId="258"/>
            <ac:spMk id="14" creationId="{375E0459-6403-40CD-989D-56A4407CA12E}"/>
          </ac:spMkLst>
        </pc:spChg>
        <pc:spChg chg="add">
          <ac:chgData name="Martin Verjans" userId="23e40318f4d359fb" providerId="LiveId" clId="{4780802C-6ED3-43B5-81E2-3F00D35A6AB8}" dt="2023-03-12T16:02:57.205" v="6602" actId="26606"/>
          <ac:spMkLst>
            <pc:docMk/>
            <pc:sldMk cId="362911236" sldId="258"/>
            <ac:spMk id="16" creationId="{53E5B1A8-3AC9-4BD1-9BBC-78CA94F2D1BA}"/>
          </ac:spMkLst>
        </pc:spChg>
      </pc:sldChg>
      <pc:sldChg chg="addSp delSp modSp mod setBg modAnim">
        <pc:chgData name="Martin Verjans" userId="23e40318f4d359fb" providerId="LiveId" clId="{4780802C-6ED3-43B5-81E2-3F00D35A6AB8}" dt="2023-03-13T07:33:38.398" v="7055"/>
        <pc:sldMkLst>
          <pc:docMk/>
          <pc:sldMk cId="2568456353" sldId="259"/>
        </pc:sldMkLst>
        <pc:spChg chg="mod">
          <ac:chgData name="Martin Verjans" userId="23e40318f4d359fb" providerId="LiveId" clId="{4780802C-6ED3-43B5-81E2-3F00D35A6AB8}" dt="2023-03-12T16:02:48.380" v="6601" actId="26606"/>
          <ac:spMkLst>
            <pc:docMk/>
            <pc:sldMk cId="2568456353" sldId="259"/>
            <ac:spMk id="2" creationId="{20E4C76C-F902-CA69-4918-0E7A7DAA776D}"/>
          </ac:spMkLst>
        </pc:spChg>
        <pc:spChg chg="add del mod">
          <ac:chgData name="Martin Verjans" userId="23e40318f4d359fb" providerId="LiveId" clId="{4780802C-6ED3-43B5-81E2-3F00D35A6AB8}" dt="2023-03-12T16:02:48.380" v="6601" actId="26606"/>
          <ac:spMkLst>
            <pc:docMk/>
            <pc:sldMk cId="2568456353" sldId="259"/>
            <ac:spMk id="3" creationId="{2AE8E513-CE6C-9859-109E-72A9F9C81A72}"/>
          </ac:spMkLst>
        </pc:spChg>
        <pc:spChg chg="add">
          <ac:chgData name="Martin Verjans" userId="23e40318f4d359fb" providerId="LiveId" clId="{4780802C-6ED3-43B5-81E2-3F00D35A6AB8}" dt="2023-03-12T16:02:48.380" v="6601" actId="26606"/>
          <ac:spMkLst>
            <pc:docMk/>
            <pc:sldMk cId="2568456353" sldId="259"/>
            <ac:spMk id="8" creationId="{1B15ED52-F352-441B-82BF-E0EA34836D08}"/>
          </ac:spMkLst>
        </pc:spChg>
        <pc:spChg chg="add del">
          <ac:chgData name="Martin Verjans" userId="23e40318f4d359fb" providerId="LiveId" clId="{4780802C-6ED3-43B5-81E2-3F00D35A6AB8}" dt="2023-03-12T16:02:48.364" v="6600" actId="26606"/>
          <ac:spMkLst>
            <pc:docMk/>
            <pc:sldMk cId="2568456353" sldId="259"/>
            <ac:spMk id="9" creationId="{BACC6370-2D7E-4714-9D71-7542949D7D5D}"/>
          </ac:spMkLst>
        </pc:spChg>
        <pc:spChg chg="add">
          <ac:chgData name="Martin Verjans" userId="23e40318f4d359fb" providerId="LiveId" clId="{4780802C-6ED3-43B5-81E2-3F00D35A6AB8}" dt="2023-03-12T16:02:48.380" v="6601" actId="26606"/>
          <ac:spMkLst>
            <pc:docMk/>
            <pc:sldMk cId="2568456353" sldId="259"/>
            <ac:spMk id="10" creationId="{3B2E3793-BFE6-45A2-9B7B-E18844431C99}"/>
          </ac:spMkLst>
        </pc:spChg>
        <pc:spChg chg="add del">
          <ac:chgData name="Martin Verjans" userId="23e40318f4d359fb" providerId="LiveId" clId="{4780802C-6ED3-43B5-81E2-3F00D35A6AB8}" dt="2023-03-12T16:02:48.364" v="6600" actId="26606"/>
          <ac:spMkLst>
            <pc:docMk/>
            <pc:sldMk cId="2568456353" sldId="259"/>
            <ac:spMk id="11" creationId="{F68B3F68-107C-434F-AA38-110D5EA91B85}"/>
          </ac:spMkLst>
        </pc:spChg>
        <pc:spChg chg="add">
          <ac:chgData name="Martin Verjans" userId="23e40318f4d359fb" providerId="LiveId" clId="{4780802C-6ED3-43B5-81E2-3F00D35A6AB8}" dt="2023-03-12T16:02:48.380" v="6601" actId="26606"/>
          <ac:spMkLst>
            <pc:docMk/>
            <pc:sldMk cId="2568456353" sldId="259"/>
            <ac:spMk id="12" creationId="{BC4C4868-CB8F-4AF9-9CDB-8108F2C19B67}"/>
          </ac:spMkLst>
        </pc:spChg>
        <pc:spChg chg="add del">
          <ac:chgData name="Martin Verjans" userId="23e40318f4d359fb" providerId="LiveId" clId="{4780802C-6ED3-43B5-81E2-3F00D35A6AB8}" dt="2023-03-12T16:02:48.364" v="6600" actId="26606"/>
          <ac:spMkLst>
            <pc:docMk/>
            <pc:sldMk cId="2568456353" sldId="259"/>
            <ac:spMk id="13" creationId="{AAD0DBB9-1A4B-4391-81D4-CB19F9AB918A}"/>
          </ac:spMkLst>
        </pc:spChg>
        <pc:spChg chg="add">
          <ac:chgData name="Martin Verjans" userId="23e40318f4d359fb" providerId="LiveId" clId="{4780802C-6ED3-43B5-81E2-3F00D35A6AB8}" dt="2023-03-12T16:02:48.380" v="6601" actId="26606"/>
          <ac:spMkLst>
            <pc:docMk/>
            <pc:sldMk cId="2568456353" sldId="259"/>
            <ac:spMk id="14" creationId="{375E0459-6403-40CD-989D-56A4407CA12E}"/>
          </ac:spMkLst>
        </pc:spChg>
        <pc:spChg chg="add del">
          <ac:chgData name="Martin Verjans" userId="23e40318f4d359fb" providerId="LiveId" clId="{4780802C-6ED3-43B5-81E2-3F00D35A6AB8}" dt="2023-03-12T16:02:48.364" v="6600" actId="26606"/>
          <ac:spMkLst>
            <pc:docMk/>
            <pc:sldMk cId="2568456353" sldId="259"/>
            <ac:spMk id="15" creationId="{063BBA22-50EA-4C4D-BE05-F1CE4E63AA56}"/>
          </ac:spMkLst>
        </pc:spChg>
        <pc:spChg chg="add">
          <ac:chgData name="Martin Verjans" userId="23e40318f4d359fb" providerId="LiveId" clId="{4780802C-6ED3-43B5-81E2-3F00D35A6AB8}" dt="2023-03-12T16:02:48.380" v="6601" actId="26606"/>
          <ac:spMkLst>
            <pc:docMk/>
            <pc:sldMk cId="2568456353" sldId="259"/>
            <ac:spMk id="16" creationId="{53E5B1A8-3AC9-4BD1-9BBC-78CA94F2D1BA}"/>
          </ac:spMkLst>
        </pc:spChg>
        <pc:spChg chg="add mod">
          <ac:chgData name="Martin Verjans" userId="23e40318f4d359fb" providerId="LiveId" clId="{4780802C-6ED3-43B5-81E2-3F00D35A6AB8}" dt="2023-03-12T16:13:44.225" v="6905" actId="20577"/>
          <ac:spMkLst>
            <pc:docMk/>
            <pc:sldMk cId="2568456353" sldId="259"/>
            <ac:spMk id="17" creationId="{2AE8E513-CE6C-9859-109E-72A9F9C81A72}"/>
          </ac:spMkLst>
        </pc:spChg>
        <pc:graphicFrameChg chg="add del">
          <ac:chgData name="Martin Verjans" userId="23e40318f4d359fb" providerId="LiveId" clId="{4780802C-6ED3-43B5-81E2-3F00D35A6AB8}" dt="2023-03-12T16:02:48.364" v="6600" actId="26606"/>
          <ac:graphicFrameMkLst>
            <pc:docMk/>
            <pc:sldMk cId="2568456353" sldId="259"/>
            <ac:graphicFrameMk id="5" creationId="{CBC7BA90-DDBB-FB44-76F1-906199254BE0}"/>
          </ac:graphicFrameMkLst>
        </pc:graphicFrameChg>
      </pc:sldChg>
      <pc:sldChg chg="addSp delSp modSp new mod setBg">
        <pc:chgData name="Martin Verjans" userId="23e40318f4d359fb" providerId="LiveId" clId="{4780802C-6ED3-43B5-81E2-3F00D35A6AB8}" dt="2023-03-09T15:19:26.787" v="3917" actId="14100"/>
        <pc:sldMkLst>
          <pc:docMk/>
          <pc:sldMk cId="3079921726" sldId="260"/>
        </pc:sldMkLst>
        <pc:spChg chg="mod">
          <ac:chgData name="Martin Verjans" userId="23e40318f4d359fb" providerId="LiveId" clId="{4780802C-6ED3-43B5-81E2-3F00D35A6AB8}" dt="2023-03-09T15:19:02.243" v="3913" actId="26606"/>
          <ac:spMkLst>
            <pc:docMk/>
            <pc:sldMk cId="3079921726" sldId="260"/>
            <ac:spMk id="2" creationId="{796C8088-F4A9-F04D-F0D7-B2EE68D08572}"/>
          </ac:spMkLst>
        </pc:spChg>
        <pc:spChg chg="del mod">
          <ac:chgData name="Martin Verjans" userId="23e40318f4d359fb" providerId="LiveId" clId="{4780802C-6ED3-43B5-81E2-3F00D35A6AB8}" dt="2023-03-09T15:18:43.797" v="3910" actId="478"/>
          <ac:spMkLst>
            <pc:docMk/>
            <pc:sldMk cId="3079921726" sldId="260"/>
            <ac:spMk id="3" creationId="{8DDFEF72-844C-A98B-7E8D-58F5E9E39AB4}"/>
          </ac:spMkLst>
        </pc:spChg>
        <pc:spChg chg="add del mod">
          <ac:chgData name="Martin Verjans" userId="23e40318f4d359fb" providerId="LiveId" clId="{4780802C-6ED3-43B5-81E2-3F00D35A6AB8}" dt="2023-03-09T15:18:48.095" v="3911" actId="478"/>
          <ac:spMkLst>
            <pc:docMk/>
            <pc:sldMk cId="3079921726" sldId="260"/>
            <ac:spMk id="7" creationId="{A09A9510-0B0E-D650-F31F-F2510F8787E2}"/>
          </ac:spMkLst>
        </pc:spChg>
        <pc:spChg chg="add del">
          <ac:chgData name="Martin Verjans" userId="23e40318f4d359fb" providerId="LiveId" clId="{4780802C-6ED3-43B5-81E2-3F00D35A6AB8}" dt="2023-03-09T15:18:19.768" v="3901" actId="26606"/>
          <ac:spMkLst>
            <pc:docMk/>
            <pc:sldMk cId="3079921726" sldId="260"/>
            <ac:spMk id="8" creationId="{6F5A5072-7B47-4D32-B52A-4EBBF590B8A5}"/>
          </ac:spMkLst>
        </pc:spChg>
        <pc:spChg chg="add del">
          <ac:chgData name="Martin Verjans" userId="23e40318f4d359fb" providerId="LiveId" clId="{4780802C-6ED3-43B5-81E2-3F00D35A6AB8}" dt="2023-03-09T15:18:19.768" v="3901" actId="26606"/>
          <ac:spMkLst>
            <pc:docMk/>
            <pc:sldMk cId="3079921726" sldId="260"/>
            <ac:spMk id="10" creationId="{9715DAF0-AE1B-46C9-8A6B-DB2AA05AB91D}"/>
          </ac:spMkLst>
        </pc:spChg>
        <pc:spChg chg="add del">
          <ac:chgData name="Martin Verjans" userId="23e40318f4d359fb" providerId="LiveId" clId="{4780802C-6ED3-43B5-81E2-3F00D35A6AB8}" dt="2023-03-09T15:18:19.768" v="3901" actId="26606"/>
          <ac:spMkLst>
            <pc:docMk/>
            <pc:sldMk cId="3079921726" sldId="260"/>
            <ac:spMk id="12" creationId="{6016219D-510E-4184-9090-6D5578A87BD1}"/>
          </ac:spMkLst>
        </pc:spChg>
        <pc:spChg chg="add del">
          <ac:chgData name="Martin Verjans" userId="23e40318f4d359fb" providerId="LiveId" clId="{4780802C-6ED3-43B5-81E2-3F00D35A6AB8}" dt="2023-03-09T15:18:19.768" v="3901" actId="26606"/>
          <ac:spMkLst>
            <pc:docMk/>
            <pc:sldMk cId="3079921726" sldId="260"/>
            <ac:spMk id="14" creationId="{AFF4A713-7B75-4B21-90D7-5AB19547C728}"/>
          </ac:spMkLst>
        </pc:spChg>
        <pc:spChg chg="add del">
          <ac:chgData name="Martin Verjans" userId="23e40318f4d359fb" providerId="LiveId" clId="{4780802C-6ED3-43B5-81E2-3F00D35A6AB8}" dt="2023-03-09T15:18:19.768" v="3901" actId="26606"/>
          <ac:spMkLst>
            <pc:docMk/>
            <pc:sldMk cId="3079921726" sldId="260"/>
            <ac:spMk id="16" creationId="{DC631C0B-6DA6-4E57-8231-CE32B3434A7E}"/>
          </ac:spMkLst>
        </pc:spChg>
        <pc:spChg chg="add del">
          <ac:chgData name="Martin Verjans" userId="23e40318f4d359fb" providerId="LiveId" clId="{4780802C-6ED3-43B5-81E2-3F00D35A6AB8}" dt="2023-03-09T15:18:19.768" v="3901" actId="26606"/>
          <ac:spMkLst>
            <pc:docMk/>
            <pc:sldMk cId="3079921726" sldId="260"/>
            <ac:spMk id="18" creationId="{C29501E6-A978-4A61-9689-9085AF97A53A}"/>
          </ac:spMkLst>
        </pc:spChg>
        <pc:spChg chg="add del">
          <ac:chgData name="Martin Verjans" userId="23e40318f4d359fb" providerId="LiveId" clId="{4780802C-6ED3-43B5-81E2-3F00D35A6AB8}" dt="2023-03-09T15:18:04.981" v="3896" actId="26606"/>
          <ac:spMkLst>
            <pc:docMk/>
            <pc:sldMk cId="3079921726" sldId="260"/>
            <ac:spMk id="23" creationId="{9B7AD9F6-8CE7-4299-8FC6-328F4DCD3FF9}"/>
          </ac:spMkLst>
        </pc:spChg>
        <pc:spChg chg="add del">
          <ac:chgData name="Martin Verjans" userId="23e40318f4d359fb" providerId="LiveId" clId="{4780802C-6ED3-43B5-81E2-3F00D35A6AB8}" dt="2023-03-09T15:18:04.981" v="3896" actId="26606"/>
          <ac:spMkLst>
            <pc:docMk/>
            <pc:sldMk cId="3079921726" sldId="260"/>
            <ac:spMk id="25" creationId="{F49775AF-8896-43EE-92C6-83497D6DC56F}"/>
          </ac:spMkLst>
        </pc:spChg>
        <pc:spChg chg="add del">
          <ac:chgData name="Martin Verjans" userId="23e40318f4d359fb" providerId="LiveId" clId="{4780802C-6ED3-43B5-81E2-3F00D35A6AB8}" dt="2023-03-09T15:18:07.155" v="3898" actId="26606"/>
          <ac:spMkLst>
            <pc:docMk/>
            <pc:sldMk cId="3079921726" sldId="260"/>
            <ac:spMk id="27" creationId="{9B7AD9F6-8CE7-4299-8FC6-328F4DCD3FF9}"/>
          </ac:spMkLst>
        </pc:spChg>
        <pc:spChg chg="add del">
          <ac:chgData name="Martin Verjans" userId="23e40318f4d359fb" providerId="LiveId" clId="{4780802C-6ED3-43B5-81E2-3F00D35A6AB8}" dt="2023-03-09T15:18:07.155" v="3898" actId="26606"/>
          <ac:spMkLst>
            <pc:docMk/>
            <pc:sldMk cId="3079921726" sldId="260"/>
            <ac:spMk id="28" creationId="{82580482-BA80-420A-8A05-C58E97F26B21}"/>
          </ac:spMkLst>
        </pc:spChg>
        <pc:spChg chg="add del">
          <ac:chgData name="Martin Verjans" userId="23e40318f4d359fb" providerId="LiveId" clId="{4780802C-6ED3-43B5-81E2-3F00D35A6AB8}" dt="2023-03-09T15:18:19.751" v="3900" actId="26606"/>
          <ac:spMkLst>
            <pc:docMk/>
            <pc:sldMk cId="3079921726" sldId="260"/>
            <ac:spMk id="29" creationId="{835682F0-7BC6-4526-8BFA-58EA002C8085}"/>
          </ac:spMkLst>
        </pc:spChg>
        <pc:spChg chg="add del">
          <ac:chgData name="Martin Verjans" userId="23e40318f4d359fb" providerId="LiveId" clId="{4780802C-6ED3-43B5-81E2-3F00D35A6AB8}" dt="2023-03-09T15:18:19.751" v="3900" actId="26606"/>
          <ac:spMkLst>
            <pc:docMk/>
            <pc:sldMk cId="3079921726" sldId="260"/>
            <ac:spMk id="30" creationId="{9715DAF0-AE1B-46C9-8A6B-DB2AA05AB91D}"/>
          </ac:spMkLst>
        </pc:spChg>
        <pc:spChg chg="add del">
          <ac:chgData name="Martin Verjans" userId="23e40318f4d359fb" providerId="LiveId" clId="{4780802C-6ED3-43B5-81E2-3F00D35A6AB8}" dt="2023-03-09T15:18:19.751" v="3900" actId="26606"/>
          <ac:spMkLst>
            <pc:docMk/>
            <pc:sldMk cId="3079921726" sldId="260"/>
            <ac:spMk id="31" creationId="{1F0DF0F3-0179-4A8A-92E0-932C473DA5CB}"/>
          </ac:spMkLst>
        </pc:spChg>
        <pc:spChg chg="add del">
          <ac:chgData name="Martin Verjans" userId="23e40318f4d359fb" providerId="LiveId" clId="{4780802C-6ED3-43B5-81E2-3F00D35A6AB8}" dt="2023-03-09T15:18:19.751" v="3900" actId="26606"/>
          <ac:spMkLst>
            <pc:docMk/>
            <pc:sldMk cId="3079921726" sldId="260"/>
            <ac:spMk id="32" creationId="{5A2875D7-3769-4291-959E-9FAD764A760C}"/>
          </ac:spMkLst>
        </pc:spChg>
        <pc:spChg chg="add del">
          <ac:chgData name="Martin Verjans" userId="23e40318f4d359fb" providerId="LiveId" clId="{4780802C-6ED3-43B5-81E2-3F00D35A6AB8}" dt="2023-03-09T15:18:19.751" v="3900" actId="26606"/>
          <ac:spMkLst>
            <pc:docMk/>
            <pc:sldMk cId="3079921726" sldId="260"/>
            <ac:spMk id="33" creationId="{AAF055B3-1F95-4ABA-BFE4-A58320A8206E}"/>
          </ac:spMkLst>
        </pc:spChg>
        <pc:spChg chg="add del">
          <ac:chgData name="Martin Verjans" userId="23e40318f4d359fb" providerId="LiveId" clId="{4780802C-6ED3-43B5-81E2-3F00D35A6AB8}" dt="2023-03-09T15:19:02.243" v="3913" actId="26606"/>
          <ac:spMkLst>
            <pc:docMk/>
            <pc:sldMk cId="3079921726" sldId="260"/>
            <ac:spMk id="35" creationId="{49B447FE-DDA9-4B30-828A-59FC569124E2}"/>
          </ac:spMkLst>
        </pc:spChg>
        <pc:spChg chg="add del">
          <ac:chgData name="Martin Verjans" userId="23e40318f4d359fb" providerId="LiveId" clId="{4780802C-6ED3-43B5-81E2-3F00D35A6AB8}" dt="2023-03-09T15:19:02.243" v="3913" actId="26606"/>
          <ac:spMkLst>
            <pc:docMk/>
            <pc:sldMk cId="3079921726" sldId="260"/>
            <ac:spMk id="36" creationId="{C3D487F7-9050-4871-B351-34A72ADB296C}"/>
          </ac:spMkLst>
        </pc:spChg>
        <pc:spChg chg="add del">
          <ac:chgData name="Martin Verjans" userId="23e40318f4d359fb" providerId="LiveId" clId="{4780802C-6ED3-43B5-81E2-3F00D35A6AB8}" dt="2023-03-09T15:19:02.243" v="3913" actId="26606"/>
          <ac:spMkLst>
            <pc:docMk/>
            <pc:sldMk cId="3079921726" sldId="260"/>
            <ac:spMk id="37" creationId="{F43C27DD-EF6A-4C48-9669-C2970E71A814}"/>
          </ac:spMkLst>
        </pc:spChg>
        <pc:spChg chg="add del">
          <ac:chgData name="Martin Verjans" userId="23e40318f4d359fb" providerId="LiveId" clId="{4780802C-6ED3-43B5-81E2-3F00D35A6AB8}" dt="2023-03-09T15:19:02.243" v="3913" actId="26606"/>
          <ac:spMkLst>
            <pc:docMk/>
            <pc:sldMk cId="3079921726" sldId="260"/>
            <ac:spMk id="38" creationId="{05A1AA86-B7E6-4C02-AA34-F1A25CD4CCBD}"/>
          </ac:spMkLst>
        </pc:spChg>
        <pc:spChg chg="add del">
          <ac:chgData name="Martin Verjans" userId="23e40318f4d359fb" providerId="LiveId" clId="{4780802C-6ED3-43B5-81E2-3F00D35A6AB8}" dt="2023-03-09T15:19:02.243" v="3913" actId="26606"/>
          <ac:spMkLst>
            <pc:docMk/>
            <pc:sldMk cId="3079921726" sldId="260"/>
            <ac:spMk id="39" creationId="{86C3B9CB-4E48-4726-B7B9-9E02F71B150F}"/>
          </ac:spMkLst>
        </pc:spChg>
        <pc:spChg chg="add del">
          <ac:chgData name="Martin Verjans" userId="23e40318f4d359fb" providerId="LiveId" clId="{4780802C-6ED3-43B5-81E2-3F00D35A6AB8}" dt="2023-03-09T15:19:02.243" v="3913" actId="26606"/>
          <ac:spMkLst>
            <pc:docMk/>
            <pc:sldMk cId="3079921726" sldId="260"/>
            <ac:spMk id="40" creationId="{C84384FE-1C88-4CAA-8FB8-2313A3AE734D}"/>
          </ac:spMkLst>
        </pc:spChg>
        <pc:spChg chg="add">
          <ac:chgData name="Martin Verjans" userId="23e40318f4d359fb" providerId="LiveId" clId="{4780802C-6ED3-43B5-81E2-3F00D35A6AB8}" dt="2023-03-09T15:19:02.243" v="3913" actId="26606"/>
          <ac:spMkLst>
            <pc:docMk/>
            <pc:sldMk cId="3079921726" sldId="260"/>
            <ac:spMk id="45" creationId="{49B447FE-DDA9-4B30-828A-59FC569124E2}"/>
          </ac:spMkLst>
        </pc:spChg>
        <pc:spChg chg="add">
          <ac:chgData name="Martin Verjans" userId="23e40318f4d359fb" providerId="LiveId" clId="{4780802C-6ED3-43B5-81E2-3F00D35A6AB8}" dt="2023-03-09T15:19:02.243" v="3913" actId="26606"/>
          <ac:spMkLst>
            <pc:docMk/>
            <pc:sldMk cId="3079921726" sldId="260"/>
            <ac:spMk id="47" creationId="{C3D487F7-9050-4871-B351-34A72ADB296C}"/>
          </ac:spMkLst>
        </pc:spChg>
        <pc:spChg chg="add">
          <ac:chgData name="Martin Verjans" userId="23e40318f4d359fb" providerId="LiveId" clId="{4780802C-6ED3-43B5-81E2-3F00D35A6AB8}" dt="2023-03-09T15:19:02.243" v="3913" actId="26606"/>
          <ac:spMkLst>
            <pc:docMk/>
            <pc:sldMk cId="3079921726" sldId="260"/>
            <ac:spMk id="49" creationId="{F43C27DD-EF6A-4C48-9669-C2970E71A814}"/>
          </ac:spMkLst>
        </pc:spChg>
        <pc:spChg chg="add">
          <ac:chgData name="Martin Verjans" userId="23e40318f4d359fb" providerId="LiveId" clId="{4780802C-6ED3-43B5-81E2-3F00D35A6AB8}" dt="2023-03-09T15:19:02.243" v="3913" actId="26606"/>
          <ac:spMkLst>
            <pc:docMk/>
            <pc:sldMk cId="3079921726" sldId="260"/>
            <ac:spMk id="51" creationId="{05A1AA86-B7E6-4C02-AA34-F1A25CD4CCBD}"/>
          </ac:spMkLst>
        </pc:spChg>
        <pc:spChg chg="add">
          <ac:chgData name="Martin Verjans" userId="23e40318f4d359fb" providerId="LiveId" clId="{4780802C-6ED3-43B5-81E2-3F00D35A6AB8}" dt="2023-03-09T15:19:02.243" v="3913" actId="26606"/>
          <ac:spMkLst>
            <pc:docMk/>
            <pc:sldMk cId="3079921726" sldId="260"/>
            <ac:spMk id="53" creationId="{86C3B9CB-4E48-4726-B7B9-9E02F71B150F}"/>
          </ac:spMkLst>
        </pc:spChg>
        <pc:spChg chg="add">
          <ac:chgData name="Martin Verjans" userId="23e40318f4d359fb" providerId="LiveId" clId="{4780802C-6ED3-43B5-81E2-3F00D35A6AB8}" dt="2023-03-09T15:19:02.243" v="3913" actId="26606"/>
          <ac:spMkLst>
            <pc:docMk/>
            <pc:sldMk cId="3079921726" sldId="260"/>
            <ac:spMk id="55" creationId="{C84384FE-1C88-4CAA-8FB8-2313A3AE734D}"/>
          </ac:spMkLst>
        </pc:spChg>
        <pc:picChg chg="add mod">
          <ac:chgData name="Martin Verjans" userId="23e40318f4d359fb" providerId="LiveId" clId="{4780802C-6ED3-43B5-81E2-3F00D35A6AB8}" dt="2023-03-09T15:19:26.787" v="3917" actId="14100"/>
          <ac:picMkLst>
            <pc:docMk/>
            <pc:sldMk cId="3079921726" sldId="260"/>
            <ac:picMk id="5" creationId="{8494A8DE-F3B4-2755-5EF8-2BEC8605E1ED}"/>
          </ac:picMkLst>
        </pc:picChg>
      </pc:sldChg>
      <pc:sldChg chg="addSp delSp modSp new mod setBg modAnim">
        <pc:chgData name="Martin Verjans" userId="23e40318f4d359fb" providerId="LiveId" clId="{4780802C-6ED3-43B5-81E2-3F00D35A6AB8}" dt="2023-03-13T09:31:26.293" v="9214" actId="20577"/>
        <pc:sldMkLst>
          <pc:docMk/>
          <pc:sldMk cId="476494240" sldId="261"/>
        </pc:sldMkLst>
        <pc:spChg chg="mod">
          <ac:chgData name="Martin Verjans" userId="23e40318f4d359fb" providerId="LiveId" clId="{4780802C-6ED3-43B5-81E2-3F00D35A6AB8}" dt="2023-03-09T15:03:10.253" v="3563" actId="26606"/>
          <ac:spMkLst>
            <pc:docMk/>
            <pc:sldMk cId="476494240" sldId="261"/>
            <ac:spMk id="2" creationId="{AAD25EE1-EF9E-C0D6-1BBF-41219F348721}"/>
          </ac:spMkLst>
        </pc:spChg>
        <pc:spChg chg="mod">
          <ac:chgData name="Martin Verjans" userId="23e40318f4d359fb" providerId="LiveId" clId="{4780802C-6ED3-43B5-81E2-3F00D35A6AB8}" dt="2023-03-13T09:31:26.293" v="9214" actId="20577"/>
          <ac:spMkLst>
            <pc:docMk/>
            <pc:sldMk cId="476494240" sldId="261"/>
            <ac:spMk id="3" creationId="{7E4446AE-DF39-BA8C-AB30-222D02F4BE4B}"/>
          </ac:spMkLst>
        </pc:spChg>
        <pc:spChg chg="add del">
          <ac:chgData name="Martin Verjans" userId="23e40318f4d359fb" providerId="LiveId" clId="{4780802C-6ED3-43B5-81E2-3F00D35A6AB8}" dt="2023-03-09T15:03:10.253" v="3563" actId="26606"/>
          <ac:spMkLst>
            <pc:docMk/>
            <pc:sldMk cId="476494240" sldId="261"/>
            <ac:spMk id="10" creationId="{59A309A7-1751-4ABE-A3C1-EEC40366AD89}"/>
          </ac:spMkLst>
        </pc:spChg>
        <pc:spChg chg="add del">
          <ac:chgData name="Martin Verjans" userId="23e40318f4d359fb" providerId="LiveId" clId="{4780802C-6ED3-43B5-81E2-3F00D35A6AB8}" dt="2023-03-09T15:03:10.253" v="3563" actId="26606"/>
          <ac:spMkLst>
            <pc:docMk/>
            <pc:sldMk cId="476494240" sldId="261"/>
            <ac:spMk id="12" creationId="{967D8EB6-EAE1-4F9C-B398-83321E287204}"/>
          </ac:spMkLst>
        </pc:spChg>
        <pc:spChg chg="add">
          <ac:chgData name="Martin Verjans" userId="23e40318f4d359fb" providerId="LiveId" clId="{4780802C-6ED3-43B5-81E2-3F00D35A6AB8}" dt="2023-03-09T15:03:10.253" v="3563" actId="26606"/>
          <ac:spMkLst>
            <pc:docMk/>
            <pc:sldMk cId="476494240" sldId="261"/>
            <ac:spMk id="17" creationId="{C4285719-470E-454C-AF62-8323075F1F5B}"/>
          </ac:spMkLst>
        </pc:spChg>
        <pc:spChg chg="add">
          <ac:chgData name="Martin Verjans" userId="23e40318f4d359fb" providerId="LiveId" clId="{4780802C-6ED3-43B5-81E2-3F00D35A6AB8}" dt="2023-03-09T15:03:10.253" v="3563" actId="26606"/>
          <ac:spMkLst>
            <pc:docMk/>
            <pc:sldMk cId="476494240" sldId="261"/>
            <ac:spMk id="19" creationId="{CD9FE4EF-C4D8-49A0-B2FF-81D8DB7D8A24}"/>
          </ac:spMkLst>
        </pc:spChg>
        <pc:spChg chg="add">
          <ac:chgData name="Martin Verjans" userId="23e40318f4d359fb" providerId="LiveId" clId="{4780802C-6ED3-43B5-81E2-3F00D35A6AB8}" dt="2023-03-09T15:03:10.253" v="3563" actId="26606"/>
          <ac:spMkLst>
            <pc:docMk/>
            <pc:sldMk cId="476494240" sldId="261"/>
            <ac:spMk id="21" creationId="{4300840D-0A0B-4512-BACA-B439D5B9C57C}"/>
          </ac:spMkLst>
        </pc:spChg>
        <pc:spChg chg="add">
          <ac:chgData name="Martin Verjans" userId="23e40318f4d359fb" providerId="LiveId" clId="{4780802C-6ED3-43B5-81E2-3F00D35A6AB8}" dt="2023-03-09T15:03:10.253" v="3563" actId="26606"/>
          <ac:spMkLst>
            <pc:docMk/>
            <pc:sldMk cId="476494240" sldId="261"/>
            <ac:spMk id="23" creationId="{D2B78728-A580-49A7-84F9-6EF6F583ADE0}"/>
          </ac:spMkLst>
        </pc:spChg>
        <pc:spChg chg="add">
          <ac:chgData name="Martin Verjans" userId="23e40318f4d359fb" providerId="LiveId" clId="{4780802C-6ED3-43B5-81E2-3F00D35A6AB8}" dt="2023-03-09T15:03:10.253" v="3563" actId="26606"/>
          <ac:spMkLst>
            <pc:docMk/>
            <pc:sldMk cId="476494240" sldId="261"/>
            <ac:spMk id="25" creationId="{38FAA1A1-D861-433F-88FA-1E9D6FD31D11}"/>
          </ac:spMkLst>
        </pc:spChg>
        <pc:spChg chg="add">
          <ac:chgData name="Martin Verjans" userId="23e40318f4d359fb" providerId="LiveId" clId="{4780802C-6ED3-43B5-81E2-3F00D35A6AB8}" dt="2023-03-09T15:03:10.253" v="3563" actId="26606"/>
          <ac:spMkLst>
            <pc:docMk/>
            <pc:sldMk cId="476494240" sldId="261"/>
            <ac:spMk id="27" creationId="{8D71EDA1-87BF-4D5D-AB79-F346FD19278A}"/>
          </ac:spMkLst>
        </pc:spChg>
        <pc:picChg chg="add mod">
          <ac:chgData name="Martin Verjans" userId="23e40318f4d359fb" providerId="LiveId" clId="{4780802C-6ED3-43B5-81E2-3F00D35A6AB8}" dt="2023-03-09T15:03:10.253" v="3563" actId="26606"/>
          <ac:picMkLst>
            <pc:docMk/>
            <pc:sldMk cId="476494240" sldId="261"/>
            <ac:picMk id="7" creationId="{600257C7-BB67-FDAC-FDA0-611296403EC0}"/>
          </ac:picMkLst>
        </pc:picChg>
      </pc:sldChg>
      <pc:sldChg chg="modSp new del mod">
        <pc:chgData name="Martin Verjans" userId="23e40318f4d359fb" providerId="LiveId" clId="{4780802C-6ED3-43B5-81E2-3F00D35A6AB8}" dt="2023-03-09T15:19:42.572" v="3918" actId="47"/>
        <pc:sldMkLst>
          <pc:docMk/>
          <pc:sldMk cId="1349650139" sldId="262"/>
        </pc:sldMkLst>
        <pc:spChg chg="mod">
          <ac:chgData name="Martin Verjans" userId="23e40318f4d359fb" providerId="LiveId" clId="{4780802C-6ED3-43B5-81E2-3F00D35A6AB8}" dt="2023-03-05T19:22:00.035" v="1596" actId="20577"/>
          <ac:spMkLst>
            <pc:docMk/>
            <pc:sldMk cId="1349650139" sldId="262"/>
            <ac:spMk id="2" creationId="{6F746F1C-CEA4-FB01-7745-7A2FBD5C0C7D}"/>
          </ac:spMkLst>
        </pc:spChg>
        <pc:spChg chg="mod">
          <ac:chgData name="Martin Verjans" userId="23e40318f4d359fb" providerId="LiveId" clId="{4780802C-6ED3-43B5-81E2-3F00D35A6AB8}" dt="2023-03-05T19:21:42.483" v="1558" actId="20577"/>
          <ac:spMkLst>
            <pc:docMk/>
            <pc:sldMk cId="1349650139" sldId="262"/>
            <ac:spMk id="3" creationId="{D9EF159E-3FC7-12AA-549F-2EE8FEE1BB94}"/>
          </ac:spMkLst>
        </pc:spChg>
      </pc:sldChg>
      <pc:sldChg chg="new del">
        <pc:chgData name="Martin Verjans" userId="23e40318f4d359fb" providerId="LiveId" clId="{4780802C-6ED3-43B5-81E2-3F00D35A6AB8}" dt="2023-03-05T19:19:21.072" v="1204" actId="680"/>
        <pc:sldMkLst>
          <pc:docMk/>
          <pc:sldMk cId="2145406211" sldId="262"/>
        </pc:sldMkLst>
      </pc:sldChg>
      <pc:sldChg chg="modSp new del mod">
        <pc:chgData name="Martin Verjans" userId="23e40318f4d359fb" providerId="LiveId" clId="{4780802C-6ED3-43B5-81E2-3F00D35A6AB8}" dt="2023-03-09T15:19:44.092" v="3919" actId="47"/>
        <pc:sldMkLst>
          <pc:docMk/>
          <pc:sldMk cId="3238006404" sldId="263"/>
        </pc:sldMkLst>
        <pc:spChg chg="mod">
          <ac:chgData name="Martin Verjans" userId="23e40318f4d359fb" providerId="LiveId" clId="{4780802C-6ED3-43B5-81E2-3F00D35A6AB8}" dt="2023-03-05T19:21:56.726" v="1595" actId="20577"/>
          <ac:spMkLst>
            <pc:docMk/>
            <pc:sldMk cId="3238006404" sldId="263"/>
            <ac:spMk id="2" creationId="{D0FCF05F-1137-A54A-3EA7-E6BDBD3849FA}"/>
          </ac:spMkLst>
        </pc:spChg>
        <pc:spChg chg="mod">
          <ac:chgData name="Martin Verjans" userId="23e40318f4d359fb" providerId="LiveId" clId="{4780802C-6ED3-43B5-81E2-3F00D35A6AB8}" dt="2023-03-05T19:36:51.483" v="2254" actId="20577"/>
          <ac:spMkLst>
            <pc:docMk/>
            <pc:sldMk cId="3238006404" sldId="263"/>
            <ac:spMk id="3" creationId="{FA0D66C2-2B55-6F24-0F25-6DA3A646B5B0}"/>
          </ac:spMkLst>
        </pc:spChg>
      </pc:sldChg>
      <pc:sldChg chg="modSp new del mod">
        <pc:chgData name="Martin Verjans" userId="23e40318f4d359fb" providerId="LiveId" clId="{4780802C-6ED3-43B5-81E2-3F00D35A6AB8}" dt="2023-03-09T15:19:45.612" v="3920" actId="47"/>
        <pc:sldMkLst>
          <pc:docMk/>
          <pc:sldMk cId="3174729132" sldId="264"/>
        </pc:sldMkLst>
        <pc:spChg chg="mod">
          <ac:chgData name="Martin Verjans" userId="23e40318f4d359fb" providerId="LiveId" clId="{4780802C-6ED3-43B5-81E2-3F00D35A6AB8}" dt="2023-03-05T19:49:51.601" v="2319" actId="20577"/>
          <ac:spMkLst>
            <pc:docMk/>
            <pc:sldMk cId="3174729132" sldId="264"/>
            <ac:spMk id="2" creationId="{028D57F3-3FC5-0450-1C94-D7BDB41966AA}"/>
          </ac:spMkLst>
        </pc:spChg>
      </pc:sldChg>
      <pc:sldChg chg="addSp delSp modSp new mod setBg">
        <pc:chgData name="Martin Verjans" userId="23e40318f4d359fb" providerId="LiveId" clId="{4780802C-6ED3-43B5-81E2-3F00D35A6AB8}" dt="2023-03-12T13:02:04.845" v="4337" actId="1076"/>
        <pc:sldMkLst>
          <pc:docMk/>
          <pc:sldMk cId="3492469989" sldId="265"/>
        </pc:sldMkLst>
        <pc:spChg chg="mod">
          <ac:chgData name="Martin Verjans" userId="23e40318f4d359fb" providerId="LiveId" clId="{4780802C-6ED3-43B5-81E2-3F00D35A6AB8}" dt="2023-03-12T13:02:04.845" v="4337" actId="1076"/>
          <ac:spMkLst>
            <pc:docMk/>
            <pc:sldMk cId="3492469989" sldId="265"/>
            <ac:spMk id="2" creationId="{2C1E28DA-088C-5EE5-EDB7-B56480CACAB8}"/>
          </ac:spMkLst>
        </pc:spChg>
        <pc:spChg chg="del mod">
          <ac:chgData name="Martin Verjans" userId="23e40318f4d359fb" providerId="LiveId" clId="{4780802C-6ED3-43B5-81E2-3F00D35A6AB8}" dt="2023-03-09T14:35:40.610" v="2621" actId="478"/>
          <ac:spMkLst>
            <pc:docMk/>
            <pc:sldMk cId="3492469989" sldId="265"/>
            <ac:spMk id="3" creationId="{D4441FC4-633E-1772-B2EC-23E7191F75B2}"/>
          </ac:spMkLst>
        </pc:spChg>
        <pc:spChg chg="add del mod">
          <ac:chgData name="Martin Verjans" userId="23e40318f4d359fb" providerId="LiveId" clId="{4780802C-6ED3-43B5-81E2-3F00D35A6AB8}" dt="2023-03-09T14:35:55.629" v="2622" actId="931"/>
          <ac:spMkLst>
            <pc:docMk/>
            <pc:sldMk cId="3492469989" sldId="265"/>
            <ac:spMk id="5" creationId="{8767883B-691A-630C-473A-6EB60CF404C3}"/>
          </ac:spMkLst>
        </pc:spChg>
        <pc:spChg chg="add">
          <ac:chgData name="Martin Verjans" userId="23e40318f4d359fb" providerId="LiveId" clId="{4780802C-6ED3-43B5-81E2-3F00D35A6AB8}" dt="2023-03-09T14:36:08.757" v="2623" actId="26606"/>
          <ac:spMkLst>
            <pc:docMk/>
            <pc:sldMk cId="3492469989" sldId="265"/>
            <ac:spMk id="12" creationId="{A8384FB5-9ADC-4DDC-881B-597D56F5B15D}"/>
          </ac:spMkLst>
        </pc:spChg>
        <pc:spChg chg="add">
          <ac:chgData name="Martin Verjans" userId="23e40318f4d359fb" providerId="LiveId" clId="{4780802C-6ED3-43B5-81E2-3F00D35A6AB8}" dt="2023-03-09T14:36:08.757" v="2623" actId="26606"/>
          <ac:spMkLst>
            <pc:docMk/>
            <pc:sldMk cId="3492469989" sldId="265"/>
            <ac:spMk id="14" creationId="{91E5A9A7-95C6-4F4F-B00E-C82E07FE62EF}"/>
          </ac:spMkLst>
        </pc:spChg>
        <pc:spChg chg="add">
          <ac:chgData name="Martin Verjans" userId="23e40318f4d359fb" providerId="LiveId" clId="{4780802C-6ED3-43B5-81E2-3F00D35A6AB8}" dt="2023-03-09T14:36:08.757" v="2623" actId="26606"/>
          <ac:spMkLst>
            <pc:docMk/>
            <pc:sldMk cId="3492469989" sldId="265"/>
            <ac:spMk id="16" creationId="{D07DD2DE-F619-49DD-B5E7-03A290FF4ED1}"/>
          </ac:spMkLst>
        </pc:spChg>
        <pc:spChg chg="add">
          <ac:chgData name="Martin Verjans" userId="23e40318f4d359fb" providerId="LiveId" clId="{4780802C-6ED3-43B5-81E2-3F00D35A6AB8}" dt="2023-03-09T14:36:08.757" v="2623" actId="26606"/>
          <ac:spMkLst>
            <pc:docMk/>
            <pc:sldMk cId="3492469989" sldId="265"/>
            <ac:spMk id="18" creationId="{85149191-5F60-4A28-AAFF-039F96B0F3EC}"/>
          </ac:spMkLst>
        </pc:spChg>
        <pc:spChg chg="add">
          <ac:chgData name="Martin Verjans" userId="23e40318f4d359fb" providerId="LiveId" clId="{4780802C-6ED3-43B5-81E2-3F00D35A6AB8}" dt="2023-03-09T14:36:08.757" v="2623" actId="26606"/>
          <ac:spMkLst>
            <pc:docMk/>
            <pc:sldMk cId="3492469989" sldId="265"/>
            <ac:spMk id="20" creationId="{F8260ED5-17F7-4158-B241-D51DD4CF1B7E}"/>
          </ac:spMkLst>
        </pc:spChg>
        <pc:picChg chg="add mod">
          <ac:chgData name="Martin Verjans" userId="23e40318f4d359fb" providerId="LiveId" clId="{4780802C-6ED3-43B5-81E2-3F00D35A6AB8}" dt="2023-03-12T13:01:35.157" v="4335" actId="1076"/>
          <ac:picMkLst>
            <pc:docMk/>
            <pc:sldMk cId="3492469989" sldId="265"/>
            <ac:picMk id="7" creationId="{6B99200B-628F-43CF-6DF8-E35D893BAF08}"/>
          </ac:picMkLst>
        </pc:picChg>
      </pc:sldChg>
      <pc:sldChg chg="modSp add del mod">
        <pc:chgData name="Martin Verjans" userId="23e40318f4d359fb" providerId="LiveId" clId="{4780802C-6ED3-43B5-81E2-3F00D35A6AB8}" dt="2023-03-09T15:21:46.175" v="3995" actId="2696"/>
        <pc:sldMkLst>
          <pc:docMk/>
          <pc:sldMk cId="2601054458" sldId="266"/>
        </pc:sldMkLst>
        <pc:spChg chg="mod">
          <ac:chgData name="Martin Verjans" userId="23e40318f4d359fb" providerId="LiveId" clId="{4780802C-6ED3-43B5-81E2-3F00D35A6AB8}" dt="2023-03-09T15:21:10.369" v="3994" actId="20577"/>
          <ac:spMkLst>
            <pc:docMk/>
            <pc:sldMk cId="2601054458" sldId="266"/>
            <ac:spMk id="3" creationId="{D4441FC4-633E-1772-B2EC-23E7191F75B2}"/>
          </ac:spMkLst>
        </pc:spChg>
      </pc:sldChg>
      <pc:sldChg chg="addSp delSp modSp new mod ord setBg modAnim">
        <pc:chgData name="Martin Verjans" userId="23e40318f4d359fb" providerId="LiveId" clId="{4780802C-6ED3-43B5-81E2-3F00D35A6AB8}" dt="2023-03-13T07:38:03.499" v="7079"/>
        <pc:sldMkLst>
          <pc:docMk/>
          <pc:sldMk cId="1875433268" sldId="267"/>
        </pc:sldMkLst>
        <pc:spChg chg="mod">
          <ac:chgData name="Martin Verjans" userId="23e40318f4d359fb" providerId="LiveId" clId="{4780802C-6ED3-43B5-81E2-3F00D35A6AB8}" dt="2023-03-09T14:56:25.781" v="3381" actId="6549"/>
          <ac:spMkLst>
            <pc:docMk/>
            <pc:sldMk cId="1875433268" sldId="267"/>
            <ac:spMk id="2" creationId="{2F6623C3-29F7-3BE6-57CF-A2D43791AD89}"/>
          </ac:spMkLst>
        </pc:spChg>
        <pc:spChg chg="del">
          <ac:chgData name="Martin Verjans" userId="23e40318f4d359fb" providerId="LiveId" clId="{4780802C-6ED3-43B5-81E2-3F00D35A6AB8}" dt="2023-03-09T14:40:20.366" v="2653" actId="931"/>
          <ac:spMkLst>
            <pc:docMk/>
            <pc:sldMk cId="1875433268" sldId="267"/>
            <ac:spMk id="3" creationId="{F48C7D85-7D6F-5D89-ED4D-4912D57A4EEF}"/>
          </ac:spMkLst>
        </pc:spChg>
        <pc:spChg chg="add del">
          <ac:chgData name="Martin Verjans" userId="23e40318f4d359fb" providerId="LiveId" clId="{4780802C-6ED3-43B5-81E2-3F00D35A6AB8}" dt="2023-03-09T14:42:24.585" v="2703" actId="26606"/>
          <ac:spMkLst>
            <pc:docMk/>
            <pc:sldMk cId="1875433268" sldId="267"/>
            <ac:spMk id="10" creationId="{A8384FB5-9ADC-4DDC-881B-597D56F5B15D}"/>
          </ac:spMkLst>
        </pc:spChg>
        <pc:spChg chg="add del">
          <ac:chgData name="Martin Verjans" userId="23e40318f4d359fb" providerId="LiveId" clId="{4780802C-6ED3-43B5-81E2-3F00D35A6AB8}" dt="2023-03-09T14:42:24.585" v="2703" actId="26606"/>
          <ac:spMkLst>
            <pc:docMk/>
            <pc:sldMk cId="1875433268" sldId="267"/>
            <ac:spMk id="12" creationId="{91E5A9A7-95C6-4F4F-B00E-C82E07FE62EF}"/>
          </ac:spMkLst>
        </pc:spChg>
        <pc:spChg chg="add del">
          <ac:chgData name="Martin Verjans" userId="23e40318f4d359fb" providerId="LiveId" clId="{4780802C-6ED3-43B5-81E2-3F00D35A6AB8}" dt="2023-03-09T14:42:24.585" v="2703" actId="26606"/>
          <ac:spMkLst>
            <pc:docMk/>
            <pc:sldMk cId="1875433268" sldId="267"/>
            <ac:spMk id="14" creationId="{D07DD2DE-F619-49DD-B5E7-03A290FF4ED1}"/>
          </ac:spMkLst>
        </pc:spChg>
        <pc:spChg chg="add del">
          <ac:chgData name="Martin Verjans" userId="23e40318f4d359fb" providerId="LiveId" clId="{4780802C-6ED3-43B5-81E2-3F00D35A6AB8}" dt="2023-03-09T14:42:24.585" v="2703" actId="26606"/>
          <ac:spMkLst>
            <pc:docMk/>
            <pc:sldMk cId="1875433268" sldId="267"/>
            <ac:spMk id="16" creationId="{85149191-5F60-4A28-AAFF-039F96B0F3EC}"/>
          </ac:spMkLst>
        </pc:spChg>
        <pc:spChg chg="add del">
          <ac:chgData name="Martin Verjans" userId="23e40318f4d359fb" providerId="LiveId" clId="{4780802C-6ED3-43B5-81E2-3F00D35A6AB8}" dt="2023-03-09T14:42:24.585" v="2703" actId="26606"/>
          <ac:spMkLst>
            <pc:docMk/>
            <pc:sldMk cId="1875433268" sldId="267"/>
            <ac:spMk id="18" creationId="{F8260ED5-17F7-4158-B241-D51DD4CF1B7E}"/>
          </ac:spMkLst>
        </pc:spChg>
        <pc:spChg chg="add">
          <ac:chgData name="Martin Verjans" userId="23e40318f4d359fb" providerId="LiveId" clId="{4780802C-6ED3-43B5-81E2-3F00D35A6AB8}" dt="2023-03-09T14:42:24.585" v="2703" actId="26606"/>
          <ac:spMkLst>
            <pc:docMk/>
            <pc:sldMk cId="1875433268" sldId="267"/>
            <ac:spMk id="20" creationId="{12609869-9E80-471B-A487-A53288E0E791}"/>
          </ac:spMkLst>
        </pc:spChg>
        <pc:spChg chg="add mod">
          <ac:chgData name="Martin Verjans" userId="23e40318f4d359fb" providerId="LiveId" clId="{4780802C-6ED3-43B5-81E2-3F00D35A6AB8}" dt="2023-03-09T14:48:52.755" v="2991" actId="207"/>
          <ac:spMkLst>
            <pc:docMk/>
            <pc:sldMk cId="1875433268" sldId="267"/>
            <ac:spMk id="21" creationId="{94D8D30B-BE12-6472-C653-E1012679EA94}"/>
          </ac:spMkLst>
        </pc:spChg>
        <pc:spChg chg="add del">
          <ac:chgData name="Martin Verjans" userId="23e40318f4d359fb" providerId="LiveId" clId="{4780802C-6ED3-43B5-81E2-3F00D35A6AB8}" dt="2023-03-09T14:42:17.347" v="2702" actId="26606"/>
          <ac:spMkLst>
            <pc:docMk/>
            <pc:sldMk cId="1875433268" sldId="267"/>
            <ac:spMk id="22" creationId="{352390F1-6F4B-65DB-1D21-DDB152820560}"/>
          </ac:spMkLst>
        </pc:spChg>
        <pc:spChg chg="add">
          <ac:chgData name="Martin Verjans" userId="23e40318f4d359fb" providerId="LiveId" clId="{4780802C-6ED3-43B5-81E2-3F00D35A6AB8}" dt="2023-03-09T14:42:24.585" v="2703" actId="26606"/>
          <ac:spMkLst>
            <pc:docMk/>
            <pc:sldMk cId="1875433268" sldId="267"/>
            <ac:spMk id="23" creationId="{7004738A-9D34-43E8-97D2-CA0EED4F8BE0}"/>
          </ac:spMkLst>
        </pc:spChg>
        <pc:spChg chg="add del">
          <ac:chgData name="Martin Verjans" userId="23e40318f4d359fb" providerId="LiveId" clId="{4780802C-6ED3-43B5-81E2-3F00D35A6AB8}" dt="2023-03-09T14:42:17.347" v="2702" actId="26606"/>
          <ac:spMkLst>
            <pc:docMk/>
            <pc:sldMk cId="1875433268" sldId="267"/>
            <ac:spMk id="25" creationId="{59A309A7-1751-4ABE-A3C1-EEC40366AD89}"/>
          </ac:spMkLst>
        </pc:spChg>
        <pc:spChg chg="add del">
          <ac:chgData name="Martin Verjans" userId="23e40318f4d359fb" providerId="LiveId" clId="{4780802C-6ED3-43B5-81E2-3F00D35A6AB8}" dt="2023-03-09T14:42:17.347" v="2702" actId="26606"/>
          <ac:spMkLst>
            <pc:docMk/>
            <pc:sldMk cId="1875433268" sldId="267"/>
            <ac:spMk id="27" creationId="{967D8EB6-EAE1-4F9C-B398-83321E287204}"/>
          </ac:spMkLst>
        </pc:spChg>
        <pc:spChg chg="add">
          <ac:chgData name="Martin Verjans" userId="23e40318f4d359fb" providerId="LiveId" clId="{4780802C-6ED3-43B5-81E2-3F00D35A6AB8}" dt="2023-03-09T14:42:24.585" v="2703" actId="26606"/>
          <ac:spMkLst>
            <pc:docMk/>
            <pc:sldMk cId="1875433268" sldId="267"/>
            <ac:spMk id="29" creationId="{B8B8D07F-F13E-443E-BA68-2D26672D76B9}"/>
          </ac:spMkLst>
        </pc:spChg>
        <pc:spChg chg="add">
          <ac:chgData name="Martin Verjans" userId="23e40318f4d359fb" providerId="LiveId" clId="{4780802C-6ED3-43B5-81E2-3F00D35A6AB8}" dt="2023-03-09T14:42:24.585" v="2703" actId="26606"/>
          <ac:spMkLst>
            <pc:docMk/>
            <pc:sldMk cId="1875433268" sldId="267"/>
            <ac:spMk id="31" creationId="{2813A4FA-24A5-41ED-A534-3807D1B2F344}"/>
          </ac:spMkLst>
        </pc:spChg>
        <pc:spChg chg="add">
          <ac:chgData name="Martin Verjans" userId="23e40318f4d359fb" providerId="LiveId" clId="{4780802C-6ED3-43B5-81E2-3F00D35A6AB8}" dt="2023-03-09T14:42:24.585" v="2703" actId="26606"/>
          <ac:spMkLst>
            <pc:docMk/>
            <pc:sldMk cId="1875433268" sldId="267"/>
            <ac:spMk id="33" creationId="{C3944F27-CA70-4E84-A51A-E6BF89558979}"/>
          </ac:spMkLst>
        </pc:spChg>
        <pc:picChg chg="add mod">
          <ac:chgData name="Martin Verjans" userId="23e40318f4d359fb" providerId="LiveId" clId="{4780802C-6ED3-43B5-81E2-3F00D35A6AB8}" dt="2023-03-09T14:42:24.585" v="2703" actId="26606"/>
          <ac:picMkLst>
            <pc:docMk/>
            <pc:sldMk cId="1875433268" sldId="267"/>
            <ac:picMk id="5" creationId="{4EC1F4DC-83D2-E1CD-45B6-D1FEAD33C352}"/>
          </ac:picMkLst>
        </pc:picChg>
      </pc:sldChg>
      <pc:sldChg chg="addSp delSp modSp add del mod">
        <pc:chgData name="Martin Verjans" userId="23e40318f4d359fb" providerId="LiveId" clId="{4780802C-6ED3-43B5-81E2-3F00D35A6AB8}" dt="2023-03-09T15:20:42.719" v="3970" actId="2696"/>
        <pc:sldMkLst>
          <pc:docMk/>
          <pc:sldMk cId="2726568244" sldId="268"/>
        </pc:sldMkLst>
        <pc:spChg chg="mod">
          <ac:chgData name="Martin Verjans" userId="23e40318f4d359fb" providerId="LiveId" clId="{4780802C-6ED3-43B5-81E2-3F00D35A6AB8}" dt="2023-03-09T14:41:28.203" v="2674" actId="20577"/>
          <ac:spMkLst>
            <pc:docMk/>
            <pc:sldMk cId="2726568244" sldId="268"/>
            <ac:spMk id="2" creationId="{2F6623C3-29F7-3BE6-57CF-A2D43791AD89}"/>
          </ac:spMkLst>
        </pc:spChg>
        <pc:spChg chg="add mod">
          <ac:chgData name="Martin Verjans" userId="23e40318f4d359fb" providerId="LiveId" clId="{4780802C-6ED3-43B5-81E2-3F00D35A6AB8}" dt="2023-03-09T14:41:33.962" v="2675" actId="14100"/>
          <ac:spMkLst>
            <pc:docMk/>
            <pc:sldMk cId="2726568244" sldId="268"/>
            <ac:spMk id="4" creationId="{EBAF0F29-3479-AB2C-5108-95E0CB2D38D6}"/>
          </ac:spMkLst>
        </pc:spChg>
        <pc:picChg chg="del">
          <ac:chgData name="Martin Verjans" userId="23e40318f4d359fb" providerId="LiveId" clId="{4780802C-6ED3-43B5-81E2-3F00D35A6AB8}" dt="2023-03-09T14:41:12.206" v="2658" actId="478"/>
          <ac:picMkLst>
            <pc:docMk/>
            <pc:sldMk cId="2726568244" sldId="268"/>
            <ac:picMk id="5" creationId="{4EC1F4DC-83D2-E1CD-45B6-D1FEAD33C352}"/>
          </ac:picMkLst>
        </pc:picChg>
      </pc:sldChg>
      <pc:sldChg chg="modSp add mod modAnim">
        <pc:chgData name="Martin Verjans" userId="23e40318f4d359fb" providerId="LiveId" clId="{4780802C-6ED3-43B5-81E2-3F00D35A6AB8}" dt="2023-03-13T07:38:28.305" v="7084"/>
        <pc:sldMkLst>
          <pc:docMk/>
          <pc:sldMk cId="1054363997" sldId="269"/>
        </pc:sldMkLst>
        <pc:spChg chg="mod">
          <ac:chgData name="Martin Verjans" userId="23e40318f4d359fb" providerId="LiveId" clId="{4780802C-6ED3-43B5-81E2-3F00D35A6AB8}" dt="2023-03-09T14:56:32.032" v="3382" actId="20577"/>
          <ac:spMkLst>
            <pc:docMk/>
            <pc:sldMk cId="1054363997" sldId="269"/>
            <ac:spMk id="2" creationId="{2F6623C3-29F7-3BE6-57CF-A2D43791AD89}"/>
          </ac:spMkLst>
        </pc:spChg>
        <pc:spChg chg="mod">
          <ac:chgData name="Martin Verjans" userId="23e40318f4d359fb" providerId="LiveId" clId="{4780802C-6ED3-43B5-81E2-3F00D35A6AB8}" dt="2023-03-09T14:48:44.202" v="2987" actId="403"/>
          <ac:spMkLst>
            <pc:docMk/>
            <pc:sldMk cId="1054363997" sldId="269"/>
            <ac:spMk id="21" creationId="{94D8D30B-BE12-6472-C653-E1012679EA94}"/>
          </ac:spMkLst>
        </pc:spChg>
        <pc:picChg chg="mod">
          <ac:chgData name="Martin Verjans" userId="23e40318f4d359fb" providerId="LiveId" clId="{4780802C-6ED3-43B5-81E2-3F00D35A6AB8}" dt="2023-03-09T14:44:43.899" v="2812" actId="14826"/>
          <ac:picMkLst>
            <pc:docMk/>
            <pc:sldMk cId="1054363997" sldId="269"/>
            <ac:picMk id="5" creationId="{4EC1F4DC-83D2-E1CD-45B6-D1FEAD33C352}"/>
          </ac:picMkLst>
        </pc:picChg>
      </pc:sldChg>
      <pc:sldChg chg="modSp add mod modAnim">
        <pc:chgData name="Martin Verjans" userId="23e40318f4d359fb" providerId="LiveId" clId="{4780802C-6ED3-43B5-81E2-3F00D35A6AB8}" dt="2023-03-13T07:38:57.323" v="7087"/>
        <pc:sldMkLst>
          <pc:docMk/>
          <pc:sldMk cId="2394358569" sldId="270"/>
        </pc:sldMkLst>
        <pc:spChg chg="mod">
          <ac:chgData name="Martin Verjans" userId="23e40318f4d359fb" providerId="LiveId" clId="{4780802C-6ED3-43B5-81E2-3F00D35A6AB8}" dt="2023-03-09T14:56:41.324" v="3383" actId="20577"/>
          <ac:spMkLst>
            <pc:docMk/>
            <pc:sldMk cId="2394358569" sldId="270"/>
            <ac:spMk id="2" creationId="{2F6623C3-29F7-3BE6-57CF-A2D43791AD89}"/>
          </ac:spMkLst>
        </pc:spChg>
        <pc:spChg chg="mod">
          <ac:chgData name="Martin Verjans" userId="23e40318f4d359fb" providerId="LiveId" clId="{4780802C-6ED3-43B5-81E2-3F00D35A6AB8}" dt="2023-03-09T14:50:53.176" v="3094" actId="790"/>
          <ac:spMkLst>
            <pc:docMk/>
            <pc:sldMk cId="2394358569" sldId="270"/>
            <ac:spMk id="21" creationId="{94D8D30B-BE12-6472-C653-E1012679EA94}"/>
          </ac:spMkLst>
        </pc:spChg>
        <pc:picChg chg="mod">
          <ac:chgData name="Martin Verjans" userId="23e40318f4d359fb" providerId="LiveId" clId="{4780802C-6ED3-43B5-81E2-3F00D35A6AB8}" dt="2023-03-09T14:49:13.877" v="2993" actId="14826"/>
          <ac:picMkLst>
            <pc:docMk/>
            <pc:sldMk cId="2394358569" sldId="270"/>
            <ac:picMk id="5" creationId="{4EC1F4DC-83D2-E1CD-45B6-D1FEAD33C352}"/>
          </ac:picMkLst>
        </pc:picChg>
      </pc:sldChg>
      <pc:sldChg chg="modSp add mod modAnim">
        <pc:chgData name="Martin Verjans" userId="23e40318f4d359fb" providerId="LiveId" clId="{4780802C-6ED3-43B5-81E2-3F00D35A6AB8}" dt="2023-03-13T07:39:15.462" v="7090"/>
        <pc:sldMkLst>
          <pc:docMk/>
          <pc:sldMk cId="975165745" sldId="271"/>
        </pc:sldMkLst>
        <pc:spChg chg="mod">
          <ac:chgData name="Martin Verjans" userId="23e40318f4d359fb" providerId="LiveId" clId="{4780802C-6ED3-43B5-81E2-3F00D35A6AB8}" dt="2023-03-09T14:56:45.621" v="3384" actId="20577"/>
          <ac:spMkLst>
            <pc:docMk/>
            <pc:sldMk cId="975165745" sldId="271"/>
            <ac:spMk id="2" creationId="{2F6623C3-29F7-3BE6-57CF-A2D43791AD89}"/>
          </ac:spMkLst>
        </pc:spChg>
        <pc:spChg chg="mod">
          <ac:chgData name="Martin Verjans" userId="23e40318f4d359fb" providerId="LiveId" clId="{4780802C-6ED3-43B5-81E2-3F00D35A6AB8}" dt="2023-03-09T14:52:23.117" v="3180" actId="20577"/>
          <ac:spMkLst>
            <pc:docMk/>
            <pc:sldMk cId="975165745" sldId="271"/>
            <ac:spMk id="21" creationId="{94D8D30B-BE12-6472-C653-E1012679EA94}"/>
          </ac:spMkLst>
        </pc:spChg>
        <pc:picChg chg="mod">
          <ac:chgData name="Martin Verjans" userId="23e40318f4d359fb" providerId="LiveId" clId="{4780802C-6ED3-43B5-81E2-3F00D35A6AB8}" dt="2023-03-09T14:51:32.972" v="3096" actId="14826"/>
          <ac:picMkLst>
            <pc:docMk/>
            <pc:sldMk cId="975165745" sldId="271"/>
            <ac:picMk id="5" creationId="{4EC1F4DC-83D2-E1CD-45B6-D1FEAD33C352}"/>
          </ac:picMkLst>
        </pc:picChg>
      </pc:sldChg>
      <pc:sldChg chg="modSp add mod modAnim">
        <pc:chgData name="Martin Verjans" userId="23e40318f4d359fb" providerId="LiveId" clId="{4780802C-6ED3-43B5-81E2-3F00D35A6AB8}" dt="2023-03-13T07:39:35.072" v="7093"/>
        <pc:sldMkLst>
          <pc:docMk/>
          <pc:sldMk cId="2561624996" sldId="272"/>
        </pc:sldMkLst>
        <pc:spChg chg="mod">
          <ac:chgData name="Martin Verjans" userId="23e40318f4d359fb" providerId="LiveId" clId="{4780802C-6ED3-43B5-81E2-3F00D35A6AB8}" dt="2023-03-12T13:03:25.994" v="4347" actId="20577"/>
          <ac:spMkLst>
            <pc:docMk/>
            <pc:sldMk cId="2561624996" sldId="272"/>
            <ac:spMk id="2" creationId="{2F6623C3-29F7-3BE6-57CF-A2D43791AD89}"/>
          </ac:spMkLst>
        </pc:spChg>
        <pc:spChg chg="mod">
          <ac:chgData name="Martin Verjans" userId="23e40318f4d359fb" providerId="LiveId" clId="{4780802C-6ED3-43B5-81E2-3F00D35A6AB8}" dt="2023-03-09T14:53:41.842" v="3247" actId="20577"/>
          <ac:spMkLst>
            <pc:docMk/>
            <pc:sldMk cId="2561624996" sldId="272"/>
            <ac:spMk id="21" creationId="{94D8D30B-BE12-6472-C653-E1012679EA94}"/>
          </ac:spMkLst>
        </pc:spChg>
        <pc:picChg chg="mod">
          <ac:chgData name="Martin Verjans" userId="23e40318f4d359fb" providerId="LiveId" clId="{4780802C-6ED3-43B5-81E2-3F00D35A6AB8}" dt="2023-03-09T14:53:00.406" v="3182" actId="14826"/>
          <ac:picMkLst>
            <pc:docMk/>
            <pc:sldMk cId="2561624996" sldId="272"/>
            <ac:picMk id="5" creationId="{4EC1F4DC-83D2-E1CD-45B6-D1FEAD33C352}"/>
          </ac:picMkLst>
        </pc:picChg>
      </pc:sldChg>
      <pc:sldChg chg="modSp add mod modAnim">
        <pc:chgData name="Martin Verjans" userId="23e40318f4d359fb" providerId="LiveId" clId="{4780802C-6ED3-43B5-81E2-3F00D35A6AB8}" dt="2023-03-13T07:39:57.083" v="7096"/>
        <pc:sldMkLst>
          <pc:docMk/>
          <pc:sldMk cId="697037580" sldId="273"/>
        </pc:sldMkLst>
        <pc:spChg chg="mod">
          <ac:chgData name="Martin Verjans" userId="23e40318f4d359fb" providerId="LiveId" clId="{4780802C-6ED3-43B5-81E2-3F00D35A6AB8}" dt="2023-03-09T14:56:54.205" v="3386" actId="20577"/>
          <ac:spMkLst>
            <pc:docMk/>
            <pc:sldMk cId="697037580" sldId="273"/>
            <ac:spMk id="2" creationId="{2F6623C3-29F7-3BE6-57CF-A2D43791AD89}"/>
          </ac:spMkLst>
        </pc:spChg>
        <pc:spChg chg="mod">
          <ac:chgData name="Martin Verjans" userId="23e40318f4d359fb" providerId="LiveId" clId="{4780802C-6ED3-43B5-81E2-3F00D35A6AB8}" dt="2023-03-09T14:55:31.986" v="3359" actId="20577"/>
          <ac:spMkLst>
            <pc:docMk/>
            <pc:sldMk cId="697037580" sldId="273"/>
            <ac:spMk id="21" creationId="{94D8D30B-BE12-6472-C653-E1012679EA94}"/>
          </ac:spMkLst>
        </pc:spChg>
        <pc:picChg chg="mod">
          <ac:chgData name="Martin Verjans" userId="23e40318f4d359fb" providerId="LiveId" clId="{4780802C-6ED3-43B5-81E2-3F00D35A6AB8}" dt="2023-03-09T14:54:24.440" v="3257" actId="14826"/>
          <ac:picMkLst>
            <pc:docMk/>
            <pc:sldMk cId="697037580" sldId="273"/>
            <ac:picMk id="5" creationId="{4EC1F4DC-83D2-E1CD-45B6-D1FEAD33C352}"/>
          </ac:picMkLst>
        </pc:picChg>
      </pc:sldChg>
      <pc:sldChg chg="addSp delSp modSp add mod modAnim delDesignElem">
        <pc:chgData name="Martin Verjans" userId="23e40318f4d359fb" providerId="LiveId" clId="{4780802C-6ED3-43B5-81E2-3F00D35A6AB8}" dt="2023-03-13T09:32:02.736" v="9287" actId="20577"/>
        <pc:sldMkLst>
          <pc:docMk/>
          <pc:sldMk cId="495844976" sldId="274"/>
        </pc:sldMkLst>
        <pc:spChg chg="mod">
          <ac:chgData name="Martin Verjans" userId="23e40318f4d359fb" providerId="LiveId" clId="{4780802C-6ED3-43B5-81E2-3F00D35A6AB8}" dt="2023-03-09T15:08:16.778" v="3717" actId="26606"/>
          <ac:spMkLst>
            <pc:docMk/>
            <pc:sldMk cId="495844976" sldId="274"/>
            <ac:spMk id="2" creationId="{AAD25EE1-EF9E-C0D6-1BBF-41219F348721}"/>
          </ac:spMkLst>
        </pc:spChg>
        <pc:spChg chg="add del mod">
          <ac:chgData name="Martin Verjans" userId="23e40318f4d359fb" providerId="LiveId" clId="{4780802C-6ED3-43B5-81E2-3F00D35A6AB8}" dt="2023-03-09T15:06:33.270" v="3699" actId="26606"/>
          <ac:spMkLst>
            <pc:docMk/>
            <pc:sldMk cId="495844976" sldId="274"/>
            <ac:spMk id="3" creationId="{7E4446AE-DF39-BA8C-AB30-222D02F4BE4B}"/>
          </ac:spMkLst>
        </pc:spChg>
        <pc:spChg chg="add del mod">
          <ac:chgData name="Martin Verjans" userId="23e40318f4d359fb" providerId="LiveId" clId="{4780802C-6ED3-43B5-81E2-3F00D35A6AB8}" dt="2023-03-09T15:05:31.174" v="3693"/>
          <ac:spMkLst>
            <pc:docMk/>
            <pc:sldMk cId="495844976" sldId="274"/>
            <ac:spMk id="4" creationId="{DDCF1CC8-D862-5776-6FD8-7AD9FDDFD568}"/>
          </ac:spMkLst>
        </pc:spChg>
        <pc:spChg chg="add del mod">
          <ac:chgData name="Martin Verjans" userId="23e40318f4d359fb" providerId="LiveId" clId="{4780802C-6ED3-43B5-81E2-3F00D35A6AB8}" dt="2023-03-09T15:05:31.174" v="3693"/>
          <ac:spMkLst>
            <pc:docMk/>
            <pc:sldMk cId="495844976" sldId="274"/>
            <ac:spMk id="5" creationId="{5F84FC04-11BB-E48C-D3AD-CB1EB334AB57}"/>
          </ac:spMkLst>
        </pc:spChg>
        <pc:spChg chg="add del mod">
          <ac:chgData name="Martin Verjans" userId="23e40318f4d359fb" providerId="LiveId" clId="{4780802C-6ED3-43B5-81E2-3F00D35A6AB8}" dt="2023-03-09T15:06:43.886" v="3701"/>
          <ac:spMkLst>
            <pc:docMk/>
            <pc:sldMk cId="495844976" sldId="274"/>
            <ac:spMk id="6" creationId="{CFFC901A-9D7D-14EB-CD49-1CCBFE77D3E4}"/>
          </ac:spMkLst>
        </pc:spChg>
        <pc:spChg chg="add del">
          <ac:chgData name="Martin Verjans" userId="23e40318f4d359fb" providerId="LiveId" clId="{4780802C-6ED3-43B5-81E2-3F00D35A6AB8}" dt="2023-03-09T15:06:32.302" v="3696" actId="26606"/>
          <ac:spMkLst>
            <pc:docMk/>
            <pc:sldMk cId="495844976" sldId="274"/>
            <ac:spMk id="8" creationId="{09588DA8-065E-4F6F-8EFD-43104AB2E0CF}"/>
          </ac:spMkLst>
        </pc:spChg>
        <pc:spChg chg="add del">
          <ac:chgData name="Martin Verjans" userId="23e40318f4d359fb" providerId="LiveId" clId="{4780802C-6ED3-43B5-81E2-3F00D35A6AB8}" dt="2023-03-09T15:06:33.249" v="3698" actId="26606"/>
          <ac:spMkLst>
            <pc:docMk/>
            <pc:sldMk cId="495844976" sldId="274"/>
            <ac:spMk id="9" creationId="{CB49665F-0298-4449-8D2D-209989CB9EE3}"/>
          </ac:spMkLst>
        </pc:spChg>
        <pc:spChg chg="add del">
          <ac:chgData name="Martin Verjans" userId="23e40318f4d359fb" providerId="LiveId" clId="{4780802C-6ED3-43B5-81E2-3F00D35A6AB8}" dt="2023-03-09T15:06:32.302" v="3696" actId="26606"/>
          <ac:spMkLst>
            <pc:docMk/>
            <pc:sldMk cId="495844976" sldId="274"/>
            <ac:spMk id="10" creationId="{C4285719-470E-454C-AF62-8323075F1F5B}"/>
          </ac:spMkLst>
        </pc:spChg>
        <pc:spChg chg="add del">
          <ac:chgData name="Martin Verjans" userId="23e40318f4d359fb" providerId="LiveId" clId="{4780802C-6ED3-43B5-81E2-3F00D35A6AB8}" dt="2023-03-09T15:06:33.249" v="3698" actId="26606"/>
          <ac:spMkLst>
            <pc:docMk/>
            <pc:sldMk cId="495844976" sldId="274"/>
            <ac:spMk id="11" creationId="{A71EEC14-174A-46FA-B046-474750457130}"/>
          </ac:spMkLst>
        </pc:spChg>
        <pc:spChg chg="add del">
          <ac:chgData name="Martin Verjans" userId="23e40318f4d359fb" providerId="LiveId" clId="{4780802C-6ED3-43B5-81E2-3F00D35A6AB8}" dt="2023-03-09T15:06:32.302" v="3696" actId="26606"/>
          <ac:spMkLst>
            <pc:docMk/>
            <pc:sldMk cId="495844976" sldId="274"/>
            <ac:spMk id="12"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14" creationId="{4300840D-0A0B-4512-BACA-B439D5B9C57C}"/>
          </ac:spMkLst>
        </pc:spChg>
        <pc:spChg chg="add del">
          <ac:chgData name="Martin Verjans" userId="23e40318f4d359fb" providerId="LiveId" clId="{4780802C-6ED3-43B5-81E2-3F00D35A6AB8}" dt="2023-03-09T15:06:32.302" v="3696" actId="26606"/>
          <ac:spMkLst>
            <pc:docMk/>
            <pc:sldMk cId="495844976" sldId="274"/>
            <ac:spMk id="16" creationId="{D2B78728-A580-49A7-84F9-6EF6F583ADE0}"/>
          </ac:spMkLst>
        </pc:spChg>
        <pc:spChg chg="del">
          <ac:chgData name="Martin Verjans" userId="23e40318f4d359fb" providerId="LiveId" clId="{4780802C-6ED3-43B5-81E2-3F00D35A6AB8}" dt="2023-03-09T15:05:31.174" v="3693"/>
          <ac:spMkLst>
            <pc:docMk/>
            <pc:sldMk cId="495844976" sldId="274"/>
            <ac:spMk id="17" creationId="{C4285719-470E-454C-AF62-8323075F1F5B}"/>
          </ac:spMkLst>
        </pc:spChg>
        <pc:spChg chg="add del">
          <ac:chgData name="Martin Verjans" userId="23e40318f4d359fb" providerId="LiveId" clId="{4780802C-6ED3-43B5-81E2-3F00D35A6AB8}" dt="2023-03-09T15:06:32.302" v="3696" actId="26606"/>
          <ac:spMkLst>
            <pc:docMk/>
            <pc:sldMk cId="495844976" sldId="274"/>
            <ac:spMk id="18" creationId="{38FAA1A1-D861-433F-88FA-1E9D6FD31D11}"/>
          </ac:spMkLst>
        </pc:spChg>
        <pc:spChg chg="del">
          <ac:chgData name="Martin Verjans" userId="23e40318f4d359fb" providerId="LiveId" clId="{4780802C-6ED3-43B5-81E2-3F00D35A6AB8}" dt="2023-03-09T15:05:31.174" v="3693"/>
          <ac:spMkLst>
            <pc:docMk/>
            <pc:sldMk cId="495844976" sldId="274"/>
            <ac:spMk id="19"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20" creationId="{8D71EDA1-87BF-4D5D-AB79-F346FD19278A}"/>
          </ac:spMkLst>
        </pc:spChg>
        <pc:spChg chg="del">
          <ac:chgData name="Martin Verjans" userId="23e40318f4d359fb" providerId="LiveId" clId="{4780802C-6ED3-43B5-81E2-3F00D35A6AB8}" dt="2023-03-09T15:05:31.174" v="3693"/>
          <ac:spMkLst>
            <pc:docMk/>
            <pc:sldMk cId="495844976" sldId="274"/>
            <ac:spMk id="21" creationId="{4300840D-0A0B-4512-BACA-B439D5B9C57C}"/>
          </ac:spMkLst>
        </pc:spChg>
        <pc:spChg chg="del">
          <ac:chgData name="Martin Verjans" userId="23e40318f4d359fb" providerId="LiveId" clId="{4780802C-6ED3-43B5-81E2-3F00D35A6AB8}" dt="2023-03-09T15:05:31.174" v="3693"/>
          <ac:spMkLst>
            <pc:docMk/>
            <pc:sldMk cId="495844976" sldId="274"/>
            <ac:spMk id="23" creationId="{D2B78728-A580-49A7-84F9-6EF6F583ADE0}"/>
          </ac:spMkLst>
        </pc:spChg>
        <pc:spChg chg="del">
          <ac:chgData name="Martin Verjans" userId="23e40318f4d359fb" providerId="LiveId" clId="{4780802C-6ED3-43B5-81E2-3F00D35A6AB8}" dt="2023-03-09T15:05:31.174" v="3693"/>
          <ac:spMkLst>
            <pc:docMk/>
            <pc:sldMk cId="495844976" sldId="274"/>
            <ac:spMk id="25" creationId="{38FAA1A1-D861-433F-88FA-1E9D6FD31D11}"/>
          </ac:spMkLst>
        </pc:spChg>
        <pc:spChg chg="del">
          <ac:chgData name="Martin Verjans" userId="23e40318f4d359fb" providerId="LiveId" clId="{4780802C-6ED3-43B5-81E2-3F00D35A6AB8}" dt="2023-03-09T15:05:31.174" v="3693"/>
          <ac:spMkLst>
            <pc:docMk/>
            <pc:sldMk cId="495844976" sldId="274"/>
            <ac:spMk id="27" creationId="{8D71EDA1-87BF-4D5D-AB79-F346FD19278A}"/>
          </ac:spMkLst>
        </pc:spChg>
        <pc:spChg chg="add del mod">
          <ac:chgData name="Martin Verjans" userId="23e40318f4d359fb" providerId="LiveId" clId="{4780802C-6ED3-43B5-81E2-3F00D35A6AB8}" dt="2023-03-09T15:06:43.886" v="3701"/>
          <ac:spMkLst>
            <pc:docMk/>
            <pc:sldMk cId="495844976" sldId="274"/>
            <ac:spMk id="35" creationId="{86F4CFCE-201C-A128-76E7-388976BF9FB6}"/>
          </ac:spMkLst>
        </pc:spChg>
        <pc:spChg chg="add del">
          <ac:chgData name="Martin Verjans" userId="23e40318f4d359fb" providerId="LiveId" clId="{4780802C-6ED3-43B5-81E2-3F00D35A6AB8}" dt="2023-03-09T15:06:43.886" v="3701"/>
          <ac:spMkLst>
            <pc:docMk/>
            <pc:sldMk cId="495844976" sldId="274"/>
            <ac:spMk id="36" creationId="{09588DA8-065E-4F6F-8EFD-43104AB2E0CF}"/>
          </ac:spMkLst>
        </pc:spChg>
        <pc:spChg chg="add del">
          <ac:chgData name="Martin Verjans" userId="23e40318f4d359fb" providerId="LiveId" clId="{4780802C-6ED3-43B5-81E2-3F00D35A6AB8}" dt="2023-03-09T15:06:43.886" v="3701"/>
          <ac:spMkLst>
            <pc:docMk/>
            <pc:sldMk cId="495844976" sldId="274"/>
            <ac:spMk id="37" creationId="{C4285719-470E-454C-AF62-8323075F1F5B}"/>
          </ac:spMkLst>
        </pc:spChg>
        <pc:spChg chg="add del">
          <ac:chgData name="Martin Verjans" userId="23e40318f4d359fb" providerId="LiveId" clId="{4780802C-6ED3-43B5-81E2-3F00D35A6AB8}" dt="2023-03-09T15:06:43.886" v="3701"/>
          <ac:spMkLst>
            <pc:docMk/>
            <pc:sldMk cId="495844976" sldId="274"/>
            <ac:spMk id="38" creationId="{CD9FE4EF-C4D8-49A0-B2FF-81D8DB7D8A24}"/>
          </ac:spMkLst>
        </pc:spChg>
        <pc:spChg chg="add del">
          <ac:chgData name="Martin Verjans" userId="23e40318f4d359fb" providerId="LiveId" clId="{4780802C-6ED3-43B5-81E2-3F00D35A6AB8}" dt="2023-03-09T15:06:43.886" v="3701"/>
          <ac:spMkLst>
            <pc:docMk/>
            <pc:sldMk cId="495844976" sldId="274"/>
            <ac:spMk id="39" creationId="{4300840D-0A0B-4512-BACA-B439D5B9C57C}"/>
          </ac:spMkLst>
        </pc:spChg>
        <pc:spChg chg="add del">
          <ac:chgData name="Martin Verjans" userId="23e40318f4d359fb" providerId="LiveId" clId="{4780802C-6ED3-43B5-81E2-3F00D35A6AB8}" dt="2023-03-09T15:06:43.886" v="3701"/>
          <ac:spMkLst>
            <pc:docMk/>
            <pc:sldMk cId="495844976" sldId="274"/>
            <ac:spMk id="40" creationId="{D2B78728-A580-49A7-84F9-6EF6F583ADE0}"/>
          </ac:spMkLst>
        </pc:spChg>
        <pc:spChg chg="add del">
          <ac:chgData name="Martin Verjans" userId="23e40318f4d359fb" providerId="LiveId" clId="{4780802C-6ED3-43B5-81E2-3F00D35A6AB8}" dt="2023-03-09T15:06:43.886" v="3701"/>
          <ac:spMkLst>
            <pc:docMk/>
            <pc:sldMk cId="495844976" sldId="274"/>
            <ac:spMk id="41" creationId="{38FAA1A1-D861-433F-88FA-1E9D6FD31D11}"/>
          </ac:spMkLst>
        </pc:spChg>
        <pc:spChg chg="add del">
          <ac:chgData name="Martin Verjans" userId="23e40318f4d359fb" providerId="LiveId" clId="{4780802C-6ED3-43B5-81E2-3F00D35A6AB8}" dt="2023-03-09T15:06:43.886" v="3701"/>
          <ac:spMkLst>
            <pc:docMk/>
            <pc:sldMk cId="495844976" sldId="274"/>
            <ac:spMk id="42" creationId="{8D71EDA1-87BF-4D5D-AB79-F346FD19278A}"/>
          </ac:spMkLst>
        </pc:spChg>
        <pc:spChg chg="add mod">
          <ac:chgData name="Martin Verjans" userId="23e40318f4d359fb" providerId="LiveId" clId="{4780802C-6ED3-43B5-81E2-3F00D35A6AB8}" dt="2023-03-13T09:32:02.736" v="9287" actId="20577"/>
          <ac:spMkLst>
            <pc:docMk/>
            <pc:sldMk cId="495844976" sldId="274"/>
            <ac:spMk id="43" creationId="{7E4446AE-DF39-BA8C-AB30-222D02F4BE4B}"/>
          </ac:spMkLst>
        </pc:spChg>
        <pc:spChg chg="add">
          <ac:chgData name="Martin Verjans" userId="23e40318f4d359fb" providerId="LiveId" clId="{4780802C-6ED3-43B5-81E2-3F00D35A6AB8}" dt="2023-03-09T15:08:16.778" v="3717" actId="26606"/>
          <ac:spMkLst>
            <pc:docMk/>
            <pc:sldMk cId="495844976" sldId="274"/>
            <ac:spMk id="54" creationId="{2E17E911-875F-4DE5-8699-99D9F1805A5D}"/>
          </ac:spMkLst>
        </pc:spChg>
        <pc:spChg chg="add">
          <ac:chgData name="Martin Verjans" userId="23e40318f4d359fb" providerId="LiveId" clId="{4780802C-6ED3-43B5-81E2-3F00D35A6AB8}" dt="2023-03-09T15:08:16.778" v="3717" actId="26606"/>
          <ac:spMkLst>
            <pc:docMk/>
            <pc:sldMk cId="495844976" sldId="274"/>
            <ac:spMk id="56" creationId="{CD9FE4EF-C4D8-49A0-B2FF-81D8DB7D8A24}"/>
          </ac:spMkLst>
        </pc:spChg>
        <pc:spChg chg="add">
          <ac:chgData name="Martin Verjans" userId="23e40318f4d359fb" providerId="LiveId" clId="{4780802C-6ED3-43B5-81E2-3F00D35A6AB8}" dt="2023-03-09T15:08:16.778" v="3717" actId="26606"/>
          <ac:spMkLst>
            <pc:docMk/>
            <pc:sldMk cId="495844976" sldId="274"/>
            <ac:spMk id="58" creationId="{4300840D-0A0B-4512-BACA-B439D5B9C57C}"/>
          </ac:spMkLst>
        </pc:spChg>
        <pc:spChg chg="add">
          <ac:chgData name="Martin Verjans" userId="23e40318f4d359fb" providerId="LiveId" clId="{4780802C-6ED3-43B5-81E2-3F00D35A6AB8}" dt="2023-03-09T15:08:16.778" v="3717" actId="26606"/>
          <ac:spMkLst>
            <pc:docMk/>
            <pc:sldMk cId="495844976" sldId="274"/>
            <ac:spMk id="60" creationId="{D2B78728-A580-49A7-84F9-6EF6F583ADE0}"/>
          </ac:spMkLst>
        </pc:spChg>
        <pc:spChg chg="add">
          <ac:chgData name="Martin Verjans" userId="23e40318f4d359fb" providerId="LiveId" clId="{4780802C-6ED3-43B5-81E2-3F00D35A6AB8}" dt="2023-03-09T15:08:16.778" v="3717" actId="26606"/>
          <ac:spMkLst>
            <pc:docMk/>
            <pc:sldMk cId="495844976" sldId="274"/>
            <ac:spMk id="62" creationId="{38FAA1A1-D861-433F-88FA-1E9D6FD31D11}"/>
          </ac:spMkLst>
        </pc:spChg>
        <pc:spChg chg="add">
          <ac:chgData name="Martin Verjans" userId="23e40318f4d359fb" providerId="LiveId" clId="{4780802C-6ED3-43B5-81E2-3F00D35A6AB8}" dt="2023-03-09T15:08:16.778" v="3717" actId="26606"/>
          <ac:spMkLst>
            <pc:docMk/>
            <pc:sldMk cId="495844976" sldId="274"/>
            <ac:spMk id="64" creationId="{8D71EDA1-87BF-4D5D-AB79-F346FD19278A}"/>
          </ac:spMkLst>
        </pc:spChg>
        <pc:grpChg chg="add del">
          <ac:chgData name="Martin Verjans" userId="23e40318f4d359fb" providerId="LiveId" clId="{4780802C-6ED3-43B5-81E2-3F00D35A6AB8}" dt="2023-03-09T15:06:33.249" v="3698" actId="26606"/>
          <ac:grpSpMkLst>
            <pc:docMk/>
            <pc:sldMk cId="495844976" sldId="274"/>
            <ac:grpSpMk id="13" creationId="{EEB6CB95-E653-4C6C-AE51-62FD848E8D5B}"/>
          </ac:grpSpMkLst>
        </pc:grpChg>
        <pc:grpChg chg="add del">
          <ac:chgData name="Martin Verjans" userId="23e40318f4d359fb" providerId="LiveId" clId="{4780802C-6ED3-43B5-81E2-3F00D35A6AB8}" dt="2023-03-09T15:06:33.249" v="3698" actId="26606"/>
          <ac:grpSpMkLst>
            <pc:docMk/>
            <pc:sldMk cId="495844976" sldId="274"/>
            <ac:grpSpMk id="28" creationId="{43F5E015-E085-4624-B431-B42414448684}"/>
          </ac:grpSpMkLst>
        </pc:grpChg>
        <pc:graphicFrameChg chg="add del">
          <ac:chgData name="Martin Verjans" userId="23e40318f4d359fb" providerId="LiveId" clId="{4780802C-6ED3-43B5-81E2-3F00D35A6AB8}" dt="2023-03-09T15:06:33.249" v="3698" actId="26606"/>
          <ac:graphicFrameMkLst>
            <pc:docMk/>
            <pc:sldMk cId="495844976" sldId="274"/>
            <ac:graphicFrameMk id="34" creationId="{E6F0077A-F4C1-BFFD-DFD3-33A12BD2BB70}"/>
          </ac:graphicFrameMkLst>
        </pc:graphicFrameChg>
        <pc:picChg chg="del">
          <ac:chgData name="Martin Verjans" userId="23e40318f4d359fb" providerId="LiveId" clId="{4780802C-6ED3-43B5-81E2-3F00D35A6AB8}" dt="2023-03-09T15:05:07.563" v="3690" actId="478"/>
          <ac:picMkLst>
            <pc:docMk/>
            <pc:sldMk cId="495844976" sldId="274"/>
            <ac:picMk id="7" creationId="{600257C7-BB67-FDAC-FDA0-611296403EC0}"/>
          </ac:picMkLst>
        </pc:picChg>
        <pc:picChg chg="add del mod">
          <ac:chgData name="Martin Verjans" userId="23e40318f4d359fb" providerId="LiveId" clId="{4780802C-6ED3-43B5-81E2-3F00D35A6AB8}" dt="2023-03-09T15:11:58.991" v="3870" actId="478"/>
          <ac:picMkLst>
            <pc:docMk/>
            <pc:sldMk cId="495844976" sldId="274"/>
            <ac:picMk id="45" creationId="{2B643715-D7B9-BEF7-71D8-24AD10901306}"/>
          </ac:picMkLst>
        </pc:picChg>
        <pc:cxnChg chg="add del">
          <ac:chgData name="Martin Verjans" userId="23e40318f4d359fb" providerId="LiveId" clId="{4780802C-6ED3-43B5-81E2-3F00D35A6AB8}" dt="2023-03-09T15:08:16.778" v="3717" actId="26606"/>
          <ac:cxnSpMkLst>
            <pc:docMk/>
            <pc:sldMk cId="495844976" sldId="274"/>
            <ac:cxnSpMk id="49" creationId="{A7F400EE-A8A5-48AF-B4D6-291B52C6F0B0}"/>
          </ac:cxnSpMkLst>
        </pc:cxnChg>
      </pc:sldChg>
      <pc:sldChg chg="addSp delSp modSp add mod modAnim delDesignElem">
        <pc:chgData name="Martin Verjans" userId="23e40318f4d359fb" providerId="LiveId" clId="{4780802C-6ED3-43B5-81E2-3F00D35A6AB8}" dt="2023-03-13T09:32:34.022" v="9317" actId="20577"/>
        <pc:sldMkLst>
          <pc:docMk/>
          <pc:sldMk cId="1297641946" sldId="275"/>
        </pc:sldMkLst>
        <pc:spChg chg="mod">
          <ac:chgData name="Martin Verjans" userId="23e40318f4d359fb" providerId="LiveId" clId="{4780802C-6ED3-43B5-81E2-3F00D35A6AB8}" dt="2023-03-09T15:11:24.718" v="3864" actId="26606"/>
          <ac:spMkLst>
            <pc:docMk/>
            <pc:sldMk cId="1297641946" sldId="275"/>
            <ac:spMk id="2" creationId="{AAD25EE1-EF9E-C0D6-1BBF-41219F348721}"/>
          </ac:spMkLst>
        </pc:spChg>
        <pc:spChg chg="add del mod">
          <ac:chgData name="Martin Verjans" userId="23e40318f4d359fb" providerId="LiveId" clId="{4780802C-6ED3-43B5-81E2-3F00D35A6AB8}" dt="2023-03-09T15:10:15.126" v="3858"/>
          <ac:spMkLst>
            <pc:docMk/>
            <pc:sldMk cId="1297641946" sldId="275"/>
            <ac:spMk id="3" creationId="{D00FACBC-D865-E811-AD6A-9EEA5C815DEB}"/>
          </ac:spMkLst>
        </pc:spChg>
        <pc:spChg chg="add del mod">
          <ac:chgData name="Martin Verjans" userId="23e40318f4d359fb" providerId="LiveId" clId="{4780802C-6ED3-43B5-81E2-3F00D35A6AB8}" dt="2023-03-09T15:10:15.126" v="3858"/>
          <ac:spMkLst>
            <pc:docMk/>
            <pc:sldMk cId="1297641946" sldId="275"/>
            <ac:spMk id="4" creationId="{FEB017C4-BA31-0D27-8F62-E21C93356026}"/>
          </ac:spMkLst>
        </pc:spChg>
        <pc:spChg chg="add mod">
          <ac:chgData name="Martin Verjans" userId="23e40318f4d359fb" providerId="LiveId" clId="{4780802C-6ED3-43B5-81E2-3F00D35A6AB8}" dt="2023-03-13T09:32:34.022" v="9317" actId="20577"/>
          <ac:spMkLst>
            <pc:docMk/>
            <pc:sldMk cId="1297641946" sldId="275"/>
            <ac:spMk id="6" creationId="{4B51CA36-9C90-99AA-3204-468FFCAF8905}"/>
          </ac:spMkLst>
        </pc:spChg>
        <pc:spChg chg="del mod">
          <ac:chgData name="Martin Verjans" userId="23e40318f4d359fb" providerId="LiveId" clId="{4780802C-6ED3-43B5-81E2-3F00D35A6AB8}" dt="2023-03-09T15:11:08.785" v="3861" actId="26606"/>
          <ac:spMkLst>
            <pc:docMk/>
            <pc:sldMk cId="1297641946" sldId="275"/>
            <ac:spMk id="43" creationId="{7E4446AE-DF39-BA8C-AB30-222D02F4BE4B}"/>
          </ac:spMkLst>
        </pc:spChg>
        <pc:spChg chg="add del">
          <ac:chgData name="Martin Verjans" userId="23e40318f4d359fb" providerId="LiveId" clId="{4780802C-6ED3-43B5-81E2-3F00D35A6AB8}" dt="2023-03-09T15:11:24.718" v="3864" actId="26606"/>
          <ac:spMkLst>
            <pc:docMk/>
            <pc:sldMk cId="1297641946" sldId="275"/>
            <ac:spMk id="50" creationId="{65219498-D544-41AC-98FE-8F956EF66A62}"/>
          </ac:spMkLst>
        </pc:spChg>
        <pc:spChg chg="add del">
          <ac:chgData name="Martin Verjans" userId="23e40318f4d359fb" providerId="LiveId" clId="{4780802C-6ED3-43B5-81E2-3F00D35A6AB8}" dt="2023-03-09T15:11:24.718" v="3864" actId="26606"/>
          <ac:spMkLst>
            <pc:docMk/>
            <pc:sldMk cId="1297641946" sldId="275"/>
            <ac:spMk id="52" creationId="{F500DBFC-17A9-4E0A-AEE2-A49F9AEEF0FD}"/>
          </ac:spMkLst>
        </pc:spChg>
        <pc:spChg chg="del">
          <ac:chgData name="Martin Verjans" userId="23e40318f4d359fb" providerId="LiveId" clId="{4780802C-6ED3-43B5-81E2-3F00D35A6AB8}" dt="2023-03-09T15:10:15.126" v="3858"/>
          <ac:spMkLst>
            <pc:docMk/>
            <pc:sldMk cId="1297641946" sldId="275"/>
            <ac:spMk id="54" creationId="{2E17E911-875F-4DE5-8699-99D9F1805A5D}"/>
          </ac:spMkLst>
        </pc:spChg>
        <pc:spChg chg="del">
          <ac:chgData name="Martin Verjans" userId="23e40318f4d359fb" providerId="LiveId" clId="{4780802C-6ED3-43B5-81E2-3F00D35A6AB8}" dt="2023-03-09T15:10:15.126" v="3858"/>
          <ac:spMkLst>
            <pc:docMk/>
            <pc:sldMk cId="1297641946" sldId="275"/>
            <ac:spMk id="56" creationId="{CD9FE4EF-C4D8-49A0-B2FF-81D8DB7D8A24}"/>
          </ac:spMkLst>
        </pc:spChg>
        <pc:spChg chg="del">
          <ac:chgData name="Martin Verjans" userId="23e40318f4d359fb" providerId="LiveId" clId="{4780802C-6ED3-43B5-81E2-3F00D35A6AB8}" dt="2023-03-09T15:10:15.126" v="3858"/>
          <ac:spMkLst>
            <pc:docMk/>
            <pc:sldMk cId="1297641946" sldId="275"/>
            <ac:spMk id="58" creationId="{4300840D-0A0B-4512-BACA-B439D5B9C57C}"/>
          </ac:spMkLst>
        </pc:spChg>
        <pc:spChg chg="add">
          <ac:chgData name="Martin Verjans" userId="23e40318f4d359fb" providerId="LiveId" clId="{4780802C-6ED3-43B5-81E2-3F00D35A6AB8}" dt="2023-03-09T15:11:24.718" v="3864" actId="26606"/>
          <ac:spMkLst>
            <pc:docMk/>
            <pc:sldMk cId="1297641946" sldId="275"/>
            <ac:spMk id="59" creationId="{C4285719-470E-454C-AF62-8323075F1F5B}"/>
          </ac:spMkLst>
        </pc:spChg>
        <pc:spChg chg="del">
          <ac:chgData name="Martin Verjans" userId="23e40318f4d359fb" providerId="LiveId" clId="{4780802C-6ED3-43B5-81E2-3F00D35A6AB8}" dt="2023-03-09T15:10:15.126" v="3858"/>
          <ac:spMkLst>
            <pc:docMk/>
            <pc:sldMk cId="1297641946" sldId="275"/>
            <ac:spMk id="60" creationId="{D2B78728-A580-49A7-84F9-6EF6F583ADE0}"/>
          </ac:spMkLst>
        </pc:spChg>
        <pc:spChg chg="add">
          <ac:chgData name="Martin Verjans" userId="23e40318f4d359fb" providerId="LiveId" clId="{4780802C-6ED3-43B5-81E2-3F00D35A6AB8}" dt="2023-03-09T15:11:24.718" v="3864" actId="26606"/>
          <ac:spMkLst>
            <pc:docMk/>
            <pc:sldMk cId="1297641946" sldId="275"/>
            <ac:spMk id="61" creationId="{CD9FE4EF-C4D8-49A0-B2FF-81D8DB7D8A24}"/>
          </ac:spMkLst>
        </pc:spChg>
        <pc:spChg chg="del">
          <ac:chgData name="Martin Verjans" userId="23e40318f4d359fb" providerId="LiveId" clId="{4780802C-6ED3-43B5-81E2-3F00D35A6AB8}" dt="2023-03-09T15:10:15.126" v="3858"/>
          <ac:spMkLst>
            <pc:docMk/>
            <pc:sldMk cId="1297641946" sldId="275"/>
            <ac:spMk id="62" creationId="{38FAA1A1-D861-433F-88FA-1E9D6FD31D11}"/>
          </ac:spMkLst>
        </pc:spChg>
        <pc:spChg chg="del">
          <ac:chgData name="Martin Verjans" userId="23e40318f4d359fb" providerId="LiveId" clId="{4780802C-6ED3-43B5-81E2-3F00D35A6AB8}" dt="2023-03-09T15:10:15.126" v="3858"/>
          <ac:spMkLst>
            <pc:docMk/>
            <pc:sldMk cId="1297641946" sldId="275"/>
            <ac:spMk id="64" creationId="{8D71EDA1-87BF-4D5D-AB79-F346FD19278A}"/>
          </ac:spMkLst>
        </pc:spChg>
        <pc:spChg chg="add">
          <ac:chgData name="Martin Verjans" userId="23e40318f4d359fb" providerId="LiveId" clId="{4780802C-6ED3-43B5-81E2-3F00D35A6AB8}" dt="2023-03-09T15:11:24.718" v="3864" actId="26606"/>
          <ac:spMkLst>
            <pc:docMk/>
            <pc:sldMk cId="1297641946" sldId="275"/>
            <ac:spMk id="66" creationId="{4300840D-0A0B-4512-BACA-B439D5B9C57C}"/>
          </ac:spMkLst>
        </pc:spChg>
        <pc:spChg chg="add">
          <ac:chgData name="Martin Verjans" userId="23e40318f4d359fb" providerId="LiveId" clId="{4780802C-6ED3-43B5-81E2-3F00D35A6AB8}" dt="2023-03-09T15:11:24.718" v="3864" actId="26606"/>
          <ac:spMkLst>
            <pc:docMk/>
            <pc:sldMk cId="1297641946" sldId="275"/>
            <ac:spMk id="68" creationId="{D2B78728-A580-49A7-84F9-6EF6F583ADE0}"/>
          </ac:spMkLst>
        </pc:spChg>
        <pc:spChg chg="add">
          <ac:chgData name="Martin Verjans" userId="23e40318f4d359fb" providerId="LiveId" clId="{4780802C-6ED3-43B5-81E2-3F00D35A6AB8}" dt="2023-03-09T15:11:24.718" v="3864" actId="26606"/>
          <ac:spMkLst>
            <pc:docMk/>
            <pc:sldMk cId="1297641946" sldId="275"/>
            <ac:spMk id="70" creationId="{38FAA1A1-D861-433F-88FA-1E9D6FD31D11}"/>
          </ac:spMkLst>
        </pc:spChg>
        <pc:spChg chg="add">
          <ac:chgData name="Martin Verjans" userId="23e40318f4d359fb" providerId="LiveId" clId="{4780802C-6ED3-43B5-81E2-3F00D35A6AB8}" dt="2023-03-09T15:11:24.718" v="3864" actId="26606"/>
          <ac:spMkLst>
            <pc:docMk/>
            <pc:sldMk cId="1297641946" sldId="275"/>
            <ac:spMk id="72" creationId="{8D71EDA1-87BF-4D5D-AB79-F346FD19278A}"/>
          </ac:spMkLst>
        </pc:spChg>
        <pc:grpChg chg="add del">
          <ac:chgData name="Martin Verjans" userId="23e40318f4d359fb" providerId="LiveId" clId="{4780802C-6ED3-43B5-81E2-3F00D35A6AB8}" dt="2023-03-09T15:11:24.718" v="3864" actId="26606"/>
          <ac:grpSpMkLst>
            <pc:docMk/>
            <pc:sldMk cId="1297641946" sldId="275"/>
            <ac:grpSpMk id="46" creationId="{D74613BB-817C-4C4F-8A24-4936F2F064C0}"/>
          </ac:grpSpMkLst>
        </pc:grpChg>
        <pc:picChg chg="del">
          <ac:chgData name="Martin Verjans" userId="23e40318f4d359fb" providerId="LiveId" clId="{4780802C-6ED3-43B5-81E2-3F00D35A6AB8}" dt="2023-03-09T15:10:10.260" v="3856" actId="478"/>
          <ac:picMkLst>
            <pc:docMk/>
            <pc:sldMk cId="1297641946" sldId="275"/>
            <ac:picMk id="45" creationId="{2B643715-D7B9-BEF7-71D8-24AD10901306}"/>
          </ac:picMkLst>
        </pc:picChg>
        <pc:picChg chg="add mod ord">
          <ac:chgData name="Martin Verjans" userId="23e40318f4d359fb" providerId="LiveId" clId="{4780802C-6ED3-43B5-81E2-3F00D35A6AB8}" dt="2023-03-09T15:11:24.718" v="3864" actId="26606"/>
          <ac:picMkLst>
            <pc:docMk/>
            <pc:sldMk cId="1297641946" sldId="275"/>
            <ac:picMk id="47" creationId="{1CDB7BF8-AEC1-EA1C-F3E6-132BCCE60203}"/>
          </ac:picMkLst>
        </pc:picChg>
      </pc:sldChg>
      <pc:sldChg chg="addSp delSp modSp add del mod">
        <pc:chgData name="Martin Verjans" userId="23e40318f4d359fb" providerId="LiveId" clId="{4780802C-6ED3-43B5-81E2-3F00D35A6AB8}" dt="2023-03-12T16:05:29.857" v="6664" actId="47"/>
        <pc:sldMkLst>
          <pc:docMk/>
          <pc:sldMk cId="581401083" sldId="276"/>
        </pc:sldMkLst>
        <pc:spChg chg="mod">
          <ac:chgData name="Martin Verjans" userId="23e40318f4d359fb" providerId="LiveId" clId="{4780802C-6ED3-43B5-81E2-3F00D35A6AB8}" dt="2023-03-12T16:04:56.122" v="6648" actId="26606"/>
          <ac:spMkLst>
            <pc:docMk/>
            <pc:sldMk cId="581401083" sldId="276"/>
            <ac:spMk id="2" creationId="{2F6623C3-29F7-3BE6-57CF-A2D43791AD89}"/>
          </ac:spMkLst>
        </pc:spChg>
        <pc:spChg chg="add del mod">
          <ac:chgData name="Martin Verjans" userId="23e40318f4d359fb" providerId="LiveId" clId="{4780802C-6ED3-43B5-81E2-3F00D35A6AB8}" dt="2023-03-12T12:54:09.477" v="4180" actId="478"/>
          <ac:spMkLst>
            <pc:docMk/>
            <pc:sldMk cId="581401083" sldId="276"/>
            <ac:spMk id="4" creationId="{D4A57E49-5A60-B216-BBCD-1CA4F8B2B430}"/>
          </ac:spMkLst>
        </pc:spChg>
        <pc:spChg chg="del">
          <ac:chgData name="Martin Verjans" userId="23e40318f4d359fb" providerId="LiveId" clId="{4780802C-6ED3-43B5-81E2-3F00D35A6AB8}" dt="2023-03-12T12:57:56.285" v="4287" actId="26606"/>
          <ac:spMkLst>
            <pc:docMk/>
            <pc:sldMk cId="581401083" sldId="276"/>
            <ac:spMk id="20" creationId="{12609869-9E80-471B-A487-A53288E0E791}"/>
          </ac:spMkLst>
        </pc:spChg>
        <pc:spChg chg="del mod">
          <ac:chgData name="Martin Verjans" userId="23e40318f4d359fb" providerId="LiveId" clId="{4780802C-6ED3-43B5-81E2-3F00D35A6AB8}" dt="2023-03-12T12:54:05.063" v="4179" actId="478"/>
          <ac:spMkLst>
            <pc:docMk/>
            <pc:sldMk cId="581401083" sldId="276"/>
            <ac:spMk id="21" creationId="{94D8D30B-BE12-6472-C653-E1012679EA94}"/>
          </ac:spMkLst>
        </pc:spChg>
        <pc:spChg chg="del">
          <ac:chgData name="Martin Verjans" userId="23e40318f4d359fb" providerId="LiveId" clId="{4780802C-6ED3-43B5-81E2-3F00D35A6AB8}" dt="2023-03-12T12:57:56.285" v="4287" actId="26606"/>
          <ac:spMkLst>
            <pc:docMk/>
            <pc:sldMk cId="581401083" sldId="276"/>
            <ac:spMk id="23" creationId="{7004738A-9D34-43E8-97D2-CA0EED4F8BE0}"/>
          </ac:spMkLst>
        </pc:spChg>
        <pc:spChg chg="del">
          <ac:chgData name="Martin Verjans" userId="23e40318f4d359fb" providerId="LiveId" clId="{4780802C-6ED3-43B5-81E2-3F00D35A6AB8}" dt="2023-03-12T12:57:56.285" v="4287" actId="26606"/>
          <ac:spMkLst>
            <pc:docMk/>
            <pc:sldMk cId="581401083" sldId="276"/>
            <ac:spMk id="29" creationId="{B8B8D07F-F13E-443E-BA68-2D26672D76B9}"/>
          </ac:spMkLst>
        </pc:spChg>
        <pc:spChg chg="del">
          <ac:chgData name="Martin Verjans" userId="23e40318f4d359fb" providerId="LiveId" clId="{4780802C-6ED3-43B5-81E2-3F00D35A6AB8}" dt="2023-03-12T12:57:56.285" v="4287" actId="26606"/>
          <ac:spMkLst>
            <pc:docMk/>
            <pc:sldMk cId="581401083" sldId="276"/>
            <ac:spMk id="31" creationId="{2813A4FA-24A5-41ED-A534-3807D1B2F344}"/>
          </ac:spMkLst>
        </pc:spChg>
        <pc:spChg chg="del">
          <ac:chgData name="Martin Verjans" userId="23e40318f4d359fb" providerId="LiveId" clId="{4780802C-6ED3-43B5-81E2-3F00D35A6AB8}" dt="2023-03-12T12:57:56.285" v="4287" actId="26606"/>
          <ac:spMkLst>
            <pc:docMk/>
            <pc:sldMk cId="581401083" sldId="276"/>
            <ac:spMk id="33" creationId="{C3944F27-CA70-4E84-A51A-E6BF89558979}"/>
          </ac:spMkLst>
        </pc:spChg>
        <pc:spChg chg="add del">
          <ac:chgData name="Martin Verjans" userId="23e40318f4d359fb" providerId="LiveId" clId="{4780802C-6ED3-43B5-81E2-3F00D35A6AB8}" dt="2023-03-12T12:58:16.462" v="4331" actId="26606"/>
          <ac:spMkLst>
            <pc:docMk/>
            <pc:sldMk cId="581401083" sldId="276"/>
            <ac:spMk id="39" creationId="{7D9D36D6-2AC5-46A1-A849-4C82D5264A3A}"/>
          </ac:spMkLst>
        </pc:spChg>
        <pc:spChg chg="add del">
          <ac:chgData name="Martin Verjans" userId="23e40318f4d359fb" providerId="LiveId" clId="{4780802C-6ED3-43B5-81E2-3F00D35A6AB8}" dt="2023-03-12T12:58:45.978" v="4332" actId="26606"/>
          <ac:spMkLst>
            <pc:docMk/>
            <pc:sldMk cId="581401083" sldId="276"/>
            <ac:spMk id="44" creationId="{A8384FB5-9ADC-4DDC-881B-597D56F5B15D}"/>
          </ac:spMkLst>
        </pc:spChg>
        <pc:spChg chg="add del">
          <ac:chgData name="Martin Verjans" userId="23e40318f4d359fb" providerId="LiveId" clId="{4780802C-6ED3-43B5-81E2-3F00D35A6AB8}" dt="2023-03-12T12:58:45.978" v="4332" actId="26606"/>
          <ac:spMkLst>
            <pc:docMk/>
            <pc:sldMk cId="581401083" sldId="276"/>
            <ac:spMk id="46" creationId="{91E5A9A7-95C6-4F4F-B00E-C82E07FE62EF}"/>
          </ac:spMkLst>
        </pc:spChg>
        <pc:spChg chg="add del">
          <ac:chgData name="Martin Verjans" userId="23e40318f4d359fb" providerId="LiveId" clId="{4780802C-6ED3-43B5-81E2-3F00D35A6AB8}" dt="2023-03-12T12:58:45.978" v="4332" actId="26606"/>
          <ac:spMkLst>
            <pc:docMk/>
            <pc:sldMk cId="581401083" sldId="276"/>
            <ac:spMk id="48" creationId="{D07DD2DE-F619-49DD-B5E7-03A290FF4ED1}"/>
          </ac:spMkLst>
        </pc:spChg>
        <pc:spChg chg="add del">
          <ac:chgData name="Martin Verjans" userId="23e40318f4d359fb" providerId="LiveId" clId="{4780802C-6ED3-43B5-81E2-3F00D35A6AB8}" dt="2023-03-12T12:58:45.978" v="4332" actId="26606"/>
          <ac:spMkLst>
            <pc:docMk/>
            <pc:sldMk cId="581401083" sldId="276"/>
            <ac:spMk id="50" creationId="{85149191-5F60-4A28-AAFF-039F96B0F3EC}"/>
          </ac:spMkLst>
        </pc:spChg>
        <pc:spChg chg="add del">
          <ac:chgData name="Martin Verjans" userId="23e40318f4d359fb" providerId="LiveId" clId="{4780802C-6ED3-43B5-81E2-3F00D35A6AB8}" dt="2023-03-12T12:58:45.978" v="4332" actId="26606"/>
          <ac:spMkLst>
            <pc:docMk/>
            <pc:sldMk cId="581401083" sldId="276"/>
            <ac:spMk id="52" creationId="{F8260ED5-17F7-4158-B241-D51DD4CF1B7E}"/>
          </ac:spMkLst>
        </pc:spChg>
        <pc:spChg chg="add del">
          <ac:chgData name="Martin Verjans" userId="23e40318f4d359fb" providerId="LiveId" clId="{4780802C-6ED3-43B5-81E2-3F00D35A6AB8}" dt="2023-03-12T16:04:56.122" v="6648" actId="26606"/>
          <ac:spMkLst>
            <pc:docMk/>
            <pc:sldMk cId="581401083" sldId="276"/>
            <ac:spMk id="57" creationId="{49B447FE-DDA9-4B30-828A-59FC569124E2}"/>
          </ac:spMkLst>
        </pc:spChg>
        <pc:spChg chg="add del">
          <ac:chgData name="Martin Verjans" userId="23e40318f4d359fb" providerId="LiveId" clId="{4780802C-6ED3-43B5-81E2-3F00D35A6AB8}" dt="2023-03-12T16:04:56.122" v="6648" actId="26606"/>
          <ac:spMkLst>
            <pc:docMk/>
            <pc:sldMk cId="581401083" sldId="276"/>
            <ac:spMk id="59" creationId="{C3D487F7-9050-4871-B351-34A72ADB296C}"/>
          </ac:spMkLst>
        </pc:spChg>
        <pc:spChg chg="add del">
          <ac:chgData name="Martin Verjans" userId="23e40318f4d359fb" providerId="LiveId" clId="{4780802C-6ED3-43B5-81E2-3F00D35A6AB8}" dt="2023-03-12T16:04:56.122" v="6648" actId="26606"/>
          <ac:spMkLst>
            <pc:docMk/>
            <pc:sldMk cId="581401083" sldId="276"/>
            <ac:spMk id="61" creationId="{F43C27DD-EF6A-4C48-9669-C2970E71A814}"/>
          </ac:spMkLst>
        </pc:spChg>
        <pc:spChg chg="add del">
          <ac:chgData name="Martin Verjans" userId="23e40318f4d359fb" providerId="LiveId" clId="{4780802C-6ED3-43B5-81E2-3F00D35A6AB8}" dt="2023-03-12T16:04:56.122" v="6648" actId="26606"/>
          <ac:spMkLst>
            <pc:docMk/>
            <pc:sldMk cId="581401083" sldId="276"/>
            <ac:spMk id="63" creationId="{05A1AA86-B7E6-4C02-AA34-F1A25CD4CCBD}"/>
          </ac:spMkLst>
        </pc:spChg>
        <pc:spChg chg="add del">
          <ac:chgData name="Martin Verjans" userId="23e40318f4d359fb" providerId="LiveId" clId="{4780802C-6ED3-43B5-81E2-3F00D35A6AB8}" dt="2023-03-12T16:04:56.122" v="6648" actId="26606"/>
          <ac:spMkLst>
            <pc:docMk/>
            <pc:sldMk cId="581401083" sldId="276"/>
            <ac:spMk id="65" creationId="{86C3B9CB-4E48-4726-B7B9-9E02F71B150F}"/>
          </ac:spMkLst>
        </pc:spChg>
        <pc:spChg chg="add del">
          <ac:chgData name="Martin Verjans" userId="23e40318f4d359fb" providerId="LiveId" clId="{4780802C-6ED3-43B5-81E2-3F00D35A6AB8}" dt="2023-03-12T16:04:56.122" v="6648" actId="26606"/>
          <ac:spMkLst>
            <pc:docMk/>
            <pc:sldMk cId="581401083" sldId="276"/>
            <ac:spMk id="67" creationId="{C84384FE-1C88-4CAA-8FB8-2313A3AE734D}"/>
          </ac:spMkLst>
        </pc:spChg>
        <pc:spChg chg="add">
          <ac:chgData name="Martin Verjans" userId="23e40318f4d359fb" providerId="LiveId" clId="{4780802C-6ED3-43B5-81E2-3F00D35A6AB8}" dt="2023-03-12T16:04:56.122" v="6648" actId="26606"/>
          <ac:spMkLst>
            <pc:docMk/>
            <pc:sldMk cId="581401083" sldId="276"/>
            <ac:spMk id="72" creationId="{6F5A5072-7B47-4D32-B52A-4EBBF590B8A5}"/>
          </ac:spMkLst>
        </pc:spChg>
        <pc:spChg chg="add">
          <ac:chgData name="Martin Verjans" userId="23e40318f4d359fb" providerId="LiveId" clId="{4780802C-6ED3-43B5-81E2-3F00D35A6AB8}" dt="2023-03-12T16:04:56.122" v="6648" actId="26606"/>
          <ac:spMkLst>
            <pc:docMk/>
            <pc:sldMk cId="581401083" sldId="276"/>
            <ac:spMk id="74" creationId="{9715DAF0-AE1B-46C9-8A6B-DB2AA05AB91D}"/>
          </ac:spMkLst>
        </pc:spChg>
        <pc:spChg chg="add">
          <ac:chgData name="Martin Verjans" userId="23e40318f4d359fb" providerId="LiveId" clId="{4780802C-6ED3-43B5-81E2-3F00D35A6AB8}" dt="2023-03-12T16:04:56.122" v="6648" actId="26606"/>
          <ac:spMkLst>
            <pc:docMk/>
            <pc:sldMk cId="581401083" sldId="276"/>
            <ac:spMk id="76" creationId="{6016219D-510E-4184-9090-6D5578A87BD1}"/>
          </ac:spMkLst>
        </pc:spChg>
        <pc:spChg chg="add">
          <ac:chgData name="Martin Verjans" userId="23e40318f4d359fb" providerId="LiveId" clId="{4780802C-6ED3-43B5-81E2-3F00D35A6AB8}" dt="2023-03-12T16:04:56.122" v="6648" actId="26606"/>
          <ac:spMkLst>
            <pc:docMk/>
            <pc:sldMk cId="581401083" sldId="276"/>
            <ac:spMk id="78" creationId="{AFF4A713-7B75-4B21-90D7-5AB19547C728}"/>
          </ac:spMkLst>
        </pc:spChg>
        <pc:spChg chg="add">
          <ac:chgData name="Martin Verjans" userId="23e40318f4d359fb" providerId="LiveId" clId="{4780802C-6ED3-43B5-81E2-3F00D35A6AB8}" dt="2023-03-12T16:04:56.122" v="6648" actId="26606"/>
          <ac:spMkLst>
            <pc:docMk/>
            <pc:sldMk cId="581401083" sldId="276"/>
            <ac:spMk id="80" creationId="{DC631C0B-6DA6-4E57-8231-CE32B3434A7E}"/>
          </ac:spMkLst>
        </pc:spChg>
        <pc:spChg chg="add">
          <ac:chgData name="Martin Verjans" userId="23e40318f4d359fb" providerId="LiveId" clId="{4780802C-6ED3-43B5-81E2-3F00D35A6AB8}" dt="2023-03-12T16:04:56.122" v="6648" actId="26606"/>
          <ac:spMkLst>
            <pc:docMk/>
            <pc:sldMk cId="581401083" sldId="276"/>
            <ac:spMk id="82" creationId="{C29501E6-A978-4A61-9689-9085AF97A53A}"/>
          </ac:spMkLst>
        </pc:spChg>
        <pc:picChg chg="del mod">
          <ac:chgData name="Martin Verjans" userId="23e40318f4d359fb" providerId="LiveId" clId="{4780802C-6ED3-43B5-81E2-3F00D35A6AB8}" dt="2023-03-12T12:54:02.141" v="4177" actId="478"/>
          <ac:picMkLst>
            <pc:docMk/>
            <pc:sldMk cId="581401083" sldId="276"/>
            <ac:picMk id="5" creationId="{4EC1F4DC-83D2-E1CD-45B6-D1FEAD33C352}"/>
          </ac:picMkLst>
        </pc:picChg>
        <pc:picChg chg="add del mod">
          <ac:chgData name="Martin Verjans" userId="23e40318f4d359fb" providerId="LiveId" clId="{4780802C-6ED3-43B5-81E2-3F00D35A6AB8}" dt="2023-03-12T16:04:50.465" v="6647" actId="478"/>
          <ac:picMkLst>
            <pc:docMk/>
            <pc:sldMk cId="581401083" sldId="276"/>
            <ac:picMk id="35" creationId="{445D6C66-32CD-0FD3-60C1-190A22B7272F}"/>
          </ac:picMkLst>
        </pc:picChg>
      </pc:sldChg>
      <pc:sldChg chg="add del">
        <pc:chgData name="Martin Verjans" userId="23e40318f4d359fb" providerId="LiveId" clId="{4780802C-6ED3-43B5-81E2-3F00D35A6AB8}" dt="2023-03-09T15:21:57.454" v="3997" actId="2696"/>
        <pc:sldMkLst>
          <pc:docMk/>
          <pc:sldMk cId="947608280" sldId="276"/>
        </pc:sldMkLst>
      </pc:sldChg>
      <pc:sldChg chg="modSp add mod ord modAnim">
        <pc:chgData name="Martin Verjans" userId="23e40318f4d359fb" providerId="LiveId" clId="{4780802C-6ED3-43B5-81E2-3F00D35A6AB8}" dt="2023-03-13T07:40:12.789" v="7099"/>
        <pc:sldMkLst>
          <pc:docMk/>
          <pc:sldMk cId="94774094" sldId="277"/>
        </pc:sldMkLst>
        <pc:spChg chg="mod">
          <ac:chgData name="Martin Verjans" userId="23e40318f4d359fb" providerId="LiveId" clId="{4780802C-6ED3-43B5-81E2-3F00D35A6AB8}" dt="2023-03-12T16:05:21.115" v="6663" actId="20577"/>
          <ac:spMkLst>
            <pc:docMk/>
            <pc:sldMk cId="94774094" sldId="277"/>
            <ac:spMk id="21" creationId="{94D8D30B-BE12-6472-C653-E1012679EA94}"/>
          </ac:spMkLst>
        </pc:spChg>
      </pc:sldChg>
      <pc:sldChg chg="addSp modSp new mod setBg modAnim">
        <pc:chgData name="Martin Verjans" userId="23e40318f4d359fb" providerId="LiveId" clId="{4780802C-6ED3-43B5-81E2-3F00D35A6AB8}" dt="2023-03-13T07:40:27.235" v="7101"/>
        <pc:sldMkLst>
          <pc:docMk/>
          <pc:sldMk cId="1524926695" sldId="278"/>
        </pc:sldMkLst>
        <pc:spChg chg="mod">
          <ac:chgData name="Martin Verjans" userId="23e40318f4d359fb" providerId="LiveId" clId="{4780802C-6ED3-43B5-81E2-3F00D35A6AB8}" dt="2023-03-12T15:54:46.594" v="6445" actId="26606"/>
          <ac:spMkLst>
            <pc:docMk/>
            <pc:sldMk cId="1524926695" sldId="278"/>
            <ac:spMk id="2" creationId="{6CE10FFE-8D54-A86E-C427-08F9972DAE42}"/>
          </ac:spMkLst>
        </pc:spChg>
        <pc:spChg chg="mod">
          <ac:chgData name="Martin Verjans" userId="23e40318f4d359fb" providerId="LiveId" clId="{4780802C-6ED3-43B5-81E2-3F00D35A6AB8}" dt="2023-03-12T15:54:46.594" v="6445" actId="26606"/>
          <ac:spMkLst>
            <pc:docMk/>
            <pc:sldMk cId="1524926695" sldId="278"/>
            <ac:spMk id="3" creationId="{687C0B45-EFD8-1D9A-276B-BC010B3C4E17}"/>
          </ac:spMkLst>
        </pc:spChg>
        <pc:spChg chg="add">
          <ac:chgData name="Martin Verjans" userId="23e40318f4d359fb" providerId="LiveId" clId="{4780802C-6ED3-43B5-81E2-3F00D35A6AB8}" dt="2023-03-12T15:54:46.594" v="6445" actId="26606"/>
          <ac:spMkLst>
            <pc:docMk/>
            <pc:sldMk cId="1524926695" sldId="278"/>
            <ac:spMk id="8" creationId="{1B15ED52-F352-441B-82BF-E0EA34836D08}"/>
          </ac:spMkLst>
        </pc:spChg>
        <pc:spChg chg="add">
          <ac:chgData name="Martin Verjans" userId="23e40318f4d359fb" providerId="LiveId" clId="{4780802C-6ED3-43B5-81E2-3F00D35A6AB8}" dt="2023-03-12T15:54:46.594" v="6445" actId="26606"/>
          <ac:spMkLst>
            <pc:docMk/>
            <pc:sldMk cId="1524926695" sldId="278"/>
            <ac:spMk id="10" creationId="{3B2E3793-BFE6-45A2-9B7B-E18844431C99}"/>
          </ac:spMkLst>
        </pc:spChg>
        <pc:spChg chg="add">
          <ac:chgData name="Martin Verjans" userId="23e40318f4d359fb" providerId="LiveId" clId="{4780802C-6ED3-43B5-81E2-3F00D35A6AB8}" dt="2023-03-12T15:54:46.594" v="6445" actId="26606"/>
          <ac:spMkLst>
            <pc:docMk/>
            <pc:sldMk cId="1524926695" sldId="278"/>
            <ac:spMk id="12" creationId="{BC4C4868-CB8F-4AF9-9CDB-8108F2C19B67}"/>
          </ac:spMkLst>
        </pc:spChg>
        <pc:spChg chg="add">
          <ac:chgData name="Martin Verjans" userId="23e40318f4d359fb" providerId="LiveId" clId="{4780802C-6ED3-43B5-81E2-3F00D35A6AB8}" dt="2023-03-12T15:54:46.594" v="6445" actId="26606"/>
          <ac:spMkLst>
            <pc:docMk/>
            <pc:sldMk cId="1524926695" sldId="278"/>
            <ac:spMk id="14" creationId="{375E0459-6403-40CD-989D-56A4407CA12E}"/>
          </ac:spMkLst>
        </pc:spChg>
        <pc:spChg chg="add">
          <ac:chgData name="Martin Verjans" userId="23e40318f4d359fb" providerId="LiveId" clId="{4780802C-6ED3-43B5-81E2-3F00D35A6AB8}" dt="2023-03-12T15:54:46.594" v="6445" actId="26606"/>
          <ac:spMkLst>
            <pc:docMk/>
            <pc:sldMk cId="1524926695" sldId="278"/>
            <ac:spMk id="16" creationId="{53E5B1A8-3AC9-4BD1-9BBC-78CA94F2D1BA}"/>
          </ac:spMkLst>
        </pc:spChg>
      </pc:sldChg>
      <pc:sldChg chg="addSp modSp new mod setBg modAnim">
        <pc:chgData name="Martin Verjans" userId="23e40318f4d359fb" providerId="LiveId" clId="{4780802C-6ED3-43B5-81E2-3F00D35A6AB8}" dt="2023-03-13T07:41:32.355" v="7114"/>
        <pc:sldMkLst>
          <pc:docMk/>
          <pc:sldMk cId="1515818673" sldId="279"/>
        </pc:sldMkLst>
        <pc:spChg chg="mod">
          <ac:chgData name="Martin Verjans" userId="23e40318f4d359fb" providerId="LiveId" clId="{4780802C-6ED3-43B5-81E2-3F00D35A6AB8}" dt="2023-03-12T15:54:39.629" v="6443" actId="26606"/>
          <ac:spMkLst>
            <pc:docMk/>
            <pc:sldMk cId="1515818673" sldId="279"/>
            <ac:spMk id="2" creationId="{BA63D8D2-D140-A45B-3DC6-061B5A897CE4}"/>
          </ac:spMkLst>
        </pc:spChg>
        <pc:spChg chg="mod">
          <ac:chgData name="Martin Verjans" userId="23e40318f4d359fb" providerId="LiveId" clId="{4780802C-6ED3-43B5-81E2-3F00D35A6AB8}" dt="2023-03-13T07:40:53.319" v="7104" actId="14"/>
          <ac:spMkLst>
            <pc:docMk/>
            <pc:sldMk cId="1515818673" sldId="279"/>
            <ac:spMk id="3" creationId="{EF38F49C-511F-6765-6F40-B9049F0C4BF6}"/>
          </ac:spMkLst>
        </pc:spChg>
        <pc:spChg chg="add">
          <ac:chgData name="Martin Verjans" userId="23e40318f4d359fb" providerId="LiveId" clId="{4780802C-6ED3-43B5-81E2-3F00D35A6AB8}" dt="2023-03-12T15:54:39.629" v="6443" actId="26606"/>
          <ac:spMkLst>
            <pc:docMk/>
            <pc:sldMk cId="1515818673" sldId="279"/>
            <ac:spMk id="8" creationId="{1B15ED52-F352-441B-82BF-E0EA34836D08}"/>
          </ac:spMkLst>
        </pc:spChg>
        <pc:spChg chg="add">
          <ac:chgData name="Martin Verjans" userId="23e40318f4d359fb" providerId="LiveId" clId="{4780802C-6ED3-43B5-81E2-3F00D35A6AB8}" dt="2023-03-12T15:54:39.629" v="6443" actId="26606"/>
          <ac:spMkLst>
            <pc:docMk/>
            <pc:sldMk cId="1515818673" sldId="279"/>
            <ac:spMk id="10" creationId="{3B2E3793-BFE6-45A2-9B7B-E18844431C99}"/>
          </ac:spMkLst>
        </pc:spChg>
        <pc:spChg chg="add">
          <ac:chgData name="Martin Verjans" userId="23e40318f4d359fb" providerId="LiveId" clId="{4780802C-6ED3-43B5-81E2-3F00D35A6AB8}" dt="2023-03-12T15:54:39.629" v="6443" actId="26606"/>
          <ac:spMkLst>
            <pc:docMk/>
            <pc:sldMk cId="1515818673" sldId="279"/>
            <ac:spMk id="12" creationId="{BC4C4868-CB8F-4AF9-9CDB-8108F2C19B67}"/>
          </ac:spMkLst>
        </pc:spChg>
        <pc:spChg chg="add">
          <ac:chgData name="Martin Verjans" userId="23e40318f4d359fb" providerId="LiveId" clId="{4780802C-6ED3-43B5-81E2-3F00D35A6AB8}" dt="2023-03-12T15:54:39.629" v="6443" actId="26606"/>
          <ac:spMkLst>
            <pc:docMk/>
            <pc:sldMk cId="1515818673" sldId="279"/>
            <ac:spMk id="14" creationId="{375E0459-6403-40CD-989D-56A4407CA12E}"/>
          </ac:spMkLst>
        </pc:spChg>
        <pc:spChg chg="add">
          <ac:chgData name="Martin Verjans" userId="23e40318f4d359fb" providerId="LiveId" clId="{4780802C-6ED3-43B5-81E2-3F00D35A6AB8}" dt="2023-03-12T15:54:39.629" v="6443" actId="26606"/>
          <ac:spMkLst>
            <pc:docMk/>
            <pc:sldMk cId="1515818673" sldId="279"/>
            <ac:spMk id="16" creationId="{53E5B1A8-3AC9-4BD1-9BBC-78CA94F2D1BA}"/>
          </ac:spMkLst>
        </pc:spChg>
      </pc:sldChg>
      <pc:sldChg chg="addSp modSp new mod setBg modAnim">
        <pc:chgData name="Martin Verjans" userId="23e40318f4d359fb" providerId="LiveId" clId="{4780802C-6ED3-43B5-81E2-3F00D35A6AB8}" dt="2023-03-13T08:02:32.493" v="7607"/>
        <pc:sldMkLst>
          <pc:docMk/>
          <pc:sldMk cId="3811392155" sldId="280"/>
        </pc:sldMkLst>
        <pc:spChg chg="mod">
          <ac:chgData name="Martin Verjans" userId="23e40318f4d359fb" providerId="LiveId" clId="{4780802C-6ED3-43B5-81E2-3F00D35A6AB8}" dt="2023-03-12T15:55:05.539" v="6455" actId="20577"/>
          <ac:spMkLst>
            <pc:docMk/>
            <pc:sldMk cId="3811392155" sldId="280"/>
            <ac:spMk id="2" creationId="{4C66712D-1DB4-372A-BE96-082E70325706}"/>
          </ac:spMkLst>
        </pc:spChg>
        <pc:spChg chg="mod">
          <ac:chgData name="Martin Verjans" userId="23e40318f4d359fb" providerId="LiveId" clId="{4780802C-6ED3-43B5-81E2-3F00D35A6AB8}" dt="2023-03-12T15:54:36.829" v="6442" actId="26606"/>
          <ac:spMkLst>
            <pc:docMk/>
            <pc:sldMk cId="3811392155" sldId="280"/>
            <ac:spMk id="3" creationId="{1BA1A795-745B-D283-3091-8F276D187833}"/>
          </ac:spMkLst>
        </pc:spChg>
        <pc:spChg chg="add">
          <ac:chgData name="Martin Verjans" userId="23e40318f4d359fb" providerId="LiveId" clId="{4780802C-6ED3-43B5-81E2-3F00D35A6AB8}" dt="2023-03-12T15:54:36.829" v="6442" actId="26606"/>
          <ac:spMkLst>
            <pc:docMk/>
            <pc:sldMk cId="3811392155" sldId="280"/>
            <ac:spMk id="8" creationId="{1B15ED52-F352-441B-82BF-E0EA34836D08}"/>
          </ac:spMkLst>
        </pc:spChg>
        <pc:spChg chg="add">
          <ac:chgData name="Martin Verjans" userId="23e40318f4d359fb" providerId="LiveId" clId="{4780802C-6ED3-43B5-81E2-3F00D35A6AB8}" dt="2023-03-12T15:54:36.829" v="6442" actId="26606"/>
          <ac:spMkLst>
            <pc:docMk/>
            <pc:sldMk cId="3811392155" sldId="280"/>
            <ac:spMk id="10" creationId="{3B2E3793-BFE6-45A2-9B7B-E18844431C99}"/>
          </ac:spMkLst>
        </pc:spChg>
        <pc:spChg chg="add">
          <ac:chgData name="Martin Verjans" userId="23e40318f4d359fb" providerId="LiveId" clId="{4780802C-6ED3-43B5-81E2-3F00D35A6AB8}" dt="2023-03-12T15:54:36.829" v="6442" actId="26606"/>
          <ac:spMkLst>
            <pc:docMk/>
            <pc:sldMk cId="3811392155" sldId="280"/>
            <ac:spMk id="12" creationId="{BC4C4868-CB8F-4AF9-9CDB-8108F2C19B67}"/>
          </ac:spMkLst>
        </pc:spChg>
        <pc:spChg chg="add">
          <ac:chgData name="Martin Verjans" userId="23e40318f4d359fb" providerId="LiveId" clId="{4780802C-6ED3-43B5-81E2-3F00D35A6AB8}" dt="2023-03-12T15:54:36.829" v="6442" actId="26606"/>
          <ac:spMkLst>
            <pc:docMk/>
            <pc:sldMk cId="3811392155" sldId="280"/>
            <ac:spMk id="14" creationId="{375E0459-6403-40CD-989D-56A4407CA12E}"/>
          </ac:spMkLst>
        </pc:spChg>
        <pc:spChg chg="add">
          <ac:chgData name="Martin Verjans" userId="23e40318f4d359fb" providerId="LiveId" clId="{4780802C-6ED3-43B5-81E2-3F00D35A6AB8}" dt="2023-03-12T15:54:36.829" v="6442" actId="26606"/>
          <ac:spMkLst>
            <pc:docMk/>
            <pc:sldMk cId="3811392155" sldId="280"/>
            <ac:spMk id="16" creationId="{53E5B1A8-3AC9-4BD1-9BBC-78CA94F2D1BA}"/>
          </ac:spMkLst>
        </pc:spChg>
      </pc:sldChg>
      <pc:sldChg chg="addSp modSp add mod setBg modAnim">
        <pc:chgData name="Martin Verjans" userId="23e40318f4d359fb" providerId="LiveId" clId="{4780802C-6ED3-43B5-81E2-3F00D35A6AB8}" dt="2023-03-13T08:37:06.604" v="8095" actId="2711"/>
        <pc:sldMkLst>
          <pc:docMk/>
          <pc:sldMk cId="2377132918" sldId="281"/>
        </pc:sldMkLst>
        <pc:spChg chg="mod">
          <ac:chgData name="Martin Verjans" userId="23e40318f4d359fb" providerId="LiveId" clId="{4780802C-6ED3-43B5-81E2-3F00D35A6AB8}" dt="2023-03-12T15:55:10.357" v="6456" actId="6549"/>
          <ac:spMkLst>
            <pc:docMk/>
            <pc:sldMk cId="2377132918" sldId="281"/>
            <ac:spMk id="2" creationId="{4C66712D-1DB4-372A-BE96-082E70325706}"/>
          </ac:spMkLst>
        </pc:spChg>
        <pc:spChg chg="mod">
          <ac:chgData name="Martin Verjans" userId="23e40318f4d359fb" providerId="LiveId" clId="{4780802C-6ED3-43B5-81E2-3F00D35A6AB8}" dt="2023-03-13T08:37:06.604" v="8095" actId="2711"/>
          <ac:spMkLst>
            <pc:docMk/>
            <pc:sldMk cId="2377132918" sldId="281"/>
            <ac:spMk id="3" creationId="{1BA1A795-745B-D283-3091-8F276D187833}"/>
          </ac:spMkLst>
        </pc:spChg>
        <pc:spChg chg="add">
          <ac:chgData name="Martin Verjans" userId="23e40318f4d359fb" providerId="LiveId" clId="{4780802C-6ED3-43B5-81E2-3F00D35A6AB8}" dt="2023-03-12T15:54:25.458" v="6441" actId="26606"/>
          <ac:spMkLst>
            <pc:docMk/>
            <pc:sldMk cId="2377132918" sldId="281"/>
            <ac:spMk id="8" creationId="{1B15ED52-F352-441B-82BF-E0EA34836D08}"/>
          </ac:spMkLst>
        </pc:spChg>
        <pc:spChg chg="add">
          <ac:chgData name="Martin Verjans" userId="23e40318f4d359fb" providerId="LiveId" clId="{4780802C-6ED3-43B5-81E2-3F00D35A6AB8}" dt="2023-03-12T15:54:25.458" v="6441" actId="26606"/>
          <ac:spMkLst>
            <pc:docMk/>
            <pc:sldMk cId="2377132918" sldId="281"/>
            <ac:spMk id="10" creationId="{3B2E3793-BFE6-45A2-9B7B-E18844431C99}"/>
          </ac:spMkLst>
        </pc:spChg>
        <pc:spChg chg="add">
          <ac:chgData name="Martin Verjans" userId="23e40318f4d359fb" providerId="LiveId" clId="{4780802C-6ED3-43B5-81E2-3F00D35A6AB8}" dt="2023-03-12T15:54:25.458" v="6441" actId="26606"/>
          <ac:spMkLst>
            <pc:docMk/>
            <pc:sldMk cId="2377132918" sldId="281"/>
            <ac:spMk id="12" creationId="{BC4C4868-CB8F-4AF9-9CDB-8108F2C19B67}"/>
          </ac:spMkLst>
        </pc:spChg>
        <pc:spChg chg="add">
          <ac:chgData name="Martin Verjans" userId="23e40318f4d359fb" providerId="LiveId" clId="{4780802C-6ED3-43B5-81E2-3F00D35A6AB8}" dt="2023-03-12T15:54:25.458" v="6441" actId="26606"/>
          <ac:spMkLst>
            <pc:docMk/>
            <pc:sldMk cId="2377132918" sldId="281"/>
            <ac:spMk id="14" creationId="{375E0459-6403-40CD-989D-56A4407CA12E}"/>
          </ac:spMkLst>
        </pc:spChg>
        <pc:spChg chg="add">
          <ac:chgData name="Martin Verjans" userId="23e40318f4d359fb" providerId="LiveId" clId="{4780802C-6ED3-43B5-81E2-3F00D35A6AB8}" dt="2023-03-12T15:54:25.458" v="6441" actId="26606"/>
          <ac:spMkLst>
            <pc:docMk/>
            <pc:sldMk cId="2377132918" sldId="281"/>
            <ac:spMk id="16" creationId="{53E5B1A8-3AC9-4BD1-9BBC-78CA94F2D1BA}"/>
          </ac:spMkLst>
        </pc:spChg>
      </pc:sldChg>
      <pc:sldChg chg="addSp delSp modSp add mod setBg modAnim">
        <pc:chgData name="Martin Verjans" userId="23e40318f4d359fb" providerId="LiveId" clId="{4780802C-6ED3-43B5-81E2-3F00D35A6AB8}" dt="2023-03-13T08:03:08.593" v="7610"/>
        <pc:sldMkLst>
          <pc:docMk/>
          <pc:sldMk cId="1470050209" sldId="282"/>
        </pc:sldMkLst>
        <pc:spChg chg="mod">
          <ac:chgData name="Martin Verjans" userId="23e40318f4d359fb" providerId="LiveId" clId="{4780802C-6ED3-43B5-81E2-3F00D35A6AB8}" dt="2023-03-12T15:55:15.844" v="6457" actId="6549"/>
          <ac:spMkLst>
            <pc:docMk/>
            <pc:sldMk cId="1470050209" sldId="282"/>
            <ac:spMk id="2" creationId="{4C66712D-1DB4-372A-BE96-082E70325706}"/>
          </ac:spMkLst>
        </pc:spChg>
        <pc:spChg chg="mod">
          <ac:chgData name="Martin Verjans" userId="23e40318f4d359fb" providerId="LiveId" clId="{4780802C-6ED3-43B5-81E2-3F00D35A6AB8}" dt="2023-03-12T17:18:06.209" v="7053" actId="20577"/>
          <ac:spMkLst>
            <pc:docMk/>
            <pc:sldMk cId="1470050209" sldId="282"/>
            <ac:spMk id="3" creationId="{1BA1A795-745B-D283-3091-8F276D187833}"/>
          </ac:spMkLst>
        </pc:spChg>
        <pc:spChg chg="add del">
          <ac:chgData name="Martin Verjans" userId="23e40318f4d359fb" providerId="LiveId" clId="{4780802C-6ED3-43B5-81E2-3F00D35A6AB8}" dt="2023-03-12T15:54:43.063" v="6444" actId="26606"/>
          <ac:spMkLst>
            <pc:docMk/>
            <pc:sldMk cId="1470050209" sldId="282"/>
            <ac:spMk id="8" creationId="{43C48B49-6135-48B6-AC0F-97E5D8D1F03F}"/>
          </ac:spMkLst>
        </pc:spChg>
        <pc:spChg chg="add del">
          <ac:chgData name="Martin Verjans" userId="23e40318f4d359fb" providerId="LiveId" clId="{4780802C-6ED3-43B5-81E2-3F00D35A6AB8}" dt="2023-03-12T15:54:43.063" v="6444" actId="26606"/>
          <ac:spMkLst>
            <pc:docMk/>
            <pc:sldMk cId="1470050209" sldId="282"/>
            <ac:spMk id="10" creationId="{9715DAF0-AE1B-46C9-8A6B-DB2AA05AB91D}"/>
          </ac:spMkLst>
        </pc:spChg>
        <pc:spChg chg="add del">
          <ac:chgData name="Martin Verjans" userId="23e40318f4d359fb" providerId="LiveId" clId="{4780802C-6ED3-43B5-81E2-3F00D35A6AB8}" dt="2023-03-12T15:54:43.063" v="6444" actId="26606"/>
          <ac:spMkLst>
            <pc:docMk/>
            <pc:sldMk cId="1470050209" sldId="282"/>
            <ac:spMk id="12" creationId="{DC631C0B-6DA6-4E57-8231-CE32B3434A7E}"/>
          </ac:spMkLst>
        </pc:spChg>
        <pc:spChg chg="add del">
          <ac:chgData name="Martin Verjans" userId="23e40318f4d359fb" providerId="LiveId" clId="{4780802C-6ED3-43B5-81E2-3F00D35A6AB8}" dt="2023-03-12T15:54:43.063" v="6444" actId="26606"/>
          <ac:spMkLst>
            <pc:docMk/>
            <pc:sldMk cId="1470050209" sldId="282"/>
            <ac:spMk id="14" creationId="{F256AC18-FB41-4977-8B0C-F5082335AB7D}"/>
          </ac:spMkLst>
        </pc:spChg>
        <pc:spChg chg="add del">
          <ac:chgData name="Martin Verjans" userId="23e40318f4d359fb" providerId="LiveId" clId="{4780802C-6ED3-43B5-81E2-3F00D35A6AB8}" dt="2023-03-12T15:54:43.063" v="6444" actId="26606"/>
          <ac:spMkLst>
            <pc:docMk/>
            <pc:sldMk cId="1470050209" sldId="282"/>
            <ac:spMk id="16" creationId="{AFF4A713-7B75-4B21-90D7-5AB19547C728}"/>
          </ac:spMkLst>
        </pc:spChg>
        <pc:spChg chg="add">
          <ac:chgData name="Martin Verjans" userId="23e40318f4d359fb" providerId="LiveId" clId="{4780802C-6ED3-43B5-81E2-3F00D35A6AB8}" dt="2023-03-12T15:54:43.063" v="6444" actId="26606"/>
          <ac:spMkLst>
            <pc:docMk/>
            <pc:sldMk cId="1470050209" sldId="282"/>
            <ac:spMk id="21" creationId="{1B15ED52-F352-441B-82BF-E0EA34836D08}"/>
          </ac:spMkLst>
        </pc:spChg>
        <pc:spChg chg="add">
          <ac:chgData name="Martin Verjans" userId="23e40318f4d359fb" providerId="LiveId" clId="{4780802C-6ED3-43B5-81E2-3F00D35A6AB8}" dt="2023-03-12T15:54:43.063" v="6444" actId="26606"/>
          <ac:spMkLst>
            <pc:docMk/>
            <pc:sldMk cId="1470050209" sldId="282"/>
            <ac:spMk id="23" creationId="{3B2E3793-BFE6-45A2-9B7B-E18844431C99}"/>
          </ac:spMkLst>
        </pc:spChg>
        <pc:spChg chg="add">
          <ac:chgData name="Martin Verjans" userId="23e40318f4d359fb" providerId="LiveId" clId="{4780802C-6ED3-43B5-81E2-3F00D35A6AB8}" dt="2023-03-12T15:54:43.063" v="6444" actId="26606"/>
          <ac:spMkLst>
            <pc:docMk/>
            <pc:sldMk cId="1470050209" sldId="282"/>
            <ac:spMk id="25" creationId="{BC4C4868-CB8F-4AF9-9CDB-8108F2C19B67}"/>
          </ac:spMkLst>
        </pc:spChg>
        <pc:spChg chg="add">
          <ac:chgData name="Martin Verjans" userId="23e40318f4d359fb" providerId="LiveId" clId="{4780802C-6ED3-43B5-81E2-3F00D35A6AB8}" dt="2023-03-12T15:54:43.063" v="6444" actId="26606"/>
          <ac:spMkLst>
            <pc:docMk/>
            <pc:sldMk cId="1470050209" sldId="282"/>
            <ac:spMk id="27" creationId="{375E0459-6403-40CD-989D-56A4407CA12E}"/>
          </ac:spMkLst>
        </pc:spChg>
        <pc:spChg chg="add">
          <ac:chgData name="Martin Verjans" userId="23e40318f4d359fb" providerId="LiveId" clId="{4780802C-6ED3-43B5-81E2-3F00D35A6AB8}" dt="2023-03-12T15:54:43.063" v="6444" actId="26606"/>
          <ac:spMkLst>
            <pc:docMk/>
            <pc:sldMk cId="1470050209" sldId="282"/>
            <ac:spMk id="29" creationId="{53E5B1A8-3AC9-4BD1-9BBC-78CA94F2D1BA}"/>
          </ac:spMkLst>
        </pc:spChg>
      </pc:sldChg>
      <pc:sldChg chg="addSp delSp modSp add mod setBg modAnim">
        <pc:chgData name="Martin Verjans" userId="23e40318f4d359fb" providerId="LiveId" clId="{4780802C-6ED3-43B5-81E2-3F00D35A6AB8}" dt="2023-03-13T09:28:39.178" v="9195"/>
        <pc:sldMkLst>
          <pc:docMk/>
          <pc:sldMk cId="1557028607" sldId="283"/>
        </pc:sldMkLst>
        <pc:spChg chg="mod">
          <ac:chgData name="Martin Verjans" userId="23e40318f4d359fb" providerId="LiveId" clId="{4780802C-6ED3-43B5-81E2-3F00D35A6AB8}" dt="2023-03-12T15:55:30.589" v="6459" actId="6549"/>
          <ac:spMkLst>
            <pc:docMk/>
            <pc:sldMk cId="1557028607" sldId="283"/>
            <ac:spMk id="2" creationId="{4C66712D-1DB4-372A-BE96-082E70325706}"/>
          </ac:spMkLst>
        </pc:spChg>
        <pc:spChg chg="mod">
          <ac:chgData name="Martin Verjans" userId="23e40318f4d359fb" providerId="LiveId" clId="{4780802C-6ED3-43B5-81E2-3F00D35A6AB8}" dt="2023-03-13T08:37:56.684" v="8100" actId="2711"/>
          <ac:spMkLst>
            <pc:docMk/>
            <pc:sldMk cId="1557028607" sldId="283"/>
            <ac:spMk id="3" creationId="{1BA1A795-745B-D283-3091-8F276D187833}"/>
          </ac:spMkLst>
        </pc:spChg>
        <pc:spChg chg="add del">
          <ac:chgData name="Martin Verjans" userId="23e40318f4d359fb" providerId="LiveId" clId="{4780802C-6ED3-43B5-81E2-3F00D35A6AB8}" dt="2023-03-12T15:55:26.249" v="6458" actId="26606"/>
          <ac:spMkLst>
            <pc:docMk/>
            <pc:sldMk cId="1557028607" sldId="283"/>
            <ac:spMk id="8" creationId="{DEE2AD96-B495-4E06-9291-B71706F728CB}"/>
          </ac:spMkLst>
        </pc:spChg>
        <pc:spChg chg="add del">
          <ac:chgData name="Martin Verjans" userId="23e40318f4d359fb" providerId="LiveId" clId="{4780802C-6ED3-43B5-81E2-3F00D35A6AB8}" dt="2023-03-12T15:55:26.249" v="6458" actId="26606"/>
          <ac:spMkLst>
            <pc:docMk/>
            <pc:sldMk cId="1557028607" sldId="283"/>
            <ac:spMk id="10" creationId="{53CF6D67-C5A8-4ADD-9E8E-1E38CA1D3166}"/>
          </ac:spMkLst>
        </pc:spChg>
        <pc:spChg chg="add del">
          <ac:chgData name="Martin Verjans" userId="23e40318f4d359fb" providerId="LiveId" clId="{4780802C-6ED3-43B5-81E2-3F00D35A6AB8}" dt="2023-03-12T15:55:26.249" v="6458" actId="26606"/>
          <ac:spMkLst>
            <pc:docMk/>
            <pc:sldMk cId="1557028607" sldId="283"/>
            <ac:spMk id="12" creationId="{86909FA0-B515-4681-B7A8-FA281D133B94}"/>
          </ac:spMkLst>
        </pc:spChg>
        <pc:spChg chg="add del">
          <ac:chgData name="Martin Verjans" userId="23e40318f4d359fb" providerId="LiveId" clId="{4780802C-6ED3-43B5-81E2-3F00D35A6AB8}" dt="2023-03-12T15:55:26.249" v="6458" actId="26606"/>
          <ac:spMkLst>
            <pc:docMk/>
            <pc:sldMk cId="1557028607" sldId="283"/>
            <ac:spMk id="14" creationId="{21C9FE86-FCC3-4A31-AA1C-C882262B7FE7}"/>
          </ac:spMkLst>
        </pc:spChg>
        <pc:spChg chg="add del">
          <ac:chgData name="Martin Verjans" userId="23e40318f4d359fb" providerId="LiveId" clId="{4780802C-6ED3-43B5-81E2-3F00D35A6AB8}" dt="2023-03-12T15:55:26.249" v="6458" actId="26606"/>
          <ac:spMkLst>
            <pc:docMk/>
            <pc:sldMk cId="1557028607" sldId="283"/>
            <ac:spMk id="16" creationId="{7D96243B-ECED-4B71-8E06-AE9A285EAD20}"/>
          </ac:spMkLst>
        </pc:spChg>
        <pc:spChg chg="add del">
          <ac:chgData name="Martin Verjans" userId="23e40318f4d359fb" providerId="LiveId" clId="{4780802C-6ED3-43B5-81E2-3F00D35A6AB8}" dt="2023-03-12T15:55:26.249" v="6458" actId="26606"/>
          <ac:spMkLst>
            <pc:docMk/>
            <pc:sldMk cId="1557028607" sldId="283"/>
            <ac:spMk id="18" creationId="{A09989E4-EFDC-4A90-A633-E0525FB4139E}"/>
          </ac:spMkLst>
        </pc:spChg>
        <pc:spChg chg="add">
          <ac:chgData name="Martin Verjans" userId="23e40318f4d359fb" providerId="LiveId" clId="{4780802C-6ED3-43B5-81E2-3F00D35A6AB8}" dt="2023-03-12T15:55:26.249" v="6458" actId="26606"/>
          <ac:spMkLst>
            <pc:docMk/>
            <pc:sldMk cId="1557028607" sldId="283"/>
            <ac:spMk id="23" creationId="{1B15ED52-F352-441B-82BF-E0EA34836D08}"/>
          </ac:spMkLst>
        </pc:spChg>
        <pc:spChg chg="add">
          <ac:chgData name="Martin Verjans" userId="23e40318f4d359fb" providerId="LiveId" clId="{4780802C-6ED3-43B5-81E2-3F00D35A6AB8}" dt="2023-03-12T15:55:26.249" v="6458" actId="26606"/>
          <ac:spMkLst>
            <pc:docMk/>
            <pc:sldMk cId="1557028607" sldId="283"/>
            <ac:spMk id="25" creationId="{3B2E3793-BFE6-45A2-9B7B-E18844431C99}"/>
          </ac:spMkLst>
        </pc:spChg>
        <pc:spChg chg="add">
          <ac:chgData name="Martin Verjans" userId="23e40318f4d359fb" providerId="LiveId" clId="{4780802C-6ED3-43B5-81E2-3F00D35A6AB8}" dt="2023-03-12T15:55:26.249" v="6458" actId="26606"/>
          <ac:spMkLst>
            <pc:docMk/>
            <pc:sldMk cId="1557028607" sldId="283"/>
            <ac:spMk id="27" creationId="{BC4C4868-CB8F-4AF9-9CDB-8108F2C19B67}"/>
          </ac:spMkLst>
        </pc:spChg>
        <pc:spChg chg="add">
          <ac:chgData name="Martin Verjans" userId="23e40318f4d359fb" providerId="LiveId" clId="{4780802C-6ED3-43B5-81E2-3F00D35A6AB8}" dt="2023-03-12T15:55:26.249" v="6458" actId="26606"/>
          <ac:spMkLst>
            <pc:docMk/>
            <pc:sldMk cId="1557028607" sldId="283"/>
            <ac:spMk id="29" creationId="{375E0459-6403-40CD-989D-56A4407CA12E}"/>
          </ac:spMkLst>
        </pc:spChg>
        <pc:spChg chg="add">
          <ac:chgData name="Martin Verjans" userId="23e40318f4d359fb" providerId="LiveId" clId="{4780802C-6ED3-43B5-81E2-3F00D35A6AB8}" dt="2023-03-12T15:55:26.249" v="6458" actId="26606"/>
          <ac:spMkLst>
            <pc:docMk/>
            <pc:sldMk cId="1557028607" sldId="283"/>
            <ac:spMk id="31" creationId="{53E5B1A8-3AC9-4BD1-9BBC-78CA94F2D1BA}"/>
          </ac:spMkLst>
        </pc:spChg>
      </pc:sldChg>
      <pc:sldChg chg="addSp modSp add mod setBg modAnim">
        <pc:chgData name="Martin Verjans" userId="23e40318f4d359fb" providerId="LiveId" clId="{4780802C-6ED3-43B5-81E2-3F00D35A6AB8}" dt="2023-03-13T08:38:04.236" v="8101" actId="2711"/>
        <pc:sldMkLst>
          <pc:docMk/>
          <pc:sldMk cId="3353800899" sldId="284"/>
        </pc:sldMkLst>
        <pc:spChg chg="mod">
          <ac:chgData name="Martin Verjans" userId="23e40318f4d359fb" providerId="LiveId" clId="{4780802C-6ED3-43B5-81E2-3F00D35A6AB8}" dt="2023-03-12T15:55:46.180" v="6461" actId="6549"/>
          <ac:spMkLst>
            <pc:docMk/>
            <pc:sldMk cId="3353800899" sldId="284"/>
            <ac:spMk id="2" creationId="{4C66712D-1DB4-372A-BE96-082E70325706}"/>
          </ac:spMkLst>
        </pc:spChg>
        <pc:spChg chg="mod">
          <ac:chgData name="Martin Verjans" userId="23e40318f4d359fb" providerId="LiveId" clId="{4780802C-6ED3-43B5-81E2-3F00D35A6AB8}" dt="2023-03-13T08:38:04.236" v="8101" actId="2711"/>
          <ac:spMkLst>
            <pc:docMk/>
            <pc:sldMk cId="3353800899" sldId="284"/>
            <ac:spMk id="3" creationId="{1BA1A795-745B-D283-3091-8F276D187833}"/>
          </ac:spMkLst>
        </pc:spChg>
        <pc:spChg chg="add">
          <ac:chgData name="Martin Verjans" userId="23e40318f4d359fb" providerId="LiveId" clId="{4780802C-6ED3-43B5-81E2-3F00D35A6AB8}" dt="2023-03-12T15:52:09.528" v="6430" actId="26606"/>
          <ac:spMkLst>
            <pc:docMk/>
            <pc:sldMk cId="3353800899" sldId="284"/>
            <ac:spMk id="10" creationId="{C4285719-470E-454C-AF62-8323075F1F5B}"/>
          </ac:spMkLst>
        </pc:spChg>
        <pc:spChg chg="add">
          <ac:chgData name="Martin Verjans" userId="23e40318f4d359fb" providerId="LiveId" clId="{4780802C-6ED3-43B5-81E2-3F00D35A6AB8}" dt="2023-03-12T15:52:09.528" v="6430" actId="26606"/>
          <ac:spMkLst>
            <pc:docMk/>
            <pc:sldMk cId="3353800899" sldId="284"/>
            <ac:spMk id="12" creationId="{CD9FE4EF-C4D8-49A0-B2FF-81D8DB7D8A24}"/>
          </ac:spMkLst>
        </pc:spChg>
        <pc:spChg chg="add">
          <ac:chgData name="Martin Verjans" userId="23e40318f4d359fb" providerId="LiveId" clId="{4780802C-6ED3-43B5-81E2-3F00D35A6AB8}" dt="2023-03-12T15:52:09.528" v="6430" actId="26606"/>
          <ac:spMkLst>
            <pc:docMk/>
            <pc:sldMk cId="3353800899" sldId="284"/>
            <ac:spMk id="14" creationId="{4300840D-0A0B-4512-BACA-B439D5B9C57C}"/>
          </ac:spMkLst>
        </pc:spChg>
        <pc:spChg chg="add">
          <ac:chgData name="Martin Verjans" userId="23e40318f4d359fb" providerId="LiveId" clId="{4780802C-6ED3-43B5-81E2-3F00D35A6AB8}" dt="2023-03-12T15:52:09.528" v="6430" actId="26606"/>
          <ac:spMkLst>
            <pc:docMk/>
            <pc:sldMk cId="3353800899" sldId="284"/>
            <ac:spMk id="16" creationId="{D2B78728-A580-49A7-84F9-6EF6F583ADE0}"/>
          </ac:spMkLst>
        </pc:spChg>
        <pc:spChg chg="add">
          <ac:chgData name="Martin Verjans" userId="23e40318f4d359fb" providerId="LiveId" clId="{4780802C-6ED3-43B5-81E2-3F00D35A6AB8}" dt="2023-03-12T15:52:09.528" v="6430" actId="26606"/>
          <ac:spMkLst>
            <pc:docMk/>
            <pc:sldMk cId="3353800899" sldId="284"/>
            <ac:spMk id="18" creationId="{38FAA1A1-D861-433F-88FA-1E9D6FD31D11}"/>
          </ac:spMkLst>
        </pc:spChg>
        <pc:spChg chg="add">
          <ac:chgData name="Martin Verjans" userId="23e40318f4d359fb" providerId="LiveId" clId="{4780802C-6ED3-43B5-81E2-3F00D35A6AB8}" dt="2023-03-12T15:52:09.528" v="6430" actId="26606"/>
          <ac:spMkLst>
            <pc:docMk/>
            <pc:sldMk cId="3353800899" sldId="284"/>
            <ac:spMk id="20" creationId="{8D71EDA1-87BF-4D5D-AB79-F346FD19278A}"/>
          </ac:spMkLst>
        </pc:spChg>
        <pc:picChg chg="add mod ord">
          <ac:chgData name="Martin Verjans" userId="23e40318f4d359fb" providerId="LiveId" clId="{4780802C-6ED3-43B5-81E2-3F00D35A6AB8}" dt="2023-03-12T15:52:59.708" v="6436" actId="1076"/>
          <ac:picMkLst>
            <pc:docMk/>
            <pc:sldMk cId="3353800899" sldId="284"/>
            <ac:picMk id="5" creationId="{849ED1E8-B7C6-685C-8D40-AE25F6140C3C}"/>
          </ac:picMkLst>
        </pc:picChg>
      </pc:sldChg>
      <pc:sldChg chg="addSp delSp modSp new mod setBg modAnim">
        <pc:chgData name="Martin Verjans" userId="23e40318f4d359fb" providerId="LiveId" clId="{4780802C-6ED3-43B5-81E2-3F00D35A6AB8}" dt="2023-03-13T09:29:20.443" v="9197"/>
        <pc:sldMkLst>
          <pc:docMk/>
          <pc:sldMk cId="489094585" sldId="285"/>
        </pc:sldMkLst>
        <pc:spChg chg="mod">
          <ac:chgData name="Martin Verjans" userId="23e40318f4d359fb" providerId="LiveId" clId="{4780802C-6ED3-43B5-81E2-3F00D35A6AB8}" dt="2023-03-12T17:14:33.384" v="6994" actId="20577"/>
          <ac:spMkLst>
            <pc:docMk/>
            <pc:sldMk cId="489094585" sldId="285"/>
            <ac:spMk id="2" creationId="{50A85A5B-F058-16EC-6229-3413E00D94B8}"/>
          </ac:spMkLst>
        </pc:spChg>
        <pc:spChg chg="mod">
          <ac:chgData name="Martin Verjans" userId="23e40318f4d359fb" providerId="LiveId" clId="{4780802C-6ED3-43B5-81E2-3F00D35A6AB8}" dt="2023-03-13T08:39:18.349" v="8182" actId="20577"/>
          <ac:spMkLst>
            <pc:docMk/>
            <pc:sldMk cId="489094585" sldId="285"/>
            <ac:spMk id="3" creationId="{3A13086E-F302-6AF9-0AB1-9747B3445DD8}"/>
          </ac:spMkLst>
        </pc:spChg>
        <pc:spChg chg="add del">
          <ac:chgData name="Martin Verjans" userId="23e40318f4d359fb" providerId="LiveId" clId="{4780802C-6ED3-43B5-81E2-3F00D35A6AB8}" dt="2023-03-12T17:04:05.480" v="6984" actId="26606"/>
          <ac:spMkLst>
            <pc:docMk/>
            <pc:sldMk cId="489094585" sldId="285"/>
            <ac:spMk id="10" creationId="{245A9F99-D9B1-4094-A2E2-B90AC1DB7B9C}"/>
          </ac:spMkLst>
        </pc:spChg>
        <pc:spChg chg="add del">
          <ac:chgData name="Martin Verjans" userId="23e40318f4d359fb" providerId="LiveId" clId="{4780802C-6ED3-43B5-81E2-3F00D35A6AB8}" dt="2023-03-12T17:04:05.480" v="6984" actId="26606"/>
          <ac:spMkLst>
            <pc:docMk/>
            <pc:sldMk cId="489094585" sldId="285"/>
            <ac:spMk id="12" creationId="{B7FAF607-473A-4A43-A23D-BBFF5C4117BB}"/>
          </ac:spMkLst>
        </pc:spChg>
        <pc:spChg chg="add">
          <ac:chgData name="Martin Verjans" userId="23e40318f4d359fb" providerId="LiveId" clId="{4780802C-6ED3-43B5-81E2-3F00D35A6AB8}" dt="2023-03-12T17:04:05.480" v="6984" actId="26606"/>
          <ac:spMkLst>
            <pc:docMk/>
            <pc:sldMk cId="489094585" sldId="285"/>
            <ac:spMk id="22" creationId="{12609869-9E80-471B-A487-A53288E0E791}"/>
          </ac:spMkLst>
        </pc:spChg>
        <pc:spChg chg="add">
          <ac:chgData name="Martin Verjans" userId="23e40318f4d359fb" providerId="LiveId" clId="{4780802C-6ED3-43B5-81E2-3F00D35A6AB8}" dt="2023-03-12T17:04:05.480" v="6984" actId="26606"/>
          <ac:spMkLst>
            <pc:docMk/>
            <pc:sldMk cId="489094585" sldId="285"/>
            <ac:spMk id="24" creationId="{7004738A-9D34-43E8-97D2-CA0EED4F8BE0}"/>
          </ac:spMkLst>
        </pc:spChg>
        <pc:spChg chg="add">
          <ac:chgData name="Martin Verjans" userId="23e40318f4d359fb" providerId="LiveId" clId="{4780802C-6ED3-43B5-81E2-3F00D35A6AB8}" dt="2023-03-12T17:04:05.480" v="6984" actId="26606"/>
          <ac:spMkLst>
            <pc:docMk/>
            <pc:sldMk cId="489094585" sldId="285"/>
            <ac:spMk id="26" creationId="{B8B8D07F-F13E-443E-BA68-2D26672D76B9}"/>
          </ac:spMkLst>
        </pc:spChg>
        <pc:spChg chg="add">
          <ac:chgData name="Martin Verjans" userId="23e40318f4d359fb" providerId="LiveId" clId="{4780802C-6ED3-43B5-81E2-3F00D35A6AB8}" dt="2023-03-12T17:04:05.480" v="6984" actId="26606"/>
          <ac:spMkLst>
            <pc:docMk/>
            <pc:sldMk cId="489094585" sldId="285"/>
            <ac:spMk id="28" creationId="{2813A4FA-24A5-41ED-A534-3807D1B2F344}"/>
          </ac:spMkLst>
        </pc:spChg>
        <pc:spChg chg="add">
          <ac:chgData name="Martin Verjans" userId="23e40318f4d359fb" providerId="LiveId" clId="{4780802C-6ED3-43B5-81E2-3F00D35A6AB8}" dt="2023-03-12T17:04:05.480" v="6984" actId="26606"/>
          <ac:spMkLst>
            <pc:docMk/>
            <pc:sldMk cId="489094585" sldId="285"/>
            <ac:spMk id="30" creationId="{C3944F27-CA70-4E84-A51A-E6BF89558979}"/>
          </ac:spMkLst>
        </pc:spChg>
        <pc:grpChg chg="add del">
          <ac:chgData name="Martin Verjans" userId="23e40318f4d359fb" providerId="LiveId" clId="{4780802C-6ED3-43B5-81E2-3F00D35A6AB8}" dt="2023-03-12T17:04:05.480" v="6984" actId="26606"/>
          <ac:grpSpMkLst>
            <pc:docMk/>
            <pc:sldMk cId="489094585" sldId="285"/>
            <ac:grpSpMk id="14" creationId="{C5F6476F-D303-44D3-B30F-1BA348F0F64A}"/>
          </ac:grpSpMkLst>
        </pc:grpChg>
        <pc:picChg chg="add mod ord">
          <ac:chgData name="Martin Verjans" userId="23e40318f4d359fb" providerId="LiveId" clId="{4780802C-6ED3-43B5-81E2-3F00D35A6AB8}" dt="2023-03-12T17:04:05.480" v="6984" actId="26606"/>
          <ac:picMkLst>
            <pc:docMk/>
            <pc:sldMk cId="489094585" sldId="285"/>
            <ac:picMk id="7" creationId="{5C26700D-F001-E3D0-32F4-AFB67FF8E2B7}"/>
          </ac:picMkLst>
        </pc:picChg>
      </pc:sldChg>
      <pc:sldChg chg="addSp modSp add mod modAnim">
        <pc:chgData name="Martin Verjans" userId="23e40318f4d359fb" providerId="LiveId" clId="{4780802C-6ED3-43B5-81E2-3F00D35A6AB8}" dt="2023-03-13T07:48:04.199" v="7400"/>
        <pc:sldMkLst>
          <pc:docMk/>
          <pc:sldMk cId="1484985975" sldId="286"/>
        </pc:sldMkLst>
        <pc:spChg chg="mod">
          <ac:chgData name="Martin Verjans" userId="23e40318f4d359fb" providerId="LiveId" clId="{4780802C-6ED3-43B5-81E2-3F00D35A6AB8}" dt="2023-03-13T07:47:32.043" v="7397" actId="20577"/>
          <ac:spMkLst>
            <pc:docMk/>
            <pc:sldMk cId="1484985975" sldId="286"/>
            <ac:spMk id="3" creationId="{EF38F49C-511F-6765-6F40-B9049F0C4BF6}"/>
          </ac:spMkLst>
        </pc:spChg>
        <pc:picChg chg="add mod">
          <ac:chgData name="Martin Verjans" userId="23e40318f4d359fb" providerId="LiveId" clId="{4780802C-6ED3-43B5-81E2-3F00D35A6AB8}" dt="2023-03-13T07:48:02.594" v="7399" actId="1076"/>
          <ac:picMkLst>
            <pc:docMk/>
            <pc:sldMk cId="1484985975" sldId="286"/>
            <ac:picMk id="5" creationId="{75B29226-E2E5-75CE-6D69-8861A6A91B0F}"/>
          </ac:picMkLst>
        </pc:picChg>
      </pc:sldChg>
      <pc:sldChg chg="addSp delSp modSp add mod delAnim modAnim">
        <pc:chgData name="Martin Verjans" userId="23e40318f4d359fb" providerId="LiveId" clId="{4780802C-6ED3-43B5-81E2-3F00D35A6AB8}" dt="2023-03-13T08:02:40.357" v="7608"/>
        <pc:sldMkLst>
          <pc:docMk/>
          <pc:sldMk cId="2344035267" sldId="287"/>
        </pc:sldMkLst>
        <pc:spChg chg="mod">
          <ac:chgData name="Martin Verjans" userId="23e40318f4d359fb" providerId="LiveId" clId="{4780802C-6ED3-43B5-81E2-3F00D35A6AB8}" dt="2023-03-13T07:57:56.243" v="7480" actId="26606"/>
          <ac:spMkLst>
            <pc:docMk/>
            <pc:sldMk cId="2344035267" sldId="287"/>
            <ac:spMk id="2" creationId="{BA63D8D2-D140-A45B-3DC6-061B5A897CE4}"/>
          </ac:spMkLst>
        </pc:spChg>
        <pc:spChg chg="del">
          <ac:chgData name="Martin Verjans" userId="23e40318f4d359fb" providerId="LiveId" clId="{4780802C-6ED3-43B5-81E2-3F00D35A6AB8}" dt="2023-03-13T07:57:02.761" v="7438" actId="478"/>
          <ac:spMkLst>
            <pc:docMk/>
            <pc:sldMk cId="2344035267" sldId="287"/>
            <ac:spMk id="3" creationId="{EF38F49C-511F-6765-6F40-B9049F0C4BF6}"/>
          </ac:spMkLst>
        </pc:spChg>
        <pc:spChg chg="add mod">
          <ac:chgData name="Martin Verjans" userId="23e40318f4d359fb" providerId="LiveId" clId="{4780802C-6ED3-43B5-81E2-3F00D35A6AB8}" dt="2023-03-13T07:57:56.243" v="7480" actId="26606"/>
          <ac:spMkLst>
            <pc:docMk/>
            <pc:sldMk cId="2344035267" sldId="287"/>
            <ac:spMk id="6" creationId="{DFA4D209-C2D7-58B4-803C-ABE1DF496FEF}"/>
          </ac:spMkLst>
        </pc:spChg>
        <pc:spChg chg="del">
          <ac:chgData name="Martin Verjans" userId="23e40318f4d359fb" providerId="LiveId" clId="{4780802C-6ED3-43B5-81E2-3F00D35A6AB8}" dt="2023-03-13T07:57:56.243" v="7480" actId="26606"/>
          <ac:spMkLst>
            <pc:docMk/>
            <pc:sldMk cId="2344035267" sldId="287"/>
            <ac:spMk id="8" creationId="{1B15ED52-F352-441B-82BF-E0EA34836D08}"/>
          </ac:spMkLst>
        </pc:spChg>
        <pc:spChg chg="del">
          <ac:chgData name="Martin Verjans" userId="23e40318f4d359fb" providerId="LiveId" clId="{4780802C-6ED3-43B5-81E2-3F00D35A6AB8}" dt="2023-03-13T07:57:56.243" v="7480" actId="26606"/>
          <ac:spMkLst>
            <pc:docMk/>
            <pc:sldMk cId="2344035267" sldId="287"/>
            <ac:spMk id="10" creationId="{3B2E3793-BFE6-45A2-9B7B-E18844431C99}"/>
          </ac:spMkLst>
        </pc:spChg>
        <pc:spChg chg="del">
          <ac:chgData name="Martin Verjans" userId="23e40318f4d359fb" providerId="LiveId" clId="{4780802C-6ED3-43B5-81E2-3F00D35A6AB8}" dt="2023-03-13T07:57:56.243" v="7480" actId="26606"/>
          <ac:spMkLst>
            <pc:docMk/>
            <pc:sldMk cId="2344035267" sldId="287"/>
            <ac:spMk id="12" creationId="{BC4C4868-CB8F-4AF9-9CDB-8108F2C19B67}"/>
          </ac:spMkLst>
        </pc:spChg>
        <pc:spChg chg="del">
          <ac:chgData name="Martin Verjans" userId="23e40318f4d359fb" providerId="LiveId" clId="{4780802C-6ED3-43B5-81E2-3F00D35A6AB8}" dt="2023-03-13T07:57:56.243" v="7480" actId="26606"/>
          <ac:spMkLst>
            <pc:docMk/>
            <pc:sldMk cId="2344035267" sldId="287"/>
            <ac:spMk id="14" creationId="{375E0459-6403-40CD-989D-56A4407CA12E}"/>
          </ac:spMkLst>
        </pc:spChg>
        <pc:spChg chg="del">
          <ac:chgData name="Martin Verjans" userId="23e40318f4d359fb" providerId="LiveId" clId="{4780802C-6ED3-43B5-81E2-3F00D35A6AB8}" dt="2023-03-13T07:57:56.243" v="7480" actId="26606"/>
          <ac:spMkLst>
            <pc:docMk/>
            <pc:sldMk cId="2344035267" sldId="287"/>
            <ac:spMk id="16" creationId="{53E5B1A8-3AC9-4BD1-9BBC-78CA94F2D1BA}"/>
          </ac:spMkLst>
        </pc:spChg>
        <pc:spChg chg="add">
          <ac:chgData name="Martin Verjans" userId="23e40318f4d359fb" providerId="LiveId" clId="{4780802C-6ED3-43B5-81E2-3F00D35A6AB8}" dt="2023-03-13T07:57:56.243" v="7480" actId="26606"/>
          <ac:spMkLst>
            <pc:docMk/>
            <pc:sldMk cId="2344035267" sldId="287"/>
            <ac:spMk id="21" creationId="{09588DA8-065E-4F6F-8EFD-43104AB2E0CF}"/>
          </ac:spMkLst>
        </pc:spChg>
        <pc:spChg chg="add">
          <ac:chgData name="Martin Verjans" userId="23e40318f4d359fb" providerId="LiveId" clId="{4780802C-6ED3-43B5-81E2-3F00D35A6AB8}" dt="2023-03-13T07:57:56.243" v="7480" actId="26606"/>
          <ac:spMkLst>
            <pc:docMk/>
            <pc:sldMk cId="2344035267" sldId="287"/>
            <ac:spMk id="23" creationId="{C4285719-470E-454C-AF62-8323075F1F5B}"/>
          </ac:spMkLst>
        </pc:spChg>
        <pc:spChg chg="add">
          <ac:chgData name="Martin Verjans" userId="23e40318f4d359fb" providerId="LiveId" clId="{4780802C-6ED3-43B5-81E2-3F00D35A6AB8}" dt="2023-03-13T07:57:56.243" v="7480" actId="26606"/>
          <ac:spMkLst>
            <pc:docMk/>
            <pc:sldMk cId="2344035267" sldId="287"/>
            <ac:spMk id="25" creationId="{CD9FE4EF-C4D8-49A0-B2FF-81D8DB7D8A24}"/>
          </ac:spMkLst>
        </pc:spChg>
        <pc:spChg chg="add">
          <ac:chgData name="Martin Verjans" userId="23e40318f4d359fb" providerId="LiveId" clId="{4780802C-6ED3-43B5-81E2-3F00D35A6AB8}" dt="2023-03-13T07:57:56.243" v="7480" actId="26606"/>
          <ac:spMkLst>
            <pc:docMk/>
            <pc:sldMk cId="2344035267" sldId="287"/>
            <ac:spMk id="27" creationId="{4300840D-0A0B-4512-BACA-B439D5B9C57C}"/>
          </ac:spMkLst>
        </pc:spChg>
        <pc:spChg chg="add">
          <ac:chgData name="Martin Verjans" userId="23e40318f4d359fb" providerId="LiveId" clId="{4780802C-6ED3-43B5-81E2-3F00D35A6AB8}" dt="2023-03-13T07:57:56.243" v="7480" actId="26606"/>
          <ac:spMkLst>
            <pc:docMk/>
            <pc:sldMk cId="2344035267" sldId="287"/>
            <ac:spMk id="29" creationId="{D2B78728-A580-49A7-84F9-6EF6F583ADE0}"/>
          </ac:spMkLst>
        </pc:spChg>
        <pc:spChg chg="add">
          <ac:chgData name="Martin Verjans" userId="23e40318f4d359fb" providerId="LiveId" clId="{4780802C-6ED3-43B5-81E2-3F00D35A6AB8}" dt="2023-03-13T07:57:56.243" v="7480" actId="26606"/>
          <ac:spMkLst>
            <pc:docMk/>
            <pc:sldMk cId="2344035267" sldId="287"/>
            <ac:spMk id="31" creationId="{38FAA1A1-D861-433F-88FA-1E9D6FD31D11}"/>
          </ac:spMkLst>
        </pc:spChg>
        <pc:spChg chg="add">
          <ac:chgData name="Martin Verjans" userId="23e40318f4d359fb" providerId="LiveId" clId="{4780802C-6ED3-43B5-81E2-3F00D35A6AB8}" dt="2023-03-13T07:57:56.243" v="7480" actId="26606"/>
          <ac:spMkLst>
            <pc:docMk/>
            <pc:sldMk cId="2344035267" sldId="287"/>
            <ac:spMk id="33" creationId="{8D71EDA1-87BF-4D5D-AB79-F346FD19278A}"/>
          </ac:spMkLst>
        </pc:spChg>
        <pc:picChg chg="del">
          <ac:chgData name="Martin Verjans" userId="23e40318f4d359fb" providerId="LiveId" clId="{4780802C-6ED3-43B5-81E2-3F00D35A6AB8}" dt="2023-03-13T07:57:04.851" v="7439" actId="478"/>
          <ac:picMkLst>
            <pc:docMk/>
            <pc:sldMk cId="2344035267" sldId="287"/>
            <ac:picMk id="5" creationId="{75B29226-E2E5-75CE-6D69-8861A6A91B0F}"/>
          </ac:picMkLst>
        </pc:picChg>
      </pc:sldChg>
      <pc:sldChg chg="addSp delSp modSp add mod modAnim">
        <pc:chgData name="Martin Verjans" userId="23e40318f4d359fb" providerId="LiveId" clId="{4780802C-6ED3-43B5-81E2-3F00D35A6AB8}" dt="2023-03-13T08:38:41.503" v="8149" actId="2711"/>
        <pc:sldMkLst>
          <pc:docMk/>
          <pc:sldMk cId="612803484" sldId="288"/>
        </pc:sldMkLst>
        <pc:spChg chg="mod">
          <ac:chgData name="Martin Verjans" userId="23e40318f4d359fb" providerId="LiveId" clId="{4780802C-6ED3-43B5-81E2-3F00D35A6AB8}" dt="2023-03-13T07:58:18.403" v="7494" actId="26606"/>
          <ac:spMkLst>
            <pc:docMk/>
            <pc:sldMk cId="612803484" sldId="288"/>
            <ac:spMk id="2" creationId="{4C66712D-1DB4-372A-BE96-082E70325706}"/>
          </ac:spMkLst>
        </pc:spChg>
        <pc:spChg chg="mod">
          <ac:chgData name="Martin Verjans" userId="23e40318f4d359fb" providerId="LiveId" clId="{4780802C-6ED3-43B5-81E2-3F00D35A6AB8}" dt="2023-03-13T08:38:41.503" v="8149" actId="2711"/>
          <ac:spMkLst>
            <pc:docMk/>
            <pc:sldMk cId="612803484" sldId="288"/>
            <ac:spMk id="3" creationId="{1BA1A795-745B-D283-3091-8F276D187833}"/>
          </ac:spMkLst>
        </pc:spChg>
        <pc:spChg chg="del">
          <ac:chgData name="Martin Verjans" userId="23e40318f4d359fb" providerId="LiveId" clId="{4780802C-6ED3-43B5-81E2-3F00D35A6AB8}" dt="2023-03-13T07:58:18.403" v="7494" actId="26606"/>
          <ac:spMkLst>
            <pc:docMk/>
            <pc:sldMk cId="612803484" sldId="288"/>
            <ac:spMk id="10" creationId="{C4285719-470E-454C-AF62-8323075F1F5B}"/>
          </ac:spMkLst>
        </pc:spChg>
        <pc:spChg chg="del">
          <ac:chgData name="Martin Verjans" userId="23e40318f4d359fb" providerId="LiveId" clId="{4780802C-6ED3-43B5-81E2-3F00D35A6AB8}" dt="2023-03-13T07:58:18.403" v="7494" actId="26606"/>
          <ac:spMkLst>
            <pc:docMk/>
            <pc:sldMk cId="612803484" sldId="288"/>
            <ac:spMk id="12" creationId="{CD9FE4EF-C4D8-49A0-B2FF-81D8DB7D8A24}"/>
          </ac:spMkLst>
        </pc:spChg>
        <pc:spChg chg="del">
          <ac:chgData name="Martin Verjans" userId="23e40318f4d359fb" providerId="LiveId" clId="{4780802C-6ED3-43B5-81E2-3F00D35A6AB8}" dt="2023-03-13T07:58:18.403" v="7494" actId="26606"/>
          <ac:spMkLst>
            <pc:docMk/>
            <pc:sldMk cId="612803484" sldId="288"/>
            <ac:spMk id="14" creationId="{4300840D-0A0B-4512-BACA-B439D5B9C57C}"/>
          </ac:spMkLst>
        </pc:spChg>
        <pc:spChg chg="del">
          <ac:chgData name="Martin Verjans" userId="23e40318f4d359fb" providerId="LiveId" clId="{4780802C-6ED3-43B5-81E2-3F00D35A6AB8}" dt="2023-03-13T07:58:18.403" v="7494" actId="26606"/>
          <ac:spMkLst>
            <pc:docMk/>
            <pc:sldMk cId="612803484" sldId="288"/>
            <ac:spMk id="16" creationId="{D2B78728-A580-49A7-84F9-6EF6F583ADE0}"/>
          </ac:spMkLst>
        </pc:spChg>
        <pc:spChg chg="del">
          <ac:chgData name="Martin Verjans" userId="23e40318f4d359fb" providerId="LiveId" clId="{4780802C-6ED3-43B5-81E2-3F00D35A6AB8}" dt="2023-03-13T07:58:18.403" v="7494" actId="26606"/>
          <ac:spMkLst>
            <pc:docMk/>
            <pc:sldMk cId="612803484" sldId="288"/>
            <ac:spMk id="18" creationId="{38FAA1A1-D861-433F-88FA-1E9D6FD31D11}"/>
          </ac:spMkLst>
        </pc:spChg>
        <pc:spChg chg="del">
          <ac:chgData name="Martin Verjans" userId="23e40318f4d359fb" providerId="LiveId" clId="{4780802C-6ED3-43B5-81E2-3F00D35A6AB8}" dt="2023-03-13T07:58:18.403" v="7494" actId="26606"/>
          <ac:spMkLst>
            <pc:docMk/>
            <pc:sldMk cId="612803484" sldId="288"/>
            <ac:spMk id="20" creationId="{8D71EDA1-87BF-4D5D-AB79-F346FD19278A}"/>
          </ac:spMkLst>
        </pc:spChg>
        <pc:spChg chg="add">
          <ac:chgData name="Martin Verjans" userId="23e40318f4d359fb" providerId="LiveId" clId="{4780802C-6ED3-43B5-81E2-3F00D35A6AB8}" dt="2023-03-13T07:58:18.403" v="7494" actId="26606"/>
          <ac:spMkLst>
            <pc:docMk/>
            <pc:sldMk cId="612803484" sldId="288"/>
            <ac:spMk id="25" creationId="{1B15ED52-F352-441B-82BF-E0EA34836D08}"/>
          </ac:spMkLst>
        </pc:spChg>
        <pc:spChg chg="add">
          <ac:chgData name="Martin Verjans" userId="23e40318f4d359fb" providerId="LiveId" clId="{4780802C-6ED3-43B5-81E2-3F00D35A6AB8}" dt="2023-03-13T07:58:18.403" v="7494" actId="26606"/>
          <ac:spMkLst>
            <pc:docMk/>
            <pc:sldMk cId="612803484" sldId="288"/>
            <ac:spMk id="27" creationId="{3B2E3793-BFE6-45A2-9B7B-E18844431C99}"/>
          </ac:spMkLst>
        </pc:spChg>
        <pc:spChg chg="add">
          <ac:chgData name="Martin Verjans" userId="23e40318f4d359fb" providerId="LiveId" clId="{4780802C-6ED3-43B5-81E2-3F00D35A6AB8}" dt="2023-03-13T07:58:18.403" v="7494" actId="26606"/>
          <ac:spMkLst>
            <pc:docMk/>
            <pc:sldMk cId="612803484" sldId="288"/>
            <ac:spMk id="29" creationId="{BC4C4868-CB8F-4AF9-9CDB-8108F2C19B67}"/>
          </ac:spMkLst>
        </pc:spChg>
        <pc:spChg chg="add">
          <ac:chgData name="Martin Verjans" userId="23e40318f4d359fb" providerId="LiveId" clId="{4780802C-6ED3-43B5-81E2-3F00D35A6AB8}" dt="2023-03-13T07:58:18.403" v="7494" actId="26606"/>
          <ac:spMkLst>
            <pc:docMk/>
            <pc:sldMk cId="612803484" sldId="288"/>
            <ac:spMk id="31" creationId="{375E0459-6403-40CD-989D-56A4407CA12E}"/>
          </ac:spMkLst>
        </pc:spChg>
        <pc:spChg chg="add">
          <ac:chgData name="Martin Verjans" userId="23e40318f4d359fb" providerId="LiveId" clId="{4780802C-6ED3-43B5-81E2-3F00D35A6AB8}" dt="2023-03-13T07:58:18.403" v="7494" actId="26606"/>
          <ac:spMkLst>
            <pc:docMk/>
            <pc:sldMk cId="612803484" sldId="288"/>
            <ac:spMk id="33" creationId="{53E5B1A8-3AC9-4BD1-9BBC-78CA94F2D1BA}"/>
          </ac:spMkLst>
        </pc:spChg>
        <pc:picChg chg="del">
          <ac:chgData name="Martin Verjans" userId="23e40318f4d359fb" providerId="LiveId" clId="{4780802C-6ED3-43B5-81E2-3F00D35A6AB8}" dt="2023-03-13T07:58:16.244" v="7493" actId="478"/>
          <ac:picMkLst>
            <pc:docMk/>
            <pc:sldMk cId="612803484" sldId="288"/>
            <ac:picMk id="5" creationId="{849ED1E8-B7C6-685C-8D40-AE25F6140C3C}"/>
          </ac:picMkLst>
        </pc:picChg>
      </pc:sldChg>
      <pc:sldChg chg="addSp modSp add mod modAnim">
        <pc:chgData name="Martin Verjans" userId="23e40318f4d359fb" providerId="LiveId" clId="{4780802C-6ED3-43B5-81E2-3F00D35A6AB8}" dt="2023-03-13T09:28:13.880" v="9194"/>
        <pc:sldMkLst>
          <pc:docMk/>
          <pc:sldMk cId="3361569224" sldId="289"/>
        </pc:sldMkLst>
        <pc:spChg chg="mod">
          <ac:chgData name="Martin Verjans" userId="23e40318f4d359fb" providerId="LiveId" clId="{4780802C-6ED3-43B5-81E2-3F00D35A6AB8}" dt="2023-03-13T08:05:13.467" v="7630" actId="20577"/>
          <ac:spMkLst>
            <pc:docMk/>
            <pc:sldMk cId="3361569224" sldId="289"/>
            <ac:spMk id="2" creationId="{4C66712D-1DB4-372A-BE96-082E70325706}"/>
          </ac:spMkLst>
        </pc:spChg>
        <pc:spChg chg="mod">
          <ac:chgData name="Martin Verjans" userId="23e40318f4d359fb" providerId="LiveId" clId="{4780802C-6ED3-43B5-81E2-3F00D35A6AB8}" dt="2023-03-13T09:28:10.099" v="9193" actId="2711"/>
          <ac:spMkLst>
            <pc:docMk/>
            <pc:sldMk cId="3361569224" sldId="289"/>
            <ac:spMk id="3" creationId="{1BA1A795-745B-D283-3091-8F276D187833}"/>
          </ac:spMkLst>
        </pc:spChg>
        <pc:picChg chg="add mod">
          <ac:chgData name="Martin Verjans" userId="23e40318f4d359fb" providerId="LiveId" clId="{4780802C-6ED3-43B5-81E2-3F00D35A6AB8}" dt="2023-03-13T08:25:57.908" v="8070" actId="1076"/>
          <ac:picMkLst>
            <pc:docMk/>
            <pc:sldMk cId="3361569224" sldId="289"/>
            <ac:picMk id="5" creationId="{F794E68C-5A61-3C30-6E5D-1B2B44DD1CE4}"/>
          </ac:picMkLst>
        </pc:picChg>
      </pc:sldChg>
      <pc:sldChg chg="modSp add mod ord">
        <pc:chgData name="Martin Verjans" userId="23e40318f4d359fb" providerId="LiveId" clId="{4780802C-6ED3-43B5-81E2-3F00D35A6AB8}" dt="2023-03-13T08:41:31.983" v="8248" actId="14100"/>
        <pc:sldMkLst>
          <pc:docMk/>
          <pc:sldMk cId="485835204" sldId="290"/>
        </pc:sldMkLst>
        <pc:spChg chg="mod">
          <ac:chgData name="Martin Verjans" userId="23e40318f4d359fb" providerId="LiveId" clId="{4780802C-6ED3-43B5-81E2-3F00D35A6AB8}" dt="2023-03-13T08:39:59.657" v="8197" actId="20577"/>
          <ac:spMkLst>
            <pc:docMk/>
            <pc:sldMk cId="485835204" sldId="290"/>
            <ac:spMk id="2" creationId="{971AE64A-EEE3-F425-F799-F692F18DBE2B}"/>
          </ac:spMkLst>
        </pc:spChg>
        <pc:spChg chg="mod">
          <ac:chgData name="Martin Verjans" userId="23e40318f4d359fb" providerId="LiveId" clId="{4780802C-6ED3-43B5-81E2-3F00D35A6AB8}" dt="2023-03-13T08:41:31.983" v="8248" actId="14100"/>
          <ac:spMkLst>
            <pc:docMk/>
            <pc:sldMk cId="485835204" sldId="290"/>
            <ac:spMk id="3" creationId="{AF900F38-E7AE-3A9A-6333-BDE7F560CCA7}"/>
          </ac:spMkLst>
        </pc:spChg>
        <pc:picChg chg="mod">
          <ac:chgData name="Martin Verjans" userId="23e40318f4d359fb" providerId="LiveId" clId="{4780802C-6ED3-43B5-81E2-3F00D35A6AB8}" dt="2023-03-13T08:41:25.261" v="8247" actId="14100"/>
          <ac:picMkLst>
            <pc:docMk/>
            <pc:sldMk cId="485835204" sldId="290"/>
            <ac:picMk id="5" creationId="{0A899387-6AE4-7FF0-6826-345EE6240436}"/>
          </ac:picMkLst>
        </pc:picChg>
      </pc:sldChg>
      <pc:sldChg chg="add del">
        <pc:chgData name="Martin Verjans" userId="23e40318f4d359fb" providerId="LiveId" clId="{4780802C-6ED3-43B5-81E2-3F00D35A6AB8}" dt="2023-03-13T08:39:41.863" v="8184" actId="2696"/>
        <pc:sldMkLst>
          <pc:docMk/>
          <pc:sldMk cId="1468691627" sldId="290"/>
        </pc:sldMkLst>
      </pc:sldChg>
      <pc:sldChg chg="addSp delSp modSp new mod setBg">
        <pc:chgData name="Martin Verjans" userId="23e40318f4d359fb" providerId="LiveId" clId="{4780802C-6ED3-43B5-81E2-3F00D35A6AB8}" dt="2023-03-13T08:43:18.202" v="8288" actId="26606"/>
        <pc:sldMkLst>
          <pc:docMk/>
          <pc:sldMk cId="1512333035" sldId="291"/>
        </pc:sldMkLst>
        <pc:spChg chg="mod">
          <ac:chgData name="Martin Verjans" userId="23e40318f4d359fb" providerId="LiveId" clId="{4780802C-6ED3-43B5-81E2-3F00D35A6AB8}" dt="2023-03-13T08:43:18.202" v="8288" actId="26606"/>
          <ac:spMkLst>
            <pc:docMk/>
            <pc:sldMk cId="1512333035" sldId="291"/>
            <ac:spMk id="2" creationId="{7A2639B4-44BB-AD9F-6609-6921A441716D}"/>
          </ac:spMkLst>
        </pc:spChg>
        <pc:spChg chg="del">
          <ac:chgData name="Martin Verjans" userId="23e40318f4d359fb" providerId="LiveId" clId="{4780802C-6ED3-43B5-81E2-3F00D35A6AB8}" dt="2023-03-13T08:43:05.391" v="8287" actId="931"/>
          <ac:spMkLst>
            <pc:docMk/>
            <pc:sldMk cId="1512333035" sldId="291"/>
            <ac:spMk id="3" creationId="{B94C682A-A83D-D699-3B77-1D071D812594}"/>
          </ac:spMkLst>
        </pc:spChg>
        <pc:spChg chg="add">
          <ac:chgData name="Martin Verjans" userId="23e40318f4d359fb" providerId="LiveId" clId="{4780802C-6ED3-43B5-81E2-3F00D35A6AB8}" dt="2023-03-13T08:43:18.202" v="8288" actId="26606"/>
          <ac:spMkLst>
            <pc:docMk/>
            <pc:sldMk cId="1512333035" sldId="291"/>
            <ac:spMk id="10" creationId="{A8384FB5-9ADC-4DDC-881B-597D56F5B15D}"/>
          </ac:spMkLst>
        </pc:spChg>
        <pc:spChg chg="add">
          <ac:chgData name="Martin Verjans" userId="23e40318f4d359fb" providerId="LiveId" clId="{4780802C-6ED3-43B5-81E2-3F00D35A6AB8}" dt="2023-03-13T08:43:18.202" v="8288" actId="26606"/>
          <ac:spMkLst>
            <pc:docMk/>
            <pc:sldMk cId="1512333035" sldId="291"/>
            <ac:spMk id="12" creationId="{91E5A9A7-95C6-4F4F-B00E-C82E07FE62EF}"/>
          </ac:spMkLst>
        </pc:spChg>
        <pc:spChg chg="add">
          <ac:chgData name="Martin Verjans" userId="23e40318f4d359fb" providerId="LiveId" clId="{4780802C-6ED3-43B5-81E2-3F00D35A6AB8}" dt="2023-03-13T08:43:18.202" v="8288" actId="26606"/>
          <ac:spMkLst>
            <pc:docMk/>
            <pc:sldMk cId="1512333035" sldId="291"/>
            <ac:spMk id="14" creationId="{D07DD2DE-F619-49DD-B5E7-03A290FF4ED1}"/>
          </ac:spMkLst>
        </pc:spChg>
        <pc:spChg chg="add">
          <ac:chgData name="Martin Verjans" userId="23e40318f4d359fb" providerId="LiveId" clId="{4780802C-6ED3-43B5-81E2-3F00D35A6AB8}" dt="2023-03-13T08:43:18.202" v="8288" actId="26606"/>
          <ac:spMkLst>
            <pc:docMk/>
            <pc:sldMk cId="1512333035" sldId="291"/>
            <ac:spMk id="16" creationId="{85149191-5F60-4A28-AAFF-039F96B0F3EC}"/>
          </ac:spMkLst>
        </pc:spChg>
        <pc:spChg chg="add">
          <ac:chgData name="Martin Verjans" userId="23e40318f4d359fb" providerId="LiveId" clId="{4780802C-6ED3-43B5-81E2-3F00D35A6AB8}" dt="2023-03-13T08:43:18.202" v="8288" actId="26606"/>
          <ac:spMkLst>
            <pc:docMk/>
            <pc:sldMk cId="1512333035" sldId="291"/>
            <ac:spMk id="18" creationId="{F8260ED5-17F7-4158-B241-D51DD4CF1B7E}"/>
          </ac:spMkLst>
        </pc:spChg>
        <pc:picChg chg="add mod">
          <ac:chgData name="Martin Verjans" userId="23e40318f4d359fb" providerId="LiveId" clId="{4780802C-6ED3-43B5-81E2-3F00D35A6AB8}" dt="2023-03-13T08:43:18.202" v="8288" actId="26606"/>
          <ac:picMkLst>
            <pc:docMk/>
            <pc:sldMk cId="1512333035" sldId="291"/>
            <ac:picMk id="5" creationId="{FB6F375D-EEC4-D397-7B45-F54B4B43C5E8}"/>
          </ac:picMkLst>
        </pc:picChg>
      </pc:sldChg>
      <pc:sldChg chg="addSp modSp new mod setBg modAnim">
        <pc:chgData name="Martin Verjans" userId="23e40318f4d359fb" providerId="LiveId" clId="{4780802C-6ED3-43B5-81E2-3F00D35A6AB8}" dt="2023-03-13T09:26:59.959" v="9125"/>
        <pc:sldMkLst>
          <pc:docMk/>
          <pc:sldMk cId="1845019578" sldId="292"/>
        </pc:sldMkLst>
        <pc:spChg chg="mod">
          <ac:chgData name="Martin Verjans" userId="23e40318f4d359fb" providerId="LiveId" clId="{4780802C-6ED3-43B5-81E2-3F00D35A6AB8}" dt="2023-03-13T08:47:59.927" v="8535" actId="26606"/>
          <ac:spMkLst>
            <pc:docMk/>
            <pc:sldMk cId="1845019578" sldId="292"/>
            <ac:spMk id="2" creationId="{8D3FB841-B315-D380-1748-90119B97AE8A}"/>
          </ac:spMkLst>
        </pc:spChg>
        <pc:spChg chg="mod">
          <ac:chgData name="Martin Verjans" userId="23e40318f4d359fb" providerId="LiveId" clId="{4780802C-6ED3-43B5-81E2-3F00D35A6AB8}" dt="2023-03-13T08:50:38.311" v="8753" actId="12"/>
          <ac:spMkLst>
            <pc:docMk/>
            <pc:sldMk cId="1845019578" sldId="292"/>
            <ac:spMk id="3" creationId="{A945D699-D231-4D28-FAF5-B70B72D790B1}"/>
          </ac:spMkLst>
        </pc:spChg>
        <pc:spChg chg="add">
          <ac:chgData name="Martin Verjans" userId="23e40318f4d359fb" providerId="LiveId" clId="{4780802C-6ED3-43B5-81E2-3F00D35A6AB8}" dt="2023-03-13T08:47:59.927" v="8535" actId="26606"/>
          <ac:spMkLst>
            <pc:docMk/>
            <pc:sldMk cId="1845019578" sldId="292"/>
            <ac:spMk id="8" creationId="{1B15ED52-F352-441B-82BF-E0EA34836D08}"/>
          </ac:spMkLst>
        </pc:spChg>
        <pc:spChg chg="add">
          <ac:chgData name="Martin Verjans" userId="23e40318f4d359fb" providerId="LiveId" clId="{4780802C-6ED3-43B5-81E2-3F00D35A6AB8}" dt="2023-03-13T08:47:59.927" v="8535" actId="26606"/>
          <ac:spMkLst>
            <pc:docMk/>
            <pc:sldMk cId="1845019578" sldId="292"/>
            <ac:spMk id="10" creationId="{3B2E3793-BFE6-45A2-9B7B-E18844431C99}"/>
          </ac:spMkLst>
        </pc:spChg>
        <pc:spChg chg="add">
          <ac:chgData name="Martin Verjans" userId="23e40318f4d359fb" providerId="LiveId" clId="{4780802C-6ED3-43B5-81E2-3F00D35A6AB8}" dt="2023-03-13T08:47:59.927" v="8535" actId="26606"/>
          <ac:spMkLst>
            <pc:docMk/>
            <pc:sldMk cId="1845019578" sldId="292"/>
            <ac:spMk id="12" creationId="{BC4C4868-CB8F-4AF9-9CDB-8108F2C19B67}"/>
          </ac:spMkLst>
        </pc:spChg>
        <pc:spChg chg="add">
          <ac:chgData name="Martin Verjans" userId="23e40318f4d359fb" providerId="LiveId" clId="{4780802C-6ED3-43B5-81E2-3F00D35A6AB8}" dt="2023-03-13T08:47:59.927" v="8535" actId="26606"/>
          <ac:spMkLst>
            <pc:docMk/>
            <pc:sldMk cId="1845019578" sldId="292"/>
            <ac:spMk id="14" creationId="{375E0459-6403-40CD-989D-56A4407CA12E}"/>
          </ac:spMkLst>
        </pc:spChg>
        <pc:spChg chg="add">
          <ac:chgData name="Martin Verjans" userId="23e40318f4d359fb" providerId="LiveId" clId="{4780802C-6ED3-43B5-81E2-3F00D35A6AB8}" dt="2023-03-13T08:47:59.927" v="8535" actId="26606"/>
          <ac:spMkLst>
            <pc:docMk/>
            <pc:sldMk cId="1845019578" sldId="292"/>
            <ac:spMk id="16" creationId="{53E5B1A8-3AC9-4BD1-9BBC-78CA94F2D1BA}"/>
          </ac:spMkLst>
        </pc:spChg>
      </pc:sldChg>
      <pc:sldChg chg="modSp add mod modAnim">
        <pc:chgData name="Martin Verjans" userId="23e40318f4d359fb" providerId="LiveId" clId="{4780802C-6ED3-43B5-81E2-3F00D35A6AB8}" dt="2023-03-13T09:02:01.057" v="8945"/>
        <pc:sldMkLst>
          <pc:docMk/>
          <pc:sldMk cId="2866883036" sldId="293"/>
        </pc:sldMkLst>
        <pc:spChg chg="mod">
          <ac:chgData name="Martin Verjans" userId="23e40318f4d359fb" providerId="LiveId" clId="{4780802C-6ED3-43B5-81E2-3F00D35A6AB8}" dt="2023-03-13T08:57:56.116" v="8770" actId="20577"/>
          <ac:spMkLst>
            <pc:docMk/>
            <pc:sldMk cId="2866883036" sldId="293"/>
            <ac:spMk id="2" creationId="{8D3FB841-B315-D380-1748-90119B97AE8A}"/>
          </ac:spMkLst>
        </pc:spChg>
        <pc:spChg chg="mod">
          <ac:chgData name="Martin Verjans" userId="23e40318f4d359fb" providerId="LiveId" clId="{4780802C-6ED3-43B5-81E2-3F00D35A6AB8}" dt="2023-03-13T09:01:38.007" v="8939" actId="5793"/>
          <ac:spMkLst>
            <pc:docMk/>
            <pc:sldMk cId="2866883036" sldId="293"/>
            <ac:spMk id="3" creationId="{A945D699-D231-4D28-FAF5-B70B72D790B1}"/>
          </ac:spMkLst>
        </pc:spChg>
      </pc:sldChg>
      <pc:sldChg chg="addSp delSp modSp add mod ord">
        <pc:chgData name="Martin Verjans" userId="23e40318f4d359fb" providerId="LiveId" clId="{4780802C-6ED3-43B5-81E2-3F00D35A6AB8}" dt="2023-03-13T09:29:40.710" v="9198" actId="5793"/>
        <pc:sldMkLst>
          <pc:docMk/>
          <pc:sldMk cId="1086405193" sldId="294"/>
        </pc:sldMkLst>
        <pc:spChg chg="mod ord">
          <ac:chgData name="Martin Verjans" userId="23e40318f4d359fb" providerId="LiveId" clId="{4780802C-6ED3-43B5-81E2-3F00D35A6AB8}" dt="2023-03-13T09:11:17.640" v="9061" actId="14100"/>
          <ac:spMkLst>
            <pc:docMk/>
            <pc:sldMk cId="1086405193" sldId="294"/>
            <ac:spMk id="2" creationId="{50A85A5B-F058-16EC-6229-3413E00D94B8}"/>
          </ac:spMkLst>
        </pc:spChg>
        <pc:spChg chg="del mod">
          <ac:chgData name="Martin Verjans" userId="23e40318f4d359fb" providerId="LiveId" clId="{4780802C-6ED3-43B5-81E2-3F00D35A6AB8}" dt="2023-03-13T09:05:18.034" v="9037" actId="21"/>
          <ac:spMkLst>
            <pc:docMk/>
            <pc:sldMk cId="1086405193" sldId="294"/>
            <ac:spMk id="3" creationId="{3A13086E-F302-6AF9-0AB1-9747B3445DD8}"/>
          </ac:spMkLst>
        </pc:spChg>
        <pc:spChg chg="add del mod">
          <ac:chgData name="Martin Verjans" userId="23e40318f4d359fb" providerId="LiveId" clId="{4780802C-6ED3-43B5-81E2-3F00D35A6AB8}" dt="2023-03-13T09:05:20.649" v="9038" actId="478"/>
          <ac:spMkLst>
            <pc:docMk/>
            <pc:sldMk cId="1086405193" sldId="294"/>
            <ac:spMk id="5" creationId="{D61509A5-4C21-AEC0-5193-632751A7A26B}"/>
          </ac:spMkLst>
        </pc:spChg>
        <pc:spChg chg="add del mod">
          <ac:chgData name="Martin Verjans" userId="23e40318f4d359fb" providerId="LiveId" clId="{4780802C-6ED3-43B5-81E2-3F00D35A6AB8}" dt="2023-03-13T09:10:42.318" v="9056"/>
          <ac:spMkLst>
            <pc:docMk/>
            <pc:sldMk cId="1086405193" sldId="294"/>
            <ac:spMk id="9" creationId="{B88FDAE0-4507-FEC4-FD54-74FBBFDACBE8}"/>
          </ac:spMkLst>
        </pc:spChg>
        <pc:spChg chg="add mod">
          <ac:chgData name="Martin Verjans" userId="23e40318f4d359fb" providerId="LiveId" clId="{4780802C-6ED3-43B5-81E2-3F00D35A6AB8}" dt="2023-03-13T09:29:40.710" v="9198" actId="5793"/>
          <ac:spMkLst>
            <pc:docMk/>
            <pc:sldMk cId="1086405193" sldId="294"/>
            <ac:spMk id="10" creationId="{27D1D23A-9D88-D252-8A76-78679FC7E4F6}"/>
          </ac:spMkLst>
        </pc:spChg>
        <pc:spChg chg="add del">
          <ac:chgData name="Martin Verjans" userId="23e40318f4d359fb" providerId="LiveId" clId="{4780802C-6ED3-43B5-81E2-3F00D35A6AB8}" dt="2023-03-13T09:09:58.124" v="9052" actId="26606"/>
          <ac:spMkLst>
            <pc:docMk/>
            <pc:sldMk cId="1086405193" sldId="294"/>
            <ac:spMk id="22" creationId="{12609869-9E80-471B-A487-A53288E0E791}"/>
          </ac:spMkLst>
        </pc:spChg>
        <pc:spChg chg="add del">
          <ac:chgData name="Martin Verjans" userId="23e40318f4d359fb" providerId="LiveId" clId="{4780802C-6ED3-43B5-81E2-3F00D35A6AB8}" dt="2023-03-13T09:09:58.124" v="9052" actId="26606"/>
          <ac:spMkLst>
            <pc:docMk/>
            <pc:sldMk cId="1086405193" sldId="294"/>
            <ac:spMk id="24" creationId="{7004738A-9D34-43E8-97D2-CA0EED4F8BE0}"/>
          </ac:spMkLst>
        </pc:spChg>
        <pc:spChg chg="add del">
          <ac:chgData name="Martin Verjans" userId="23e40318f4d359fb" providerId="LiveId" clId="{4780802C-6ED3-43B5-81E2-3F00D35A6AB8}" dt="2023-03-13T09:09:58.124" v="9052" actId="26606"/>
          <ac:spMkLst>
            <pc:docMk/>
            <pc:sldMk cId="1086405193" sldId="294"/>
            <ac:spMk id="26" creationId="{B8B8D07F-F13E-443E-BA68-2D26672D76B9}"/>
          </ac:spMkLst>
        </pc:spChg>
        <pc:spChg chg="add del">
          <ac:chgData name="Martin Verjans" userId="23e40318f4d359fb" providerId="LiveId" clId="{4780802C-6ED3-43B5-81E2-3F00D35A6AB8}" dt="2023-03-13T09:09:58.124" v="9052" actId="26606"/>
          <ac:spMkLst>
            <pc:docMk/>
            <pc:sldMk cId="1086405193" sldId="294"/>
            <ac:spMk id="28" creationId="{2813A4FA-24A5-41ED-A534-3807D1B2F344}"/>
          </ac:spMkLst>
        </pc:spChg>
        <pc:spChg chg="add del">
          <ac:chgData name="Martin Verjans" userId="23e40318f4d359fb" providerId="LiveId" clId="{4780802C-6ED3-43B5-81E2-3F00D35A6AB8}" dt="2023-03-13T09:09:58.124" v="9052" actId="26606"/>
          <ac:spMkLst>
            <pc:docMk/>
            <pc:sldMk cId="1086405193" sldId="294"/>
            <ac:spMk id="30" creationId="{C3944F27-CA70-4E84-A51A-E6BF89558979}"/>
          </ac:spMkLst>
        </pc:spChg>
        <pc:spChg chg="add del">
          <ac:chgData name="Martin Verjans" userId="23e40318f4d359fb" providerId="LiveId" clId="{4780802C-6ED3-43B5-81E2-3F00D35A6AB8}" dt="2023-03-13T09:09:38.554" v="9047" actId="26606"/>
          <ac:spMkLst>
            <pc:docMk/>
            <pc:sldMk cId="1086405193" sldId="294"/>
            <ac:spMk id="35" creationId="{8C790BE2-4E4F-4AAF-81A2-4A6F4885EBE6}"/>
          </ac:spMkLst>
        </pc:spChg>
        <pc:spChg chg="add del">
          <ac:chgData name="Martin Verjans" userId="23e40318f4d359fb" providerId="LiveId" clId="{4780802C-6ED3-43B5-81E2-3F00D35A6AB8}" dt="2023-03-13T09:09:38.554" v="9047" actId="26606"/>
          <ac:spMkLst>
            <pc:docMk/>
            <pc:sldMk cId="1086405193" sldId="294"/>
            <ac:spMk id="37" creationId="{D28B54C3-B57B-472A-B96E-1FCB67093DC2}"/>
          </ac:spMkLst>
        </pc:spChg>
        <pc:spChg chg="add del">
          <ac:chgData name="Martin Verjans" userId="23e40318f4d359fb" providerId="LiveId" clId="{4780802C-6ED3-43B5-81E2-3F00D35A6AB8}" dt="2023-03-13T09:09:38.554" v="9047" actId="26606"/>
          <ac:spMkLst>
            <pc:docMk/>
            <pc:sldMk cId="1086405193" sldId="294"/>
            <ac:spMk id="39" creationId="{7DB3C429-F8DA-49B9-AF84-21996FCF78B5}"/>
          </ac:spMkLst>
        </pc:spChg>
        <pc:spChg chg="add del">
          <ac:chgData name="Martin Verjans" userId="23e40318f4d359fb" providerId="LiveId" clId="{4780802C-6ED3-43B5-81E2-3F00D35A6AB8}" dt="2023-03-13T09:09:38.554" v="9047" actId="26606"/>
          <ac:spMkLst>
            <pc:docMk/>
            <pc:sldMk cId="1086405193" sldId="294"/>
            <ac:spMk id="41" creationId="{C4C9F2B0-1044-46EB-8AEB-C3BFFDE6C2CC}"/>
          </ac:spMkLst>
        </pc:spChg>
        <pc:spChg chg="add del">
          <ac:chgData name="Martin Verjans" userId="23e40318f4d359fb" providerId="LiveId" clId="{4780802C-6ED3-43B5-81E2-3F00D35A6AB8}" dt="2023-03-13T09:09:38.554" v="9047" actId="26606"/>
          <ac:spMkLst>
            <pc:docMk/>
            <pc:sldMk cId="1086405193" sldId="294"/>
            <ac:spMk id="43" creationId="{32B3ACB3-D689-442E-8A40-8680B0FEB8A2}"/>
          </ac:spMkLst>
        </pc:spChg>
        <pc:spChg chg="add del">
          <ac:chgData name="Martin Verjans" userId="23e40318f4d359fb" providerId="LiveId" clId="{4780802C-6ED3-43B5-81E2-3F00D35A6AB8}" dt="2023-03-13T09:09:54.567" v="9049" actId="26606"/>
          <ac:spMkLst>
            <pc:docMk/>
            <pc:sldMk cId="1086405193" sldId="294"/>
            <ac:spMk id="45" creationId="{C84384FE-1C88-4CAA-8FB8-2313A3AE734D}"/>
          </ac:spMkLst>
        </pc:spChg>
        <pc:spChg chg="add del">
          <ac:chgData name="Martin Verjans" userId="23e40318f4d359fb" providerId="LiveId" clId="{4780802C-6ED3-43B5-81E2-3F00D35A6AB8}" dt="2023-03-13T09:09:54.567" v="9049" actId="26606"/>
          <ac:spMkLst>
            <pc:docMk/>
            <pc:sldMk cId="1086405193" sldId="294"/>
            <ac:spMk id="46" creationId="{49B447FE-DDA9-4B30-828A-59FC569124E2}"/>
          </ac:spMkLst>
        </pc:spChg>
        <pc:spChg chg="add del">
          <ac:chgData name="Martin Verjans" userId="23e40318f4d359fb" providerId="LiveId" clId="{4780802C-6ED3-43B5-81E2-3F00D35A6AB8}" dt="2023-03-13T09:09:54.567" v="9049" actId="26606"/>
          <ac:spMkLst>
            <pc:docMk/>
            <pc:sldMk cId="1086405193" sldId="294"/>
            <ac:spMk id="47" creationId="{C3D487F7-9050-4871-B351-34A72ADB296C}"/>
          </ac:spMkLst>
        </pc:spChg>
        <pc:spChg chg="add del">
          <ac:chgData name="Martin Verjans" userId="23e40318f4d359fb" providerId="LiveId" clId="{4780802C-6ED3-43B5-81E2-3F00D35A6AB8}" dt="2023-03-13T09:09:54.567" v="9049" actId="26606"/>
          <ac:spMkLst>
            <pc:docMk/>
            <pc:sldMk cId="1086405193" sldId="294"/>
            <ac:spMk id="48" creationId="{F43C27DD-EF6A-4C48-9669-C2970E71A814}"/>
          </ac:spMkLst>
        </pc:spChg>
        <pc:spChg chg="add del">
          <ac:chgData name="Martin Verjans" userId="23e40318f4d359fb" providerId="LiveId" clId="{4780802C-6ED3-43B5-81E2-3F00D35A6AB8}" dt="2023-03-13T09:09:54.567" v="9049" actId="26606"/>
          <ac:spMkLst>
            <pc:docMk/>
            <pc:sldMk cId="1086405193" sldId="294"/>
            <ac:spMk id="49" creationId="{05A1AA86-B7E6-4C02-AA34-F1A25CD4CCBD}"/>
          </ac:spMkLst>
        </pc:spChg>
        <pc:spChg chg="add del">
          <ac:chgData name="Martin Verjans" userId="23e40318f4d359fb" providerId="LiveId" clId="{4780802C-6ED3-43B5-81E2-3F00D35A6AB8}" dt="2023-03-13T09:09:54.567" v="9049" actId="26606"/>
          <ac:spMkLst>
            <pc:docMk/>
            <pc:sldMk cId="1086405193" sldId="294"/>
            <ac:spMk id="50" creationId="{86C3B9CB-4E48-4726-B7B9-9E02F71B150F}"/>
          </ac:spMkLst>
        </pc:spChg>
        <pc:spChg chg="add del">
          <ac:chgData name="Martin Verjans" userId="23e40318f4d359fb" providerId="LiveId" clId="{4780802C-6ED3-43B5-81E2-3F00D35A6AB8}" dt="2023-03-13T09:09:58.105" v="9051" actId="26606"/>
          <ac:spMkLst>
            <pc:docMk/>
            <pc:sldMk cId="1086405193" sldId="294"/>
            <ac:spMk id="52" creationId="{A4E37431-20F0-4DD6-84A9-ED2B644943A2}"/>
          </ac:spMkLst>
        </pc:spChg>
        <pc:spChg chg="add del">
          <ac:chgData name="Martin Verjans" userId="23e40318f4d359fb" providerId="LiveId" clId="{4780802C-6ED3-43B5-81E2-3F00D35A6AB8}" dt="2023-03-13T09:09:58.105" v="9051" actId="26606"/>
          <ac:spMkLst>
            <pc:docMk/>
            <pc:sldMk cId="1086405193" sldId="294"/>
            <ac:spMk id="53" creationId="{0AE98B72-66C6-4AB4-AF0D-BA830DE86393}"/>
          </ac:spMkLst>
        </pc:spChg>
        <pc:spChg chg="add del">
          <ac:chgData name="Martin Verjans" userId="23e40318f4d359fb" providerId="LiveId" clId="{4780802C-6ED3-43B5-81E2-3F00D35A6AB8}" dt="2023-03-13T09:09:58.105" v="9051" actId="26606"/>
          <ac:spMkLst>
            <pc:docMk/>
            <pc:sldMk cId="1086405193" sldId="294"/>
            <ac:spMk id="54" creationId="{407EAFC6-733F-403D-BB4D-05A3A28742F1}"/>
          </ac:spMkLst>
        </pc:spChg>
        <pc:spChg chg="add del">
          <ac:chgData name="Martin Verjans" userId="23e40318f4d359fb" providerId="LiveId" clId="{4780802C-6ED3-43B5-81E2-3F00D35A6AB8}" dt="2023-03-13T09:09:58.105" v="9051" actId="26606"/>
          <ac:spMkLst>
            <pc:docMk/>
            <pc:sldMk cId="1086405193" sldId="294"/>
            <ac:spMk id="55" creationId="{17A36730-4CB0-4F61-AD11-A44C9765833F}"/>
          </ac:spMkLst>
        </pc:spChg>
        <pc:spChg chg="add del">
          <ac:chgData name="Martin Verjans" userId="23e40318f4d359fb" providerId="LiveId" clId="{4780802C-6ED3-43B5-81E2-3F00D35A6AB8}" dt="2023-03-13T09:09:58.105" v="9051" actId="26606"/>
          <ac:spMkLst>
            <pc:docMk/>
            <pc:sldMk cId="1086405193" sldId="294"/>
            <ac:spMk id="56" creationId="{C69C79E1-F916-4929-A4F3-DE763D4BFA57}"/>
          </ac:spMkLst>
        </pc:spChg>
        <pc:spChg chg="add del">
          <ac:chgData name="Martin Verjans" userId="23e40318f4d359fb" providerId="LiveId" clId="{4780802C-6ED3-43B5-81E2-3F00D35A6AB8}" dt="2023-03-13T09:09:58.105" v="9051" actId="26606"/>
          <ac:spMkLst>
            <pc:docMk/>
            <pc:sldMk cId="1086405193" sldId="294"/>
            <ac:spMk id="57" creationId="{767334AB-16BD-4EC7-8C6B-4B5171600933}"/>
          </ac:spMkLst>
        </pc:spChg>
        <pc:spChg chg="add del">
          <ac:chgData name="Martin Verjans" userId="23e40318f4d359fb" providerId="LiveId" clId="{4780802C-6ED3-43B5-81E2-3F00D35A6AB8}" dt="2023-03-13T09:11:07.383" v="9059" actId="26606"/>
          <ac:spMkLst>
            <pc:docMk/>
            <pc:sldMk cId="1086405193" sldId="294"/>
            <ac:spMk id="59" creationId="{9203DE33-2CD4-4CA8-9AF3-37C3B65133B0}"/>
          </ac:spMkLst>
        </pc:spChg>
        <pc:spChg chg="add del">
          <ac:chgData name="Martin Verjans" userId="23e40318f4d359fb" providerId="LiveId" clId="{4780802C-6ED3-43B5-81E2-3F00D35A6AB8}" dt="2023-03-13T09:11:07.383" v="9059" actId="26606"/>
          <ac:spMkLst>
            <pc:docMk/>
            <pc:sldMk cId="1086405193" sldId="294"/>
            <ac:spMk id="60" creationId="{0AF57B88-1D4C-41FA-A761-EC1DD10C35CB}"/>
          </ac:spMkLst>
        </pc:spChg>
        <pc:spChg chg="add del">
          <ac:chgData name="Martin Verjans" userId="23e40318f4d359fb" providerId="LiveId" clId="{4780802C-6ED3-43B5-81E2-3F00D35A6AB8}" dt="2023-03-13T09:11:07.383" v="9059" actId="26606"/>
          <ac:spMkLst>
            <pc:docMk/>
            <pc:sldMk cId="1086405193" sldId="294"/>
            <ac:spMk id="61" creationId="{D2548F45-5164-4ABB-8212-7F293FDED8D4}"/>
          </ac:spMkLst>
        </pc:spChg>
        <pc:spChg chg="add del">
          <ac:chgData name="Martin Verjans" userId="23e40318f4d359fb" providerId="LiveId" clId="{4780802C-6ED3-43B5-81E2-3F00D35A6AB8}" dt="2023-03-13T09:11:07.383" v="9059" actId="26606"/>
          <ac:spMkLst>
            <pc:docMk/>
            <pc:sldMk cId="1086405193" sldId="294"/>
            <ac:spMk id="62" creationId="{5E81CCFB-7BEF-4186-86FB-D09450B4D02D}"/>
          </ac:spMkLst>
        </pc:spChg>
        <pc:spChg chg="add">
          <ac:chgData name="Martin Verjans" userId="23e40318f4d359fb" providerId="LiveId" clId="{4780802C-6ED3-43B5-81E2-3F00D35A6AB8}" dt="2023-03-13T09:11:07.383" v="9059" actId="26606"/>
          <ac:spMkLst>
            <pc:docMk/>
            <pc:sldMk cId="1086405193" sldId="294"/>
            <ac:spMk id="67" creationId="{12609869-9E80-471B-A487-A53288E0E791}"/>
          </ac:spMkLst>
        </pc:spChg>
        <pc:spChg chg="add">
          <ac:chgData name="Martin Verjans" userId="23e40318f4d359fb" providerId="LiveId" clId="{4780802C-6ED3-43B5-81E2-3F00D35A6AB8}" dt="2023-03-13T09:11:07.383" v="9059" actId="26606"/>
          <ac:spMkLst>
            <pc:docMk/>
            <pc:sldMk cId="1086405193" sldId="294"/>
            <ac:spMk id="69" creationId="{7004738A-9D34-43E8-97D2-CA0EED4F8BE0}"/>
          </ac:spMkLst>
        </pc:spChg>
        <pc:spChg chg="add">
          <ac:chgData name="Martin Verjans" userId="23e40318f4d359fb" providerId="LiveId" clId="{4780802C-6ED3-43B5-81E2-3F00D35A6AB8}" dt="2023-03-13T09:11:07.383" v="9059" actId="26606"/>
          <ac:spMkLst>
            <pc:docMk/>
            <pc:sldMk cId="1086405193" sldId="294"/>
            <ac:spMk id="71" creationId="{B8B8D07F-F13E-443E-BA68-2D26672D76B9}"/>
          </ac:spMkLst>
        </pc:spChg>
        <pc:spChg chg="add">
          <ac:chgData name="Martin Verjans" userId="23e40318f4d359fb" providerId="LiveId" clId="{4780802C-6ED3-43B5-81E2-3F00D35A6AB8}" dt="2023-03-13T09:11:07.383" v="9059" actId="26606"/>
          <ac:spMkLst>
            <pc:docMk/>
            <pc:sldMk cId="1086405193" sldId="294"/>
            <ac:spMk id="73" creationId="{2813A4FA-24A5-41ED-A534-3807D1B2F344}"/>
          </ac:spMkLst>
        </pc:spChg>
        <pc:spChg chg="add">
          <ac:chgData name="Martin Verjans" userId="23e40318f4d359fb" providerId="LiveId" clId="{4780802C-6ED3-43B5-81E2-3F00D35A6AB8}" dt="2023-03-13T09:11:07.383" v="9059" actId="26606"/>
          <ac:spMkLst>
            <pc:docMk/>
            <pc:sldMk cId="1086405193" sldId="294"/>
            <ac:spMk id="75" creationId="{C3944F27-CA70-4E84-A51A-E6BF89558979}"/>
          </ac:spMkLst>
        </pc:spChg>
        <pc:picChg chg="del mod">
          <ac:chgData name="Martin Verjans" userId="23e40318f4d359fb" providerId="LiveId" clId="{4780802C-6ED3-43B5-81E2-3F00D35A6AB8}" dt="2023-03-13T09:04:52.342" v="9036" actId="478"/>
          <ac:picMkLst>
            <pc:docMk/>
            <pc:sldMk cId="1086405193" sldId="294"/>
            <ac:picMk id="7" creationId="{5C26700D-F001-E3D0-32F4-AFB67FF8E2B7}"/>
          </ac:picMkLst>
        </pc:picChg>
        <pc:picChg chg="add mod ord">
          <ac:chgData name="Martin Verjans" userId="23e40318f4d359fb" providerId="LiveId" clId="{4780802C-6ED3-43B5-81E2-3F00D35A6AB8}" dt="2023-03-13T09:11:41.411" v="9068" actId="1076"/>
          <ac:picMkLst>
            <pc:docMk/>
            <pc:sldMk cId="1086405193" sldId="294"/>
            <ac:picMk id="8" creationId="{6A2B47BB-CA01-BDE5-8352-1C8F60E41873}"/>
          </ac:picMkLst>
        </pc:picChg>
      </pc:sldChg>
      <pc:sldChg chg="addSp delSp modSp add mod ord">
        <pc:chgData name="Martin Verjans" userId="23e40318f4d359fb" providerId="LiveId" clId="{4780802C-6ED3-43B5-81E2-3F00D35A6AB8}" dt="2023-03-13T09:04:19.854" v="9016" actId="26606"/>
        <pc:sldMkLst>
          <pc:docMk/>
          <pc:sldMk cId="1797988781" sldId="295"/>
        </pc:sldMkLst>
        <pc:spChg chg="mod">
          <ac:chgData name="Martin Verjans" userId="23e40318f4d359fb" providerId="LiveId" clId="{4780802C-6ED3-43B5-81E2-3F00D35A6AB8}" dt="2023-03-13T09:04:19.854" v="9016" actId="26606"/>
          <ac:spMkLst>
            <pc:docMk/>
            <pc:sldMk cId="1797988781" sldId="295"/>
            <ac:spMk id="2" creationId="{971AE64A-EEE3-F425-F799-F692F18DBE2B}"/>
          </ac:spMkLst>
        </pc:spChg>
        <pc:spChg chg="del mod">
          <ac:chgData name="Martin Verjans" userId="23e40318f4d359fb" providerId="LiveId" clId="{4780802C-6ED3-43B5-81E2-3F00D35A6AB8}" dt="2023-03-13T09:03:51.010" v="8997" actId="478"/>
          <ac:spMkLst>
            <pc:docMk/>
            <pc:sldMk cId="1797988781" sldId="295"/>
            <ac:spMk id="3" creationId="{AF900F38-E7AE-3A9A-6333-BDE7F560CCA7}"/>
          </ac:spMkLst>
        </pc:spChg>
        <pc:spChg chg="add mod">
          <ac:chgData name="Martin Verjans" userId="23e40318f4d359fb" providerId="LiveId" clId="{4780802C-6ED3-43B5-81E2-3F00D35A6AB8}" dt="2023-03-13T09:04:19.854" v="9016" actId="26606"/>
          <ac:spMkLst>
            <pc:docMk/>
            <pc:sldMk cId="1797988781" sldId="295"/>
            <ac:spMk id="6" creationId="{1FAFF0B8-BCA2-3C45-8C50-E507C096B603}"/>
          </ac:spMkLst>
        </pc:spChg>
        <pc:spChg chg="add del">
          <ac:chgData name="Martin Verjans" userId="23e40318f4d359fb" providerId="LiveId" clId="{4780802C-6ED3-43B5-81E2-3F00D35A6AB8}" dt="2023-03-13T09:03:56.251" v="8998" actId="26606"/>
          <ac:spMkLst>
            <pc:docMk/>
            <pc:sldMk cId="1797988781" sldId="295"/>
            <ac:spMk id="23" creationId="{8555C5B3-193A-4749-9AFD-682E53CDDE8F}"/>
          </ac:spMkLst>
        </pc:spChg>
        <pc:spChg chg="add del">
          <ac:chgData name="Martin Verjans" userId="23e40318f4d359fb" providerId="LiveId" clId="{4780802C-6ED3-43B5-81E2-3F00D35A6AB8}" dt="2023-03-13T09:03:56.251" v="8998" actId="26606"/>
          <ac:spMkLst>
            <pc:docMk/>
            <pc:sldMk cId="1797988781" sldId="295"/>
            <ac:spMk id="25" creationId="{2EAE06A6-F76A-41C9-827A-C561B004485C}"/>
          </ac:spMkLst>
        </pc:spChg>
        <pc:spChg chg="add del">
          <ac:chgData name="Martin Verjans" userId="23e40318f4d359fb" providerId="LiveId" clId="{4780802C-6ED3-43B5-81E2-3F00D35A6AB8}" dt="2023-03-13T09:03:56.251" v="8998" actId="26606"/>
          <ac:spMkLst>
            <pc:docMk/>
            <pc:sldMk cId="1797988781" sldId="295"/>
            <ac:spMk id="27" creationId="{89F9D4E8-0639-444B-949B-9518585061AF}"/>
          </ac:spMkLst>
        </pc:spChg>
        <pc:spChg chg="add del">
          <ac:chgData name="Martin Verjans" userId="23e40318f4d359fb" providerId="LiveId" clId="{4780802C-6ED3-43B5-81E2-3F00D35A6AB8}" dt="2023-03-13T09:03:56.251" v="8998" actId="26606"/>
          <ac:spMkLst>
            <pc:docMk/>
            <pc:sldMk cId="1797988781" sldId="295"/>
            <ac:spMk id="29" creationId="{7E3DA7A2-ED70-4BBA-AB72-00AD461FA405}"/>
          </ac:spMkLst>
        </pc:spChg>
        <pc:spChg chg="add del">
          <ac:chgData name="Martin Verjans" userId="23e40318f4d359fb" providerId="LiveId" clId="{4780802C-6ED3-43B5-81E2-3F00D35A6AB8}" dt="2023-03-13T09:03:56.251" v="8998" actId="26606"/>
          <ac:spMkLst>
            <pc:docMk/>
            <pc:sldMk cId="1797988781" sldId="295"/>
            <ac:spMk id="31" creationId="{FC485432-3647-4218-B5D3-15D3FA222B13}"/>
          </ac:spMkLst>
        </pc:spChg>
        <pc:spChg chg="add del">
          <ac:chgData name="Martin Verjans" userId="23e40318f4d359fb" providerId="LiveId" clId="{4780802C-6ED3-43B5-81E2-3F00D35A6AB8}" dt="2023-03-13T09:03:56.251" v="8998" actId="26606"/>
          <ac:spMkLst>
            <pc:docMk/>
            <pc:sldMk cId="1797988781" sldId="295"/>
            <ac:spMk id="33" creationId="{F4AFDDCA-6ABA-4D23-8A5C-1BF0F4308148}"/>
          </ac:spMkLst>
        </pc:spChg>
        <pc:spChg chg="add del">
          <ac:chgData name="Martin Verjans" userId="23e40318f4d359fb" providerId="LiveId" clId="{4780802C-6ED3-43B5-81E2-3F00D35A6AB8}" dt="2023-03-13T09:03:41.946" v="8996" actId="26606"/>
          <ac:spMkLst>
            <pc:docMk/>
            <pc:sldMk cId="1797988781" sldId="295"/>
            <ac:spMk id="38" creationId="{43C48B49-6135-48B6-AC0F-97E5D8D1F03F}"/>
          </ac:spMkLst>
        </pc:spChg>
        <pc:spChg chg="add del">
          <ac:chgData name="Martin Verjans" userId="23e40318f4d359fb" providerId="LiveId" clId="{4780802C-6ED3-43B5-81E2-3F00D35A6AB8}" dt="2023-03-13T09:04:19.854" v="9016" actId="26606"/>
          <ac:spMkLst>
            <pc:docMk/>
            <pc:sldMk cId="1797988781" sldId="295"/>
            <ac:spMk id="39" creationId="{9203DE33-2CD4-4CA8-9AF3-37C3B65133B0}"/>
          </ac:spMkLst>
        </pc:spChg>
        <pc:spChg chg="add del">
          <ac:chgData name="Martin Verjans" userId="23e40318f4d359fb" providerId="LiveId" clId="{4780802C-6ED3-43B5-81E2-3F00D35A6AB8}" dt="2023-03-13T09:03:41.946" v="8996" actId="26606"/>
          <ac:spMkLst>
            <pc:docMk/>
            <pc:sldMk cId="1797988781" sldId="295"/>
            <ac:spMk id="40" creationId="{9715DAF0-AE1B-46C9-8A6B-DB2AA05AB91D}"/>
          </ac:spMkLst>
        </pc:spChg>
        <pc:spChg chg="add del">
          <ac:chgData name="Martin Verjans" userId="23e40318f4d359fb" providerId="LiveId" clId="{4780802C-6ED3-43B5-81E2-3F00D35A6AB8}" dt="2023-03-13T09:04:19.854" v="9016" actId="26606"/>
          <ac:spMkLst>
            <pc:docMk/>
            <pc:sldMk cId="1797988781" sldId="295"/>
            <ac:spMk id="41" creationId="{0AF57B88-1D4C-41FA-A761-EC1DD10C35CB}"/>
          </ac:spMkLst>
        </pc:spChg>
        <pc:spChg chg="add del">
          <ac:chgData name="Martin Verjans" userId="23e40318f4d359fb" providerId="LiveId" clId="{4780802C-6ED3-43B5-81E2-3F00D35A6AB8}" dt="2023-03-13T09:03:41.946" v="8996" actId="26606"/>
          <ac:spMkLst>
            <pc:docMk/>
            <pc:sldMk cId="1797988781" sldId="295"/>
            <ac:spMk id="42" creationId="{DC631C0B-6DA6-4E57-8231-CE32B3434A7E}"/>
          </ac:spMkLst>
        </pc:spChg>
        <pc:spChg chg="add del">
          <ac:chgData name="Martin Verjans" userId="23e40318f4d359fb" providerId="LiveId" clId="{4780802C-6ED3-43B5-81E2-3F00D35A6AB8}" dt="2023-03-13T09:04:19.854" v="9016" actId="26606"/>
          <ac:spMkLst>
            <pc:docMk/>
            <pc:sldMk cId="1797988781" sldId="295"/>
            <ac:spMk id="43" creationId="{D2548F45-5164-4ABB-8212-7F293FDED8D4}"/>
          </ac:spMkLst>
        </pc:spChg>
        <pc:spChg chg="add del">
          <ac:chgData name="Martin Verjans" userId="23e40318f4d359fb" providerId="LiveId" clId="{4780802C-6ED3-43B5-81E2-3F00D35A6AB8}" dt="2023-03-13T09:03:41.946" v="8996" actId="26606"/>
          <ac:spMkLst>
            <pc:docMk/>
            <pc:sldMk cId="1797988781" sldId="295"/>
            <ac:spMk id="44" creationId="{F256AC18-FB41-4977-8B0C-F5082335AB7D}"/>
          </ac:spMkLst>
        </pc:spChg>
        <pc:spChg chg="add del">
          <ac:chgData name="Martin Verjans" userId="23e40318f4d359fb" providerId="LiveId" clId="{4780802C-6ED3-43B5-81E2-3F00D35A6AB8}" dt="2023-03-13T09:04:19.854" v="9016" actId="26606"/>
          <ac:spMkLst>
            <pc:docMk/>
            <pc:sldMk cId="1797988781" sldId="295"/>
            <ac:spMk id="45" creationId="{5E81CCFB-7BEF-4186-86FB-D09450B4D02D}"/>
          </ac:spMkLst>
        </pc:spChg>
        <pc:spChg chg="add del">
          <ac:chgData name="Martin Verjans" userId="23e40318f4d359fb" providerId="LiveId" clId="{4780802C-6ED3-43B5-81E2-3F00D35A6AB8}" dt="2023-03-13T09:03:41.946" v="8996" actId="26606"/>
          <ac:spMkLst>
            <pc:docMk/>
            <pc:sldMk cId="1797988781" sldId="295"/>
            <ac:spMk id="46" creationId="{AFF4A713-7B75-4B21-90D7-5AB19547C728}"/>
          </ac:spMkLst>
        </pc:spChg>
        <pc:spChg chg="add">
          <ac:chgData name="Martin Verjans" userId="23e40318f4d359fb" providerId="LiveId" clId="{4780802C-6ED3-43B5-81E2-3F00D35A6AB8}" dt="2023-03-13T09:04:19.854" v="9016" actId="26606"/>
          <ac:spMkLst>
            <pc:docMk/>
            <pc:sldMk cId="1797988781" sldId="295"/>
            <ac:spMk id="50" creationId="{8C790BE2-4E4F-4AAF-81A2-4A6F4885EBE6}"/>
          </ac:spMkLst>
        </pc:spChg>
        <pc:spChg chg="add">
          <ac:chgData name="Martin Verjans" userId="23e40318f4d359fb" providerId="LiveId" clId="{4780802C-6ED3-43B5-81E2-3F00D35A6AB8}" dt="2023-03-13T09:04:19.854" v="9016" actId="26606"/>
          <ac:spMkLst>
            <pc:docMk/>
            <pc:sldMk cId="1797988781" sldId="295"/>
            <ac:spMk id="52" creationId="{D28B54C3-B57B-472A-B96E-1FCB67093DC2}"/>
          </ac:spMkLst>
        </pc:spChg>
        <pc:spChg chg="add">
          <ac:chgData name="Martin Verjans" userId="23e40318f4d359fb" providerId="LiveId" clId="{4780802C-6ED3-43B5-81E2-3F00D35A6AB8}" dt="2023-03-13T09:04:19.854" v="9016" actId="26606"/>
          <ac:spMkLst>
            <pc:docMk/>
            <pc:sldMk cId="1797988781" sldId="295"/>
            <ac:spMk id="54" creationId="{7DB3C429-F8DA-49B9-AF84-21996FCF78B5}"/>
          </ac:spMkLst>
        </pc:spChg>
        <pc:spChg chg="add">
          <ac:chgData name="Martin Verjans" userId="23e40318f4d359fb" providerId="LiveId" clId="{4780802C-6ED3-43B5-81E2-3F00D35A6AB8}" dt="2023-03-13T09:04:19.854" v="9016" actId="26606"/>
          <ac:spMkLst>
            <pc:docMk/>
            <pc:sldMk cId="1797988781" sldId="295"/>
            <ac:spMk id="56" creationId="{C4C9F2B0-1044-46EB-8AEB-C3BFFDE6C2CC}"/>
          </ac:spMkLst>
        </pc:spChg>
        <pc:spChg chg="add">
          <ac:chgData name="Martin Verjans" userId="23e40318f4d359fb" providerId="LiveId" clId="{4780802C-6ED3-43B5-81E2-3F00D35A6AB8}" dt="2023-03-13T09:04:19.854" v="9016" actId="26606"/>
          <ac:spMkLst>
            <pc:docMk/>
            <pc:sldMk cId="1797988781" sldId="295"/>
            <ac:spMk id="58" creationId="{32B3ACB3-D689-442E-8A40-8680B0FEB8A2}"/>
          </ac:spMkLst>
        </pc:spChg>
        <pc:picChg chg="del">
          <ac:chgData name="Martin Verjans" userId="23e40318f4d359fb" providerId="LiveId" clId="{4780802C-6ED3-43B5-81E2-3F00D35A6AB8}" dt="2023-03-13T09:03:01.912" v="8983" actId="478"/>
          <ac:picMkLst>
            <pc:docMk/>
            <pc:sldMk cId="1797988781" sldId="295"/>
            <ac:picMk id="5" creationId="{0A899387-6AE4-7FF0-6826-345EE6240436}"/>
          </ac:picMkLst>
        </pc:picChg>
        <pc:picChg chg="add mod ord">
          <ac:chgData name="Martin Verjans" userId="23e40318f4d359fb" providerId="LiveId" clId="{4780802C-6ED3-43B5-81E2-3F00D35A6AB8}" dt="2023-03-13T09:04:19.854" v="9016" actId="26606"/>
          <ac:picMkLst>
            <pc:docMk/>
            <pc:sldMk cId="1797988781" sldId="295"/>
            <ac:picMk id="35" creationId="{8302D50D-D536-79DE-A2A5-2731B9DE1A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FF36D-EADC-9D86-56A6-E59CBE4974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AFF24875-A1B1-5949-838E-28ED90994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747371D3-CF4E-AA5C-2D70-2F6E073C54C6}"/>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A5AEDF39-F8F7-2F4F-1E31-C8ECB37EAE2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FD162699-5536-6DD6-5FED-A02D7AC8382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1952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31BEA-2F72-A2F4-B9BD-F2B6494E0E67}"/>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5A6E478-9D3B-1B93-D1E3-B66750061A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19BBFA0F-0EDD-D61C-F597-306C0215207C}"/>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C285D1C9-AA47-3F11-7617-18B8CE5E2A5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1934D1F-1BA2-F6E6-829A-D8FA6E3A3D31}"/>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844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68188B-36DC-FD68-AC92-21701108141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90EDCAD-C854-D97A-7E77-F544509F471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21F10703-F991-661C-BA12-D39E51F002FB}"/>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321A9983-22DF-FA91-CA28-34BF6245F51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D0223E1-919D-1C49-D399-9624FD3A7EAB}"/>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7393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4107E-A4E9-03EC-FFEC-A840C0F9A9A8}"/>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9D9EF9F-4EAC-CBC7-481A-73D139A896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C10FC8-36C5-FA1A-3F93-AF7AC02E7677}"/>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114ADDA1-6CD8-20F8-E1B5-8D0C0052F3E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4DBF5-38C4-E951-5FD2-41465E0715E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36849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44AF8-3B91-A690-901F-32D4C82A7D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4D8C186-75DD-BD62-AC56-0D45F6F76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6FE67-C920-8A04-C713-5B03C5C3E1CF}"/>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7B1C657D-DC6F-7011-FE92-4DFF21A7FDEB}"/>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8311777-3789-1CCB-01D8-02AE843D3515}"/>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98105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57454-DABC-7CB6-4A9F-4EF0A9B8D2E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AA2360AE-5974-09CF-ED45-7030CB26E4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97A8F310-0884-2691-2DA7-82001CF689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DD9B86F-4522-0163-069A-68CB7472A29B}"/>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6" name="Espace réservé du pied de page 5">
            <a:extLst>
              <a:ext uri="{FF2B5EF4-FFF2-40B4-BE49-F238E27FC236}">
                <a16:creationId xmlns:a16="http://schemas.microsoft.com/office/drawing/2014/main" id="{0FABCAFD-F858-8A89-41E2-B60EF9C1DA0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E38DDA7-E68F-70DB-099D-A2B739B12C5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65732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DDA94-AB1E-5B25-9301-86FE263036CD}"/>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2F35BC12-0012-ACC3-4379-C7FC79FC6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75E3EC-B518-85C8-E1A8-AB112503DD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1189C3FB-0374-6D89-7D91-375716678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6549FB-191D-9D00-EE5D-683C036A6E5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1C215B6A-881B-E2B6-2274-E2A81172B3CB}"/>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8" name="Espace réservé du pied de page 7">
            <a:extLst>
              <a:ext uri="{FF2B5EF4-FFF2-40B4-BE49-F238E27FC236}">
                <a16:creationId xmlns:a16="http://schemas.microsoft.com/office/drawing/2014/main" id="{477311EE-A6C7-1633-5386-82079C1CF83E}"/>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06D431DB-AA72-7508-851B-151541061CF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46901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C4E60-60C7-33A1-FD0C-DF3493C02A06}"/>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708A0673-74F1-B752-3524-A4950AAF65B3}"/>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4" name="Espace réservé du pied de page 3">
            <a:extLst>
              <a:ext uri="{FF2B5EF4-FFF2-40B4-BE49-F238E27FC236}">
                <a16:creationId xmlns:a16="http://schemas.microsoft.com/office/drawing/2014/main" id="{091878B7-4A66-1EC5-82FE-11D7FF9382E1}"/>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C7636E6E-86EF-1994-CA01-A9F3AF1B7DA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2890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C635D8-562C-BB7D-13F5-A5DC622F6B35}"/>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3" name="Espace réservé du pied de page 2">
            <a:extLst>
              <a:ext uri="{FF2B5EF4-FFF2-40B4-BE49-F238E27FC236}">
                <a16:creationId xmlns:a16="http://schemas.microsoft.com/office/drawing/2014/main" id="{66B59B6E-AD1B-0DC7-9418-3C424CD4781D}"/>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B4146DE-9941-C050-3F70-7DE077544E7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80665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0C49E-8F18-D3CF-ABD6-76776B355C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267D6474-8E32-33DA-68D4-7BA5A0ACC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491BC7D-711D-3CDF-43E2-6002BB1D4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A9042F-3D6F-AFFC-7E8E-7FAF76BB95CB}"/>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6" name="Espace réservé du pied de page 5">
            <a:extLst>
              <a:ext uri="{FF2B5EF4-FFF2-40B4-BE49-F238E27FC236}">
                <a16:creationId xmlns:a16="http://schemas.microsoft.com/office/drawing/2014/main" id="{DE74713D-288C-F95C-58F6-E7EBD4704670}"/>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9F5A905-FC42-4744-0C55-13A42F50F487}"/>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85882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623A4-2578-B068-9C6C-40D6EF8913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05DE72E9-76B1-8B5D-A40C-91DA42B00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ADB6D9C-A1BF-C476-FA2B-22AF93C52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81F580-AE2D-0407-C831-2D6D1911F104}"/>
              </a:ext>
            </a:extLst>
          </p:cNvPr>
          <p:cNvSpPr>
            <a:spLocks noGrp="1"/>
          </p:cNvSpPr>
          <p:nvPr>
            <p:ph type="dt" sz="half" idx="10"/>
          </p:nvPr>
        </p:nvSpPr>
        <p:spPr/>
        <p:txBody>
          <a:bodyPr/>
          <a:lstStyle/>
          <a:p>
            <a:fld id="{74D477C6-E89F-4AE3-BA7E-C917AD85CD94}" type="datetimeFigureOut">
              <a:rPr lang="fr-BE" smtClean="0"/>
              <a:t>13-03-23</a:t>
            </a:fld>
            <a:endParaRPr lang="fr-BE"/>
          </a:p>
        </p:txBody>
      </p:sp>
      <p:sp>
        <p:nvSpPr>
          <p:cNvPr id="6" name="Espace réservé du pied de page 5">
            <a:extLst>
              <a:ext uri="{FF2B5EF4-FFF2-40B4-BE49-F238E27FC236}">
                <a16:creationId xmlns:a16="http://schemas.microsoft.com/office/drawing/2014/main" id="{7B8290FC-E970-EE28-9DAB-02E15A5C57B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D9575D5-33F7-CED7-3D98-29B4A855B48C}"/>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99873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6049FE-D2F6-424E-5C51-6DCB56440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BC485D24-4FB4-4115-375E-73695D2B8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398088-B1C2-3893-5EAE-685C22D1D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477C6-E89F-4AE3-BA7E-C917AD85CD94}" type="datetimeFigureOut">
              <a:rPr lang="fr-BE" smtClean="0"/>
              <a:t>13-03-23</a:t>
            </a:fld>
            <a:endParaRPr lang="fr-BE"/>
          </a:p>
        </p:txBody>
      </p:sp>
      <p:sp>
        <p:nvSpPr>
          <p:cNvPr id="5" name="Espace réservé du pied de page 4">
            <a:extLst>
              <a:ext uri="{FF2B5EF4-FFF2-40B4-BE49-F238E27FC236}">
                <a16:creationId xmlns:a16="http://schemas.microsoft.com/office/drawing/2014/main" id="{DB649236-30A9-0526-71D3-0CF0F0E81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89F3881-33E0-46C7-7DDE-1DBFD7DA2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0AF90-D528-4F8F-8DEA-66827BD6D2B1}" type="slidenum">
              <a:rPr lang="fr-BE" smtClean="0"/>
              <a:t>‹N°›</a:t>
            </a:fld>
            <a:endParaRPr lang="fr-BE"/>
          </a:p>
        </p:txBody>
      </p:sp>
    </p:spTree>
    <p:extLst>
      <p:ext uri="{BB962C8B-B14F-4D97-AF65-F5344CB8AC3E}">
        <p14:creationId xmlns:p14="http://schemas.microsoft.com/office/powerpoint/2010/main" val="414928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rtin-verjans/CoursISET202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visualstudio/get-started/csharp/tutorial-debugger?view=vs-202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fr-fr/dotnet/api/system.diagnostics.trace?view=net-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earn.microsoft.com/en-us/dotnet/csharp/language-reference/attributes/caller-inform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learn.microsoft.com/en-us/dotnet/standard/threading/managed-threading-best-pract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err="1">
                <a:solidFill>
                  <a:srgbClr val="FFFFFF"/>
                </a:solidFill>
              </a:rPr>
              <a:t>Debug</a:t>
            </a:r>
            <a:r>
              <a:rPr lang="fr-FR" sz="4800" dirty="0">
                <a:solidFill>
                  <a:srgbClr val="FFFFFF"/>
                </a:solidFill>
              </a:rPr>
              <a:t> </a:t>
            </a:r>
            <a:r>
              <a:rPr lang="fr-FR" sz="4800" dirty="0" err="1">
                <a:solidFill>
                  <a:srgbClr val="FFFFFF"/>
                </a:solidFill>
              </a:rPr>
              <a:t>your</a:t>
            </a:r>
            <a:r>
              <a:rPr lang="fr-FR" sz="4800" dirty="0">
                <a:solidFill>
                  <a:srgbClr val="FFFFFF"/>
                </a:solidFill>
              </a:rPr>
              <a:t>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8" y="4756265"/>
            <a:ext cx="4393278" cy="1244483"/>
          </a:xfrm>
        </p:spPr>
        <p:txBody>
          <a:bodyPr anchor="t">
            <a:normAutofit/>
          </a:bodyPr>
          <a:lstStyle/>
          <a:p>
            <a:pPr algn="l"/>
            <a:r>
              <a:rPr lang="fr-FR" dirty="0">
                <a:solidFill>
                  <a:srgbClr val="FFFFFF"/>
                </a:solidFill>
              </a:rPr>
              <a:t>ISET – 13 mars 2023</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lipart&#10;&#10;Description générée automatiquement">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403752"/>
            <a:ext cx="3737164" cy="2064783"/>
          </a:xfrm>
          <a:prstGeom prst="rect">
            <a:avLst/>
          </a:prstGeom>
        </p:spPr>
      </p:pic>
    </p:spTree>
    <p:extLst>
      <p:ext uri="{BB962C8B-B14F-4D97-AF65-F5344CB8AC3E}">
        <p14:creationId xmlns:p14="http://schemas.microsoft.com/office/powerpoint/2010/main" val="14076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a:t>
            </a:r>
            <a:r>
              <a:rPr lang="en-US" sz="4000" kern="1200" dirty="0" err="1">
                <a:latin typeface="+mj-lt"/>
                <a:ea typeface="+mj-ea"/>
                <a:cs typeface="+mj-cs"/>
              </a:rPr>
              <a:t>Développement</a:t>
            </a:r>
            <a:endParaRPr lang="en-US" sz="4000" kern="1200" dirty="0">
              <a:latin typeface="+mj-lt"/>
              <a:ea typeface="+mj-ea"/>
              <a:cs typeface="+mj-cs"/>
            </a:endParaRP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en-US" sz="2000" dirty="0"/>
              <a:t>Pendant </a:t>
            </a:r>
            <a:r>
              <a:rPr lang="en-US" sz="2000" dirty="0" err="1"/>
              <a:t>l’écriture</a:t>
            </a:r>
            <a:r>
              <a:rPr lang="en-US" sz="2000" dirty="0"/>
              <a:t> du code</a:t>
            </a:r>
          </a:p>
          <a:p>
            <a:pPr marL="0" indent="0">
              <a:buNone/>
            </a:pPr>
            <a:r>
              <a:rPr lang="en-US" sz="2400" dirty="0">
                <a:solidFill>
                  <a:schemeClr val="accent1">
                    <a:lumMod val="50000"/>
                  </a:schemeClr>
                </a:solidFill>
              </a:rPr>
              <a:t>Comment ?</a:t>
            </a:r>
          </a:p>
          <a:p>
            <a:r>
              <a:rPr lang="en-US" sz="2000" dirty="0"/>
              <a:t>IDE (IntelliSense)</a:t>
            </a:r>
          </a:p>
          <a:p>
            <a:r>
              <a:rPr lang="en-US" sz="2000" dirty="0"/>
              <a:t>Peer Coding</a:t>
            </a:r>
          </a:p>
          <a:p>
            <a:r>
              <a:rPr lang="en-US" sz="2000" dirty="0"/>
              <a:t>Code Review</a:t>
            </a:r>
          </a:p>
          <a:p>
            <a:r>
              <a:rPr lang="en-US" sz="2000" dirty="0"/>
              <a:t>…</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10543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Tests</a:t>
            </a: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en-US" sz="2000" dirty="0"/>
              <a:t>Une </a:t>
            </a:r>
            <a:r>
              <a:rPr lang="en-US" sz="2000" dirty="0" err="1"/>
              <a:t>fois</a:t>
            </a:r>
            <a:r>
              <a:rPr lang="en-US" sz="2000" dirty="0"/>
              <a:t> que le code </a:t>
            </a:r>
            <a:r>
              <a:rPr lang="fr-BE" sz="2000" dirty="0"/>
              <a:t>est</a:t>
            </a:r>
            <a:r>
              <a:rPr lang="en-US" sz="2000" dirty="0"/>
              <a:t> </a:t>
            </a:r>
            <a:r>
              <a:rPr lang="fr-BE" sz="2000" dirty="0"/>
              <a:t>écrit</a:t>
            </a:r>
          </a:p>
          <a:p>
            <a:pPr marL="0" indent="0">
              <a:buNone/>
            </a:pPr>
            <a:r>
              <a:rPr lang="en-US" sz="2400" dirty="0">
                <a:solidFill>
                  <a:schemeClr val="accent1">
                    <a:lumMod val="50000"/>
                  </a:schemeClr>
                </a:solidFill>
              </a:rPr>
              <a:t>Comment ?</a:t>
            </a:r>
          </a:p>
          <a:p>
            <a:r>
              <a:rPr lang="en-US" sz="2000" dirty="0"/>
              <a:t>Unit Tests</a:t>
            </a:r>
          </a:p>
          <a:p>
            <a:r>
              <a:rPr lang="en-US" sz="2000" dirty="0"/>
              <a:t>Automated Tests</a:t>
            </a:r>
          </a:p>
          <a:p>
            <a:r>
              <a:rPr lang="en-US" sz="2000" dirty="0"/>
              <a:t>Sur un </a:t>
            </a:r>
            <a:r>
              <a:rPr lang="fr-BE" sz="2000" dirty="0"/>
              <a:t>environnement</a:t>
            </a:r>
            <a:r>
              <a:rPr lang="en-US" sz="2000" dirty="0"/>
              <a:t> de test</a:t>
            </a:r>
          </a:p>
          <a:p>
            <a:r>
              <a:rPr lang="en-US" sz="2000" dirty="0"/>
              <a:t>…</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239435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a:t>
            </a:r>
            <a:r>
              <a:rPr lang="en-US" sz="4000" kern="1200" dirty="0" err="1">
                <a:latin typeface="+mj-lt"/>
                <a:ea typeface="+mj-ea"/>
                <a:cs typeface="+mj-cs"/>
              </a:rPr>
              <a:t>Déploiement</a:t>
            </a:r>
            <a:endParaRPr lang="en-US" sz="4000" kern="1200" dirty="0">
              <a:latin typeface="+mj-lt"/>
              <a:ea typeface="+mj-ea"/>
              <a:cs typeface="+mj-cs"/>
            </a:endParaRP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Quand on veut mettre le code en production</a:t>
            </a:r>
          </a:p>
          <a:p>
            <a:pPr marL="0" indent="0">
              <a:buNone/>
            </a:pPr>
            <a:r>
              <a:rPr lang="en-US" sz="2400" dirty="0">
                <a:solidFill>
                  <a:schemeClr val="accent1">
                    <a:lumMod val="50000"/>
                  </a:schemeClr>
                </a:solidFill>
              </a:rPr>
              <a:t>Comment ?</a:t>
            </a:r>
          </a:p>
          <a:p>
            <a:r>
              <a:rPr lang="en-US" sz="2000" dirty="0"/>
              <a:t>CI/CD</a:t>
            </a:r>
          </a:p>
          <a:p>
            <a:r>
              <a:rPr lang="en-US" sz="2000" dirty="0"/>
              <a:t>Setup</a:t>
            </a:r>
          </a:p>
          <a:p>
            <a:r>
              <a:rPr lang="fr-BE" sz="2000" dirty="0"/>
              <a:t>Envoi de fichiers</a:t>
            </a:r>
            <a:endParaRPr lang="en-US" sz="2000" dirty="0"/>
          </a:p>
          <a:p>
            <a:r>
              <a:rPr lang="en-US" sz="2000" dirty="0"/>
              <a:t>…</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9751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Production</a:t>
            </a: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Quand le code « fait » ce pourquoi il existe</a:t>
            </a:r>
          </a:p>
          <a:p>
            <a:pPr marL="0" indent="0">
              <a:buNone/>
            </a:pPr>
            <a:r>
              <a:rPr lang="en-US" sz="2400" dirty="0">
                <a:solidFill>
                  <a:schemeClr val="accent1">
                    <a:lumMod val="50000"/>
                  </a:schemeClr>
                </a:solidFill>
              </a:rPr>
              <a:t>Comment ?</a:t>
            </a:r>
          </a:p>
          <a:p>
            <a:r>
              <a:rPr lang="en-US" sz="2000" dirty="0"/>
              <a:t>Logs</a:t>
            </a:r>
          </a:p>
          <a:p>
            <a:r>
              <a:rPr lang="en-US" sz="2000" dirty="0"/>
              <a:t>Monitoring</a:t>
            </a:r>
          </a:p>
          <a:p>
            <a:r>
              <a:rPr lang="en-US" sz="2000" dirty="0"/>
              <a:t>…</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25616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Feedback</a:t>
            </a: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Avant la version N+1</a:t>
            </a:r>
          </a:p>
          <a:p>
            <a:pPr marL="0" indent="0">
              <a:buNone/>
            </a:pPr>
            <a:r>
              <a:rPr lang="en-US" sz="2400" dirty="0">
                <a:solidFill>
                  <a:schemeClr val="accent1">
                    <a:lumMod val="50000"/>
                  </a:schemeClr>
                </a:solidFill>
              </a:rPr>
              <a:t>Comment ?</a:t>
            </a:r>
          </a:p>
          <a:p>
            <a:r>
              <a:rPr lang="en-US" sz="2000" dirty="0" err="1"/>
              <a:t>Analyse</a:t>
            </a:r>
            <a:r>
              <a:rPr lang="en-US" sz="2000" dirty="0"/>
              <a:t> des logs</a:t>
            </a:r>
          </a:p>
          <a:p>
            <a:r>
              <a:rPr lang="en-US" sz="2000" dirty="0"/>
              <a:t>Questionnaires </a:t>
            </a:r>
            <a:r>
              <a:rPr lang="en-US" sz="2000" dirty="0" err="1"/>
              <a:t>utilisateurs</a:t>
            </a:r>
            <a:endParaRPr lang="en-US" sz="2000" dirty="0"/>
          </a:p>
          <a:p>
            <a:r>
              <a:rPr lang="en-US" sz="2000" dirty="0"/>
              <a:t>“Requested Features”</a:t>
            </a:r>
          </a:p>
          <a:p>
            <a:r>
              <a:rPr lang="en-US" sz="2000" dirty="0"/>
              <a:t>Bug trackers</a:t>
            </a:r>
          </a:p>
          <a:p>
            <a:r>
              <a:rPr lang="en-US" sz="2000" dirty="0"/>
              <a:t>…</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69703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dirty="0"/>
              <a:t>Les logs</a:t>
            </a:r>
            <a:endParaRPr lang="en-US" sz="4000" kern="1200" dirty="0">
              <a:latin typeface="+mj-lt"/>
              <a:ea typeface="+mj-ea"/>
              <a:cs typeface="+mj-cs"/>
            </a:endParaRP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Pendant l’écriture du code</a:t>
            </a:r>
          </a:p>
          <a:p>
            <a:pPr marL="0" indent="0">
              <a:buNone/>
            </a:pPr>
            <a:r>
              <a:rPr lang="fr-BE" sz="2000" dirty="0"/>
              <a:t>Pour faire des logs en production ou en test</a:t>
            </a:r>
          </a:p>
          <a:p>
            <a:pPr marL="0" indent="0">
              <a:buNone/>
            </a:pPr>
            <a:r>
              <a:rPr lang="en-US" sz="2400" dirty="0">
                <a:solidFill>
                  <a:schemeClr val="accent1">
                    <a:lumMod val="50000"/>
                  </a:schemeClr>
                </a:solidFill>
              </a:rPr>
              <a:t>Comment ?</a:t>
            </a:r>
          </a:p>
          <a:p>
            <a:r>
              <a:rPr lang="en-US" sz="2000" dirty="0"/>
              <a:t>Types de logs</a:t>
            </a:r>
          </a:p>
          <a:p>
            <a:r>
              <a:rPr lang="en-US" sz="2000" dirty="0"/>
              <a:t>Ce </a:t>
            </a:r>
            <a:r>
              <a:rPr lang="en-US" sz="2000" dirty="0" err="1"/>
              <a:t>qu’il</a:t>
            </a:r>
            <a:r>
              <a:rPr lang="en-US" sz="2000" dirty="0"/>
              <a:t> faut logger</a:t>
            </a:r>
          </a:p>
          <a:p>
            <a:r>
              <a:rPr lang="en-US" sz="2000" dirty="0" err="1"/>
              <a:t>Méthodes</a:t>
            </a:r>
            <a:r>
              <a:rPr lang="en-US" sz="2000" dirty="0"/>
              <a:t> de log (</a:t>
            </a:r>
            <a:r>
              <a:rPr lang="en-US" sz="2000" dirty="0" err="1"/>
              <a:t>en</a:t>
            </a:r>
            <a:r>
              <a:rPr lang="en-US" sz="2000" dirty="0"/>
              <a:t> C#)</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947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E10FFE-8D54-A86E-C427-08F9972DAE42}"/>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Types de logs</a:t>
            </a:r>
          </a:p>
        </p:txBody>
      </p:sp>
      <p:sp>
        <p:nvSpPr>
          <p:cNvPr id="3" name="Espace réservé du contenu 2">
            <a:extLst>
              <a:ext uri="{FF2B5EF4-FFF2-40B4-BE49-F238E27FC236}">
                <a16:creationId xmlns:a16="http://schemas.microsoft.com/office/drawing/2014/main" id="{687C0B45-EFD8-1D9A-276B-BC010B3C4E17}"/>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En fonction :</a:t>
            </a:r>
          </a:p>
          <a:p>
            <a:r>
              <a:rPr lang="fr-BE" sz="2000" dirty="0"/>
              <a:t>De l’Operating System (Windows Event Log, Linux Logs…)</a:t>
            </a:r>
          </a:p>
          <a:p>
            <a:r>
              <a:rPr lang="fr-BE" sz="2000" dirty="0"/>
              <a:t>Du langage de développement</a:t>
            </a:r>
          </a:p>
          <a:p>
            <a:r>
              <a:rPr lang="fr-BE" sz="2000" dirty="0"/>
              <a:t>De l’environnement de travail</a:t>
            </a:r>
          </a:p>
          <a:p>
            <a:r>
              <a:rPr lang="fr-BE" sz="2000" dirty="0"/>
              <a:t>Des programmes spécifiques utilisés</a:t>
            </a:r>
          </a:p>
        </p:txBody>
      </p:sp>
    </p:spTree>
    <p:extLst>
      <p:ext uri="{BB962C8B-B14F-4D97-AF65-F5344CB8AC3E}">
        <p14:creationId xmlns:p14="http://schemas.microsoft.com/office/powerpoint/2010/main" val="15249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Ce qu’on écrit dans les fichiers</a:t>
            </a:r>
          </a:p>
        </p:txBody>
      </p:sp>
      <p:sp>
        <p:nvSpPr>
          <p:cNvPr id="3" name="Espace réservé du contenu 2">
            <a:extLst>
              <a:ext uri="{FF2B5EF4-FFF2-40B4-BE49-F238E27FC236}">
                <a16:creationId xmlns:a16="http://schemas.microsoft.com/office/drawing/2014/main" id="{EF38F49C-511F-6765-6F40-B9049F0C4BF6}"/>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Dépend du problème à résoudre :</a:t>
            </a:r>
          </a:p>
          <a:p>
            <a:pPr lvl="1"/>
            <a:r>
              <a:rPr lang="fr-BE" sz="2000" dirty="0"/>
              <a:t>Vérifier la communication avec un capteur</a:t>
            </a:r>
          </a:p>
          <a:p>
            <a:pPr lvl="1"/>
            <a:r>
              <a:rPr lang="fr-BE" sz="2000" dirty="0"/>
              <a:t>S’assurer de l’écriture dans une base de données</a:t>
            </a:r>
          </a:p>
          <a:p>
            <a:pPr lvl="1"/>
            <a:r>
              <a:rPr lang="fr-BE" sz="2000" dirty="0"/>
              <a:t>Enregistrer les résultats d’une opération</a:t>
            </a:r>
          </a:p>
          <a:p>
            <a:pPr lvl="1"/>
            <a:r>
              <a:rPr lang="fr-BE" sz="2000" dirty="0"/>
              <a:t>Comprendre les actions utilisateurs</a:t>
            </a:r>
          </a:p>
          <a:p>
            <a:pPr lvl="1"/>
            <a:r>
              <a:rPr lang="fr-BE" sz="2000" dirty="0"/>
              <a:t>Savoir qui a effectué quelle opération sur un système</a:t>
            </a:r>
          </a:p>
          <a:p>
            <a:pPr lvl="1"/>
            <a:r>
              <a:rPr lang="fr-BE" sz="2000" dirty="0"/>
              <a:t>Comprendre comment un bug se produit</a:t>
            </a:r>
          </a:p>
          <a:p>
            <a:pPr lvl="1"/>
            <a:r>
              <a:rPr lang="fr-BE" sz="2000" dirty="0"/>
              <a:t>Auditer un système</a:t>
            </a:r>
          </a:p>
          <a:p>
            <a:pPr lvl="1"/>
            <a:r>
              <a:rPr lang="fr-BE" sz="2000" dirty="0"/>
              <a:t>…</a:t>
            </a:r>
          </a:p>
        </p:txBody>
      </p:sp>
    </p:spTree>
    <p:extLst>
      <p:ext uri="{BB962C8B-B14F-4D97-AF65-F5344CB8AC3E}">
        <p14:creationId xmlns:p14="http://schemas.microsoft.com/office/powerpoint/2010/main" val="15158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Ce qu’on écrit dans les fichiers</a:t>
            </a:r>
          </a:p>
        </p:txBody>
      </p:sp>
      <p:sp>
        <p:nvSpPr>
          <p:cNvPr id="3" name="Espace réservé du contenu 2">
            <a:extLst>
              <a:ext uri="{FF2B5EF4-FFF2-40B4-BE49-F238E27FC236}">
                <a16:creationId xmlns:a16="http://schemas.microsoft.com/office/drawing/2014/main" id="{EF38F49C-511F-6765-6F40-B9049F0C4BF6}"/>
              </a:ext>
            </a:extLst>
          </p:cNvPr>
          <p:cNvSpPr>
            <a:spLocks noGrp="1"/>
          </p:cNvSpPr>
          <p:nvPr>
            <p:ph idx="1"/>
          </p:nvPr>
        </p:nvSpPr>
        <p:spPr>
          <a:xfrm>
            <a:off x="1371599" y="2318197"/>
            <a:ext cx="9724031" cy="3683358"/>
          </a:xfrm>
        </p:spPr>
        <p:txBody>
          <a:bodyPr anchor="ctr">
            <a:normAutofit/>
          </a:bodyPr>
          <a:lstStyle/>
          <a:p>
            <a:r>
              <a:rPr lang="fr-BE" sz="2000" dirty="0"/>
              <a:t>Des informations claires (transparentes)</a:t>
            </a:r>
          </a:p>
          <a:p>
            <a:pPr lvl="1"/>
            <a:r>
              <a:rPr lang="fr-BE" sz="1600" dirty="0"/>
              <a:t>« Il y a eu un problème avec une DLL »</a:t>
            </a:r>
          </a:p>
          <a:p>
            <a:r>
              <a:rPr lang="fr-BE" sz="2000" dirty="0"/>
              <a:t>Des informations précises</a:t>
            </a:r>
          </a:p>
          <a:p>
            <a:pPr lvl="1"/>
            <a:r>
              <a:rPr lang="fr-BE" sz="1600" dirty="0"/>
              <a:t>« Un des capteurs a peut-être un défaut »</a:t>
            </a:r>
          </a:p>
          <a:p>
            <a:r>
              <a:rPr lang="fr-BE" sz="2000" dirty="0"/>
              <a:t>Des informations exactes</a:t>
            </a:r>
          </a:p>
          <a:p>
            <a:pPr lvl="1"/>
            <a:r>
              <a:rPr lang="fr-BE" sz="1600" dirty="0"/>
              <a:t>« Capteur 2 en panne », mais en fait, c’est le 1</a:t>
            </a:r>
          </a:p>
        </p:txBody>
      </p:sp>
      <p:pic>
        <p:nvPicPr>
          <p:cNvPr id="5" name="Image 4">
            <a:extLst>
              <a:ext uri="{FF2B5EF4-FFF2-40B4-BE49-F238E27FC236}">
                <a16:creationId xmlns:a16="http://schemas.microsoft.com/office/drawing/2014/main" id="{75B29226-E2E5-75CE-6D69-8861A6A91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74" y="2874220"/>
            <a:ext cx="5734050" cy="3848100"/>
          </a:xfrm>
          <a:prstGeom prst="rect">
            <a:avLst/>
          </a:prstGeom>
        </p:spPr>
      </p:pic>
    </p:spTree>
    <p:extLst>
      <p:ext uri="{BB962C8B-B14F-4D97-AF65-F5344CB8AC3E}">
        <p14:creationId xmlns:p14="http://schemas.microsoft.com/office/powerpoint/2010/main" val="148498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Logs en C# - Quels outils utiliser ?</a:t>
            </a:r>
            <a:endParaRPr lang="fr-BE" sz="4000">
              <a:solidFill>
                <a:srgbClr val="FFFFFF"/>
              </a:solidFill>
            </a:endParaRPr>
          </a:p>
        </p:txBody>
      </p:sp>
      <p:sp>
        <p:nvSpPr>
          <p:cNvPr id="6" name="Espace réservé du contenu 5">
            <a:extLst>
              <a:ext uri="{FF2B5EF4-FFF2-40B4-BE49-F238E27FC236}">
                <a16:creationId xmlns:a16="http://schemas.microsoft.com/office/drawing/2014/main" id="{DFA4D209-C2D7-58B4-803C-ABE1DF496FEF}"/>
              </a:ext>
            </a:extLst>
          </p:cNvPr>
          <p:cNvSpPr>
            <a:spLocks noGrp="1"/>
          </p:cNvSpPr>
          <p:nvPr>
            <p:ph idx="1"/>
          </p:nvPr>
        </p:nvSpPr>
        <p:spPr>
          <a:xfrm>
            <a:off x="4810259" y="649480"/>
            <a:ext cx="6555347" cy="5546047"/>
          </a:xfrm>
        </p:spPr>
        <p:txBody>
          <a:bodyPr anchor="ctr">
            <a:normAutofit/>
          </a:bodyPr>
          <a:lstStyle/>
          <a:p>
            <a:r>
              <a:rPr lang="fr-BE" sz="2000" dirty="0"/>
              <a:t>Console</a:t>
            </a:r>
          </a:p>
          <a:p>
            <a:r>
              <a:rPr lang="fr-BE" sz="2000" dirty="0" err="1"/>
              <a:t>Debug</a:t>
            </a:r>
            <a:endParaRPr lang="fr-BE" sz="2000" dirty="0"/>
          </a:p>
          <a:p>
            <a:r>
              <a:rPr lang="fr-BE" sz="2000" dirty="0"/>
              <a:t>Trace</a:t>
            </a:r>
          </a:p>
          <a:p>
            <a:r>
              <a:rPr lang="fr-BE" sz="2000" dirty="0" err="1"/>
              <a:t>EventLog</a:t>
            </a:r>
            <a:endParaRPr lang="fr-BE" sz="2000" dirty="0"/>
          </a:p>
          <a:p>
            <a:r>
              <a:rPr lang="fr-BE" sz="2000" dirty="0"/>
              <a:t>Custom logs</a:t>
            </a:r>
          </a:p>
        </p:txBody>
      </p:sp>
    </p:spTree>
    <p:extLst>
      <p:ext uri="{BB962C8B-B14F-4D97-AF65-F5344CB8AC3E}">
        <p14:creationId xmlns:p14="http://schemas.microsoft.com/office/powerpoint/2010/main" val="23440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FA7A99-7498-E7B9-A68B-3DB0E7BE81E8}"/>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Sommaire</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8CC3AEE8-0471-1854-01C0-AB12B9A0F68C}"/>
              </a:ext>
            </a:extLst>
          </p:cNvPr>
          <p:cNvSpPr>
            <a:spLocks noGrp="1"/>
          </p:cNvSpPr>
          <p:nvPr>
            <p:ph idx="1"/>
          </p:nvPr>
        </p:nvSpPr>
        <p:spPr>
          <a:xfrm>
            <a:off x="1371599" y="1891970"/>
            <a:ext cx="9724031" cy="4109585"/>
          </a:xfrm>
        </p:spPr>
        <p:txBody>
          <a:bodyPr anchor="ctr">
            <a:normAutofit/>
          </a:bodyPr>
          <a:lstStyle/>
          <a:p>
            <a:r>
              <a:rPr lang="fr-FR" sz="2000" dirty="0"/>
              <a:t>Avant de commencer : </a:t>
            </a:r>
            <a:r>
              <a:rPr lang="fr-BE" sz="2000" dirty="0">
                <a:hlinkClick r:id="rId2"/>
              </a:rPr>
              <a:t>https://github.com/martin-verjans/CoursISET2023</a:t>
            </a:r>
            <a:endParaRPr lang="fr-FR" sz="2000" dirty="0"/>
          </a:p>
          <a:p>
            <a:r>
              <a:rPr lang="fr-FR" sz="2000" dirty="0"/>
              <a:t>Introduction</a:t>
            </a:r>
          </a:p>
          <a:p>
            <a:r>
              <a:rPr lang="fr-FR" sz="2000" dirty="0"/>
              <a:t>Environnements de travail</a:t>
            </a:r>
          </a:p>
          <a:p>
            <a:r>
              <a:rPr lang="fr-FR" sz="2000" dirty="0"/>
              <a:t>Phases d’un projet</a:t>
            </a:r>
          </a:p>
          <a:p>
            <a:r>
              <a:rPr lang="fr-FR" sz="2000" dirty="0"/>
              <a:t>Les types de log et ce qu’il faut écrire</a:t>
            </a:r>
          </a:p>
          <a:p>
            <a:r>
              <a:rPr lang="fr-FR" sz="2000" dirty="0"/>
              <a:t>Les outils en C#</a:t>
            </a:r>
          </a:p>
          <a:p>
            <a:r>
              <a:rPr lang="fr-FR" sz="2000" dirty="0"/>
              <a:t>Le </a:t>
            </a:r>
            <a:r>
              <a:rPr lang="fr-FR" sz="2000" dirty="0" err="1"/>
              <a:t>debug</a:t>
            </a:r>
            <a:r>
              <a:rPr lang="fr-FR" sz="2000" dirty="0"/>
              <a:t> </a:t>
            </a:r>
            <a:r>
              <a:rPr lang="fr-FR" sz="2000" dirty="0" err="1"/>
              <a:t>MultiThread</a:t>
            </a:r>
            <a:endParaRPr lang="fr-FR" sz="2000" dirty="0"/>
          </a:p>
          <a:p>
            <a:r>
              <a:rPr lang="fr-FR" sz="2000" dirty="0"/>
              <a:t>Workshop</a:t>
            </a:r>
          </a:p>
          <a:p>
            <a:r>
              <a:rPr lang="fr-FR" sz="2000" dirty="0"/>
              <a:t>Les principes du Clean Code</a:t>
            </a:r>
          </a:p>
          <a:p>
            <a:endParaRPr lang="fr-FR" sz="2000" dirty="0"/>
          </a:p>
          <a:p>
            <a:endParaRPr lang="fr-BE" sz="2000" dirty="0"/>
          </a:p>
        </p:txBody>
      </p:sp>
    </p:spTree>
    <p:extLst>
      <p:ext uri="{BB962C8B-B14F-4D97-AF65-F5344CB8AC3E}">
        <p14:creationId xmlns:p14="http://schemas.microsoft.com/office/powerpoint/2010/main" val="36291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console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Affiche des infos dans la sortie de l’IDE</a:t>
            </a:r>
          </a:p>
          <a:p>
            <a:r>
              <a:rPr lang="fr-BE" sz="2000" dirty="0"/>
              <a:t>Parfois utile en développement</a:t>
            </a:r>
          </a:p>
          <a:p>
            <a:r>
              <a:rPr lang="fr-BE" sz="2000" dirty="0"/>
              <a:t>Intéressant pour les petites applications en test</a:t>
            </a:r>
          </a:p>
          <a:p>
            <a:r>
              <a:rPr lang="fr-BE" sz="2000" dirty="0"/>
              <a:t>Mieux vaut ne pas trop l’utiliser</a:t>
            </a:r>
          </a:p>
        </p:txBody>
      </p:sp>
    </p:spTree>
    <p:extLst>
      <p:ext uri="{BB962C8B-B14F-4D97-AF65-F5344CB8AC3E}">
        <p14:creationId xmlns:p14="http://schemas.microsoft.com/office/powerpoint/2010/main" val="381139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classe </a:t>
            </a:r>
            <a:r>
              <a:rPr lang="fr-BE" sz="4000" dirty="0" err="1">
                <a:solidFill>
                  <a:srgbClr val="FFFFFF"/>
                </a:solidFill>
              </a:rPr>
              <a:t>Debug</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Ne fonctionne qu’en </a:t>
            </a:r>
            <a:r>
              <a:rPr lang="fr-BE" sz="2000" dirty="0" err="1"/>
              <a:t>Debug</a:t>
            </a:r>
            <a:r>
              <a:rPr lang="fr-BE" sz="2000" dirty="0"/>
              <a:t>, le code est supprimé en Release</a:t>
            </a:r>
          </a:p>
          <a:p>
            <a:r>
              <a:rPr lang="fr-BE" sz="2000" dirty="0"/>
              <a:t>Enregistre des informations dans un/des flux de sortie</a:t>
            </a:r>
          </a:p>
          <a:p>
            <a:r>
              <a:rPr lang="fr-BE" sz="2000" dirty="0"/>
              <a:t>Permet de faire des assertions</a:t>
            </a:r>
          </a:p>
          <a:p>
            <a:r>
              <a:rPr lang="fr-BE" sz="2000" dirty="0"/>
              <a:t>Permet de customiser les flux de sortie en héritant de </a:t>
            </a:r>
            <a:r>
              <a:rPr lang="fr-BE" sz="2000" dirty="0" err="1"/>
              <a:t>TraceListener</a:t>
            </a:r>
            <a:endParaRPr lang="fr-BE" sz="2000" dirty="0"/>
          </a:p>
          <a:p>
            <a:r>
              <a:rPr lang="fr-BE" sz="2000" dirty="0"/>
              <a:t>Voir exemple de code « </a:t>
            </a:r>
            <a:r>
              <a:rPr lang="fr-BE" sz="2000" dirty="0" err="1">
                <a:latin typeface="Courier New" panose="02070309020205020404" pitchFamily="49" charset="0"/>
                <a:cs typeface="Courier New" panose="02070309020205020404" pitchFamily="49" charset="0"/>
              </a:rPr>
              <a:t>DebugExample</a:t>
            </a:r>
            <a:r>
              <a:rPr lang="fr-BE" sz="2000" dirty="0"/>
              <a:t> »</a:t>
            </a:r>
          </a:p>
          <a:p>
            <a:r>
              <a:rPr lang="fr-BE" sz="2000" dirty="0"/>
              <a:t>Exercice : </a:t>
            </a:r>
          </a:p>
          <a:p>
            <a:pPr lvl="1"/>
            <a:r>
              <a:rPr lang="fr-BE" sz="2000" dirty="0"/>
              <a:t>Ajoutez un </a:t>
            </a:r>
            <a:r>
              <a:rPr lang="fr-BE" sz="2000" dirty="0" err="1"/>
              <a:t>Listener</a:t>
            </a:r>
            <a:r>
              <a:rPr lang="fr-BE" sz="2000" dirty="0"/>
              <a:t> qui va enregistrer dans un fichier texte</a:t>
            </a:r>
          </a:p>
          <a:p>
            <a:r>
              <a:rPr lang="fr-BE" sz="2400" dirty="0">
                <a:hlinkClick r:id="rId2"/>
              </a:rPr>
              <a:t>https://learn.microsoft.com/en-us/visualstudio/get-started/csharp/tutorial-debugger?view=vs-2022</a:t>
            </a:r>
            <a:endParaRPr lang="fr-BE" sz="2400" dirty="0"/>
          </a:p>
          <a:p>
            <a:pPr marL="0" indent="0">
              <a:buNone/>
            </a:pPr>
            <a:endParaRPr lang="fr-BE" sz="2400" dirty="0"/>
          </a:p>
          <a:p>
            <a:pPr lvl="1"/>
            <a:endParaRPr lang="fr-BE" sz="2000" dirty="0"/>
          </a:p>
        </p:txBody>
      </p:sp>
    </p:spTree>
    <p:extLst>
      <p:ext uri="{BB962C8B-B14F-4D97-AF65-F5344CB8AC3E}">
        <p14:creationId xmlns:p14="http://schemas.microsoft.com/office/powerpoint/2010/main" val="23771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C# - La </a:t>
            </a:r>
            <a:r>
              <a:rPr lang="en-US" sz="4000" kern="1200" dirty="0" err="1">
                <a:solidFill>
                  <a:srgbClr val="FFFFFF"/>
                </a:solidFill>
                <a:latin typeface="+mj-lt"/>
                <a:ea typeface="+mj-ea"/>
                <a:cs typeface="+mj-cs"/>
              </a:rPr>
              <a:t>classe</a:t>
            </a:r>
            <a:r>
              <a:rPr lang="en-US" sz="4000" kern="1200" dirty="0">
                <a:solidFill>
                  <a:srgbClr val="FFFFFF"/>
                </a:solidFill>
                <a:latin typeface="+mj-lt"/>
                <a:ea typeface="+mj-ea"/>
                <a:cs typeface="+mj-cs"/>
              </a:rPr>
              <a:t> Trace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kern="1200" dirty="0" err="1">
                <a:latin typeface="+mn-lt"/>
                <a:ea typeface="+mn-ea"/>
                <a:cs typeface="+mn-cs"/>
              </a:rPr>
              <a:t>Même</a:t>
            </a:r>
            <a:r>
              <a:rPr lang="en-US" sz="2000" kern="1200" dirty="0">
                <a:latin typeface="+mn-lt"/>
                <a:ea typeface="+mn-ea"/>
                <a:cs typeface="+mn-cs"/>
              </a:rPr>
              <a:t> chose que Debug, </a:t>
            </a:r>
            <a:r>
              <a:rPr lang="en-US" sz="2000" kern="1200" dirty="0" err="1">
                <a:latin typeface="+mn-lt"/>
                <a:ea typeface="+mn-ea"/>
                <a:cs typeface="+mn-cs"/>
              </a:rPr>
              <a:t>sauf</a:t>
            </a:r>
            <a:r>
              <a:rPr lang="en-US" sz="2000" kern="1200" dirty="0">
                <a:latin typeface="+mn-lt"/>
                <a:ea typeface="+mn-ea"/>
                <a:cs typeface="+mn-cs"/>
              </a:rPr>
              <a:t> que </a:t>
            </a:r>
            <a:r>
              <a:rPr lang="en-US" sz="2000" kern="1200" dirty="0" err="1">
                <a:latin typeface="+mn-lt"/>
                <a:ea typeface="+mn-ea"/>
                <a:cs typeface="+mn-cs"/>
              </a:rPr>
              <a:t>ça</a:t>
            </a:r>
            <a:r>
              <a:rPr lang="en-US" sz="2000" kern="1200" dirty="0">
                <a:latin typeface="+mn-lt"/>
                <a:ea typeface="+mn-ea"/>
                <a:cs typeface="+mn-cs"/>
              </a:rPr>
              <a:t> ne </a:t>
            </a:r>
            <a:r>
              <a:rPr lang="en-US" sz="2000" kern="1200" dirty="0" err="1">
                <a:latin typeface="+mn-lt"/>
                <a:ea typeface="+mn-ea"/>
                <a:cs typeface="+mn-cs"/>
              </a:rPr>
              <a:t>fonctionne</a:t>
            </a:r>
            <a:r>
              <a:rPr lang="en-US" sz="2000" kern="1200" dirty="0">
                <a:latin typeface="+mn-lt"/>
                <a:ea typeface="+mn-ea"/>
                <a:cs typeface="+mn-cs"/>
              </a:rPr>
              <a:t> que </a:t>
            </a:r>
            <a:r>
              <a:rPr lang="en-US" sz="2000" kern="1200" dirty="0" err="1">
                <a:latin typeface="+mn-lt"/>
                <a:ea typeface="+mn-ea"/>
                <a:cs typeface="+mn-cs"/>
              </a:rPr>
              <a:t>si</a:t>
            </a:r>
            <a:r>
              <a:rPr lang="en-US" sz="2000" kern="1200" dirty="0">
                <a:latin typeface="+mn-lt"/>
                <a:ea typeface="+mn-ea"/>
                <a:cs typeface="+mn-cs"/>
              </a:rPr>
              <a:t> la </a:t>
            </a:r>
            <a:r>
              <a:rPr lang="en-US" sz="2000" kern="1200" dirty="0" err="1">
                <a:latin typeface="+mn-lt"/>
                <a:ea typeface="+mn-ea"/>
                <a:cs typeface="+mn-cs"/>
              </a:rPr>
              <a:t>constante</a:t>
            </a:r>
            <a:r>
              <a:rPr lang="en-US" sz="2000" kern="1200" dirty="0">
                <a:latin typeface="+mn-lt"/>
                <a:ea typeface="+mn-ea"/>
                <a:cs typeface="+mn-cs"/>
              </a:rPr>
              <a:t> TRACE </a:t>
            </a:r>
            <a:r>
              <a:rPr lang="en-US" sz="2000" kern="1200" dirty="0" err="1">
                <a:latin typeface="+mn-lt"/>
                <a:ea typeface="+mn-ea"/>
                <a:cs typeface="+mn-cs"/>
              </a:rPr>
              <a:t>est</a:t>
            </a:r>
            <a:r>
              <a:rPr lang="en-US" sz="2000" kern="1200" dirty="0">
                <a:latin typeface="+mn-lt"/>
                <a:ea typeface="+mn-ea"/>
                <a:cs typeface="+mn-cs"/>
              </a:rPr>
              <a:t> </a:t>
            </a:r>
            <a:r>
              <a:rPr lang="en-US" sz="2000" kern="1200" dirty="0" err="1">
                <a:latin typeface="+mn-lt"/>
                <a:ea typeface="+mn-ea"/>
                <a:cs typeface="+mn-cs"/>
              </a:rPr>
              <a:t>définie</a:t>
            </a:r>
            <a:r>
              <a:rPr lang="en-US" sz="2000" kern="1200" dirty="0">
                <a:latin typeface="+mn-lt"/>
                <a:ea typeface="+mn-ea"/>
                <a:cs typeface="+mn-cs"/>
              </a:rPr>
              <a:t>.</a:t>
            </a:r>
          </a:p>
          <a:p>
            <a:pPr marL="0" indent="0">
              <a:buNone/>
            </a:pPr>
            <a:r>
              <a:rPr lang="en-US" sz="2000" dirty="0" err="1"/>
              <a:t>Différence</a:t>
            </a:r>
            <a:r>
              <a:rPr lang="en-US" sz="2000" dirty="0"/>
              <a:t> dans </a:t>
            </a:r>
            <a:r>
              <a:rPr lang="en-US" sz="2000" dirty="0" err="1"/>
              <a:t>l’utilisation</a:t>
            </a:r>
            <a:r>
              <a:rPr lang="en-US" sz="2000" dirty="0"/>
              <a:t> :</a:t>
            </a:r>
          </a:p>
          <a:p>
            <a:pPr>
              <a:buFontTx/>
              <a:buChar char="-"/>
            </a:pPr>
            <a:r>
              <a:rPr lang="en-US" sz="2000" kern="1200" dirty="0">
                <a:latin typeface="+mn-lt"/>
                <a:ea typeface="+mn-ea"/>
                <a:cs typeface="+mn-cs"/>
              </a:rPr>
              <a:t>Debug pour </a:t>
            </a:r>
            <a:r>
              <a:rPr lang="en-US" sz="2000" kern="1200" dirty="0" err="1">
                <a:latin typeface="+mn-lt"/>
                <a:ea typeface="+mn-ea"/>
                <a:cs typeface="+mn-cs"/>
              </a:rPr>
              <a:t>vérifier</a:t>
            </a:r>
            <a:r>
              <a:rPr lang="en-US" sz="2000" kern="1200" dirty="0">
                <a:latin typeface="+mn-lt"/>
                <a:ea typeface="+mn-ea"/>
                <a:cs typeface="+mn-cs"/>
              </a:rPr>
              <a:t> du code </a:t>
            </a:r>
            <a:r>
              <a:rPr lang="en-US" sz="2000" kern="1200" dirty="0" err="1">
                <a:latin typeface="+mn-lt"/>
                <a:ea typeface="+mn-ea"/>
                <a:cs typeface="+mn-cs"/>
              </a:rPr>
              <a:t>en</a:t>
            </a:r>
            <a:r>
              <a:rPr lang="en-US" sz="2000" kern="1200" dirty="0">
                <a:latin typeface="+mn-lt"/>
                <a:ea typeface="+mn-ea"/>
                <a:cs typeface="+mn-cs"/>
              </a:rPr>
              <a:t> </a:t>
            </a:r>
            <a:r>
              <a:rPr lang="en-US" sz="2000" kern="1200" dirty="0" err="1">
                <a:latin typeface="+mn-lt"/>
                <a:ea typeface="+mn-ea"/>
                <a:cs typeface="+mn-cs"/>
              </a:rPr>
              <a:t>développement</a:t>
            </a:r>
            <a:endParaRPr lang="en-US" sz="2000" kern="1200" dirty="0">
              <a:latin typeface="+mn-lt"/>
              <a:ea typeface="+mn-ea"/>
              <a:cs typeface="+mn-cs"/>
            </a:endParaRPr>
          </a:p>
          <a:p>
            <a:pPr>
              <a:buFontTx/>
              <a:buChar char="-"/>
            </a:pPr>
            <a:r>
              <a:rPr lang="en-US" sz="2000" dirty="0"/>
              <a:t>Trace pour </a:t>
            </a:r>
            <a:r>
              <a:rPr lang="en-US" sz="2000" dirty="0" err="1"/>
              <a:t>suivre</a:t>
            </a:r>
            <a:r>
              <a:rPr lang="en-US" sz="2000" dirty="0"/>
              <a:t> </a:t>
            </a:r>
            <a:r>
              <a:rPr lang="en-US" sz="2000" dirty="0" err="1"/>
              <a:t>l’état</a:t>
            </a:r>
            <a:r>
              <a:rPr lang="en-US" sz="2000" dirty="0"/>
              <a:t> de </a:t>
            </a:r>
            <a:r>
              <a:rPr lang="en-US" sz="2000" dirty="0" err="1"/>
              <a:t>l’application</a:t>
            </a:r>
            <a:r>
              <a:rPr lang="en-US" sz="2000" dirty="0"/>
              <a:t> </a:t>
            </a:r>
            <a:r>
              <a:rPr lang="en-US" sz="2000" dirty="0" err="1"/>
              <a:t>en</a:t>
            </a:r>
            <a:r>
              <a:rPr lang="en-US" sz="2000" dirty="0"/>
              <a:t> production </a:t>
            </a:r>
            <a:r>
              <a:rPr lang="en-US" sz="2000" dirty="0" err="1"/>
              <a:t>ou</a:t>
            </a:r>
            <a:r>
              <a:rPr lang="en-US" sz="2000" dirty="0"/>
              <a:t> </a:t>
            </a:r>
            <a:r>
              <a:rPr lang="en-US" sz="2000" dirty="0" err="1"/>
              <a:t>en</a:t>
            </a:r>
            <a:r>
              <a:rPr lang="en-US" sz="2000" dirty="0"/>
              <a:t> test</a:t>
            </a:r>
          </a:p>
          <a:p>
            <a:pPr>
              <a:buFontTx/>
              <a:buChar char="-"/>
            </a:pPr>
            <a:endParaRPr lang="en-US" sz="2000" kern="1200" dirty="0">
              <a:latin typeface="+mn-lt"/>
              <a:ea typeface="+mn-ea"/>
              <a:cs typeface="+mn-cs"/>
            </a:endParaRPr>
          </a:p>
          <a:p>
            <a:pPr marL="0" indent="0">
              <a:buNone/>
            </a:pPr>
            <a:r>
              <a:rPr lang="en-US" sz="2000" kern="1200" dirty="0">
                <a:latin typeface="+mn-lt"/>
                <a:ea typeface="+mn-ea"/>
                <a:cs typeface="+mn-cs"/>
                <a:hlinkClick r:id="rId2"/>
              </a:rPr>
              <a:t>https://learn.microsoft.com/fr-fr/dotnet/api/system.diagnostics.trace?view=net-7.0</a:t>
            </a:r>
            <a:endParaRPr lang="en-US" sz="2000" dirty="0"/>
          </a:p>
          <a:p>
            <a:pPr marL="0" indent="0">
              <a:buNone/>
            </a:pPr>
            <a:endParaRPr lang="en-US" sz="2000" kern="1200" dirty="0">
              <a:latin typeface="+mn-lt"/>
              <a:ea typeface="+mn-ea"/>
              <a:cs typeface="+mn-cs"/>
            </a:endParaRPr>
          </a:p>
        </p:txBody>
      </p:sp>
    </p:spTree>
    <p:extLst>
      <p:ext uri="{BB962C8B-B14F-4D97-AF65-F5344CB8AC3E}">
        <p14:creationId xmlns:p14="http://schemas.microsoft.com/office/powerpoint/2010/main" val="14700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On m’appelle, qui m’appelle ?</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Voir </a:t>
            </a:r>
            <a:r>
              <a:rPr lang="fr-BE" sz="2000" dirty="0" err="1"/>
              <a:t>CallerInformation</a:t>
            </a:r>
            <a:r>
              <a:rPr lang="fr-BE" sz="2000" dirty="0"/>
              <a:t> :</a:t>
            </a:r>
          </a:p>
          <a:p>
            <a:pPr lvl="1"/>
            <a:r>
              <a:rPr lang="fr-BE" sz="2000" dirty="0">
                <a:hlinkClick r:id="rId2"/>
              </a:rPr>
              <a:t>https://learn.microsoft.com/en-us/dotnet/csharp/language-reference/attributes/caller-information</a:t>
            </a:r>
            <a:endParaRPr lang="fr-BE" sz="2000" dirty="0"/>
          </a:p>
          <a:p>
            <a:r>
              <a:rPr lang="fr-BE" sz="2000" dirty="0" err="1">
                <a:latin typeface="Courier New" panose="02070309020205020404" pitchFamily="49" charset="0"/>
                <a:cs typeface="Courier New" panose="02070309020205020404" pitchFamily="49" charset="0"/>
              </a:rPr>
              <a:t>CallerFilePath</a:t>
            </a:r>
            <a:r>
              <a:rPr lang="fr-BE" sz="2000" dirty="0"/>
              <a:t> : Nom du fichier de l’appelant</a:t>
            </a:r>
          </a:p>
          <a:p>
            <a:r>
              <a:rPr lang="fr-BE" sz="2000" dirty="0" err="1">
                <a:latin typeface="Courier New" panose="02070309020205020404" pitchFamily="49" charset="0"/>
                <a:cs typeface="Courier New" panose="02070309020205020404" pitchFamily="49" charset="0"/>
              </a:rPr>
              <a:t>CallerLineNumber</a:t>
            </a:r>
            <a:r>
              <a:rPr lang="fr-BE" sz="2000" dirty="0"/>
              <a:t> : Ligne de l’appel</a:t>
            </a:r>
          </a:p>
          <a:p>
            <a:r>
              <a:rPr lang="fr-BE" sz="2000" dirty="0" err="1">
                <a:latin typeface="Courier New" panose="02070309020205020404" pitchFamily="49" charset="0"/>
                <a:cs typeface="Courier New" panose="02070309020205020404" pitchFamily="49" charset="0"/>
              </a:rPr>
              <a:t>CallerMemberName</a:t>
            </a:r>
            <a:r>
              <a:rPr lang="fr-BE" sz="2000" dirty="0"/>
              <a:t> : Nom de la méthode appelante</a:t>
            </a:r>
          </a:p>
          <a:p>
            <a:r>
              <a:rPr lang="fr-BE" sz="2000" dirty="0"/>
              <a:t>Voir exemple « </a:t>
            </a:r>
            <a:r>
              <a:rPr lang="fr-BE" sz="2000" dirty="0" err="1">
                <a:latin typeface="Courier New" panose="02070309020205020404" pitchFamily="49" charset="0"/>
                <a:cs typeface="Courier New" panose="02070309020205020404" pitchFamily="49" charset="0"/>
              </a:rPr>
              <a:t>GetCallerInfo</a:t>
            </a:r>
            <a:r>
              <a:rPr lang="fr-BE" sz="2000" dirty="0"/>
              <a:t> »</a:t>
            </a:r>
          </a:p>
          <a:p>
            <a:r>
              <a:rPr lang="fr-BE" sz="2000" dirty="0"/>
              <a:t>À partir de C# 10 :</a:t>
            </a:r>
          </a:p>
          <a:p>
            <a:pPr lvl="1"/>
            <a:r>
              <a:rPr lang="fr-BE" sz="2000" dirty="0" err="1">
                <a:latin typeface="Courier New" panose="02070309020205020404" pitchFamily="49" charset="0"/>
                <a:cs typeface="Courier New" panose="02070309020205020404" pitchFamily="49" charset="0"/>
              </a:rPr>
              <a:t>CallerArgumentExpression</a:t>
            </a:r>
            <a:endParaRPr lang="fr-BE" sz="2000" dirty="0">
              <a:latin typeface="Courier New" panose="02070309020205020404" pitchFamily="49" charset="0"/>
              <a:cs typeface="Courier New" panose="02070309020205020404" pitchFamily="49" charset="0"/>
            </a:endParaRPr>
          </a:p>
          <a:p>
            <a:pPr lvl="1"/>
            <a:endParaRPr lang="fr-BE" sz="2000" dirty="0"/>
          </a:p>
        </p:txBody>
      </p:sp>
    </p:spTree>
    <p:extLst>
      <p:ext uri="{BB962C8B-B14F-4D97-AF65-F5344CB8AC3E}">
        <p14:creationId xmlns:p14="http://schemas.microsoft.com/office/powerpoint/2010/main" val="15570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49ED1E8-B7C6-685C-8D40-AE25F6140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224" y="1631250"/>
            <a:ext cx="3615776" cy="3615776"/>
          </a:xfrm>
          <a:prstGeom prst="rect">
            <a:avLst/>
          </a:prstGeom>
        </p:spPr>
      </p:pic>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Windows Event Log</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4037826" y="649480"/>
            <a:ext cx="4755191" cy="5546047"/>
          </a:xfrm>
        </p:spPr>
        <p:txBody>
          <a:bodyPr anchor="ctr">
            <a:normAutofit/>
          </a:bodyPr>
          <a:lstStyle/>
          <a:p>
            <a:r>
              <a:rPr lang="fr-BE" sz="2000" dirty="0"/>
              <a:t>Quand une application plante, c’est écrit !</a:t>
            </a:r>
          </a:p>
          <a:p>
            <a:r>
              <a:rPr lang="fr-BE" sz="2000" dirty="0"/>
              <a:t>On peut écrire dedans</a:t>
            </a:r>
          </a:p>
          <a:p>
            <a:r>
              <a:rPr lang="fr-BE" sz="2000" dirty="0"/>
              <a:t>Prise en charge multilingue (mais c’est compliqué)</a:t>
            </a:r>
          </a:p>
          <a:p>
            <a:r>
              <a:rPr lang="fr-BE" sz="2000" dirty="0"/>
              <a:t>Journaux customisés</a:t>
            </a:r>
          </a:p>
          <a:p>
            <a:r>
              <a:rPr lang="fr-BE" sz="2000" dirty="0"/>
              <a:t>Taille des journaux paramétrable</a:t>
            </a:r>
          </a:p>
          <a:p>
            <a:r>
              <a:rPr lang="fr-BE" sz="2000" dirty="0"/>
              <a:t>Très pratique sur les serveurs</a:t>
            </a:r>
          </a:p>
          <a:p>
            <a:r>
              <a:rPr lang="fr-BE" sz="2000" dirty="0"/>
              <a:t>Voir exemple « </a:t>
            </a:r>
            <a:r>
              <a:rPr lang="fr-BE" sz="2000" dirty="0" err="1">
                <a:latin typeface="Courier New" panose="02070309020205020404" pitchFamily="49" charset="0"/>
                <a:cs typeface="Courier New" panose="02070309020205020404" pitchFamily="49" charset="0"/>
              </a:rPr>
              <a:t>EventLog</a:t>
            </a:r>
            <a:r>
              <a:rPr lang="fr-BE" sz="2000" dirty="0"/>
              <a:t> »</a:t>
            </a:r>
          </a:p>
        </p:txBody>
      </p:sp>
    </p:spTree>
    <p:extLst>
      <p:ext uri="{BB962C8B-B14F-4D97-AF65-F5344CB8AC3E}">
        <p14:creationId xmlns:p14="http://schemas.microsoft.com/office/powerpoint/2010/main" val="335380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Custom logs</a:t>
            </a:r>
            <a:endParaRPr lang="fr-BE" sz="400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Totale maîtrise du log</a:t>
            </a:r>
          </a:p>
          <a:p>
            <a:r>
              <a:rPr lang="fr-BE" sz="2000" dirty="0"/>
              <a:t>Pas nécessairement dépendant de </a:t>
            </a:r>
            <a:r>
              <a:rPr lang="fr-BE" sz="2000" dirty="0" err="1"/>
              <a:t>Debug</a:t>
            </a:r>
            <a:r>
              <a:rPr lang="fr-BE" sz="2000" dirty="0"/>
              <a:t> ou Release</a:t>
            </a:r>
          </a:p>
          <a:p>
            <a:r>
              <a:rPr lang="fr-BE" sz="2000" dirty="0"/>
              <a:t>Attention, custom class = custom bugs !</a:t>
            </a:r>
          </a:p>
          <a:p>
            <a:r>
              <a:rPr lang="fr-BE" sz="2000" dirty="0"/>
              <a:t>Souvent préférable d’hériter de </a:t>
            </a:r>
            <a:r>
              <a:rPr lang="fr-BE" sz="2000" dirty="0" err="1">
                <a:latin typeface="Courier New" panose="02070309020205020404" pitchFamily="49" charset="0"/>
                <a:cs typeface="Courier New" panose="02070309020205020404" pitchFamily="49" charset="0"/>
              </a:rPr>
              <a:t>TraceListener</a:t>
            </a:r>
            <a:endParaRPr lang="fr-B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28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err="1">
                <a:solidFill>
                  <a:srgbClr val="FFFFFF"/>
                </a:solidFill>
              </a:rPr>
              <a:t>Debug</a:t>
            </a:r>
            <a:r>
              <a:rPr lang="fr-BE" sz="4000" dirty="0">
                <a:solidFill>
                  <a:srgbClr val="FFFFFF"/>
                </a:solidFill>
              </a:rPr>
              <a:t> Multithread</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Un thread est susceptible de s’arrêter à n’importe quelle ligne MSIL</a:t>
            </a:r>
          </a:p>
          <a:p>
            <a:r>
              <a:rPr lang="fr-BE" sz="2000" dirty="0"/>
              <a:t>Une opération sur un double (par ex.) ne peut pas être considérée thread </a:t>
            </a:r>
            <a:r>
              <a:rPr lang="fr-BE" sz="2000" dirty="0" err="1"/>
              <a:t>safe</a:t>
            </a:r>
            <a:r>
              <a:rPr lang="fr-BE" sz="2000" dirty="0"/>
              <a:t> !</a:t>
            </a:r>
          </a:p>
          <a:p>
            <a:r>
              <a:rPr lang="fr-BE" sz="2000" dirty="0"/>
              <a:t>Best practices :</a:t>
            </a:r>
          </a:p>
          <a:p>
            <a:pPr lvl="1"/>
            <a:r>
              <a:rPr lang="fr-BE" sz="1600" dirty="0">
                <a:hlinkClick r:id="rId2"/>
              </a:rPr>
              <a:t>https://learn.microsoft.com/en-us/dotnet/standard/threading/managed-threading-best-practices</a:t>
            </a:r>
            <a:endParaRPr lang="fr-BE" sz="1600" dirty="0"/>
          </a:p>
          <a:p>
            <a:r>
              <a:rPr lang="fr-BE" sz="2000" dirty="0"/>
              <a:t>Tips &amp; tricks pour le log :</a:t>
            </a:r>
          </a:p>
          <a:p>
            <a:pPr lvl="1"/>
            <a:r>
              <a:rPr lang="fr-BE" sz="1600" dirty="0"/>
              <a:t>Donnez un nom à vos threads, loggez le nom du thread (</a:t>
            </a:r>
            <a:r>
              <a:rPr lang="fr-BE" sz="1600" dirty="0" err="1">
                <a:latin typeface="Courier New" panose="02070309020205020404" pitchFamily="49" charset="0"/>
                <a:cs typeface="Courier New" panose="02070309020205020404" pitchFamily="49" charset="0"/>
              </a:rPr>
              <a:t>Thread.Name</a:t>
            </a:r>
            <a:r>
              <a:rPr lang="fr-BE" sz="1600" dirty="0"/>
              <a:t>)</a:t>
            </a:r>
          </a:p>
          <a:p>
            <a:pPr lvl="1"/>
            <a:r>
              <a:rPr lang="fr-BE" sz="1600" dirty="0"/>
              <a:t>Vous pouvez aussi utiliser le thread ID (</a:t>
            </a:r>
            <a:r>
              <a:rPr lang="fr-BE" sz="1600" dirty="0" err="1">
                <a:latin typeface="Courier New" panose="02070309020205020404" pitchFamily="49" charset="0"/>
                <a:cs typeface="Courier New" panose="02070309020205020404" pitchFamily="49" charset="0"/>
              </a:rPr>
              <a:t>Thread.ManagedThreadId</a:t>
            </a:r>
            <a:r>
              <a:rPr lang="fr-BE" sz="1600" dirty="0"/>
              <a:t>)</a:t>
            </a:r>
          </a:p>
          <a:p>
            <a:pPr lvl="1"/>
            <a:r>
              <a:rPr lang="fr-BE" sz="1600" dirty="0"/>
              <a:t>Si possible, loggez différents thread dans différents fichiers</a:t>
            </a:r>
          </a:p>
          <a:p>
            <a:pPr lvl="1"/>
            <a:r>
              <a:rPr lang="fr-BE" sz="1600" dirty="0"/>
              <a:t>Incluez des Timestamp complets dans les logs (</a:t>
            </a:r>
            <a:r>
              <a:rPr lang="fr-BE" sz="1600" dirty="0" err="1">
                <a:latin typeface="Courier New" panose="02070309020205020404" pitchFamily="49" charset="0"/>
                <a:cs typeface="Courier New" panose="02070309020205020404" pitchFamily="49" charset="0"/>
              </a:rPr>
              <a:t>DateTime.Now.ToString</a:t>
            </a:r>
            <a:r>
              <a:rPr lang="fr-BE" sz="1600" dirty="0">
                <a:latin typeface="Courier New" panose="02070309020205020404" pitchFamily="49" charset="0"/>
                <a:cs typeface="Courier New" panose="02070309020205020404" pitchFamily="49" charset="0"/>
              </a:rPr>
              <a:t>("O")</a:t>
            </a:r>
            <a:r>
              <a:rPr lang="fr-BE" sz="1600" dirty="0"/>
              <a:t>) </a:t>
            </a:r>
          </a:p>
          <a:p>
            <a:pPr lvl="1"/>
            <a:endParaRPr lang="fr-BE" sz="1600" dirty="0"/>
          </a:p>
        </p:txBody>
      </p:sp>
      <p:pic>
        <p:nvPicPr>
          <p:cNvPr id="5" name="Image 4">
            <a:extLst>
              <a:ext uri="{FF2B5EF4-FFF2-40B4-BE49-F238E27FC236}">
                <a16:creationId xmlns:a16="http://schemas.microsoft.com/office/drawing/2014/main" id="{F794E68C-5A61-3C30-6E5D-1B2B44DD1CE4}"/>
              </a:ext>
            </a:extLst>
          </p:cNvPr>
          <p:cNvPicPr>
            <a:picLocks noChangeAspect="1"/>
          </p:cNvPicPr>
          <p:nvPr/>
        </p:nvPicPr>
        <p:blipFill>
          <a:blip r:embed="rId3"/>
          <a:stretch>
            <a:fillRect/>
          </a:stretch>
        </p:blipFill>
        <p:spPr>
          <a:xfrm>
            <a:off x="5967412" y="5438775"/>
            <a:ext cx="3552825" cy="266700"/>
          </a:xfrm>
          <a:prstGeom prst="rect">
            <a:avLst/>
          </a:prstGeom>
        </p:spPr>
      </p:pic>
    </p:spTree>
    <p:extLst>
      <p:ext uri="{BB962C8B-B14F-4D97-AF65-F5344CB8AC3E}">
        <p14:creationId xmlns:p14="http://schemas.microsoft.com/office/powerpoint/2010/main" val="33615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1136397" y="502020"/>
            <a:ext cx="5323715" cy="1642970"/>
          </a:xfrm>
        </p:spPr>
        <p:txBody>
          <a:bodyPr anchor="b">
            <a:normAutofit/>
          </a:bodyPr>
          <a:lstStyle/>
          <a:p>
            <a:r>
              <a:rPr lang="fr-BE" sz="4000" dirty="0"/>
              <a:t>Workshop</a:t>
            </a:r>
          </a:p>
        </p:txBody>
      </p:sp>
      <p:sp>
        <p:nvSpPr>
          <p:cNvPr id="3" name="Espace réservé du contenu 2">
            <a:extLst>
              <a:ext uri="{FF2B5EF4-FFF2-40B4-BE49-F238E27FC236}">
                <a16:creationId xmlns:a16="http://schemas.microsoft.com/office/drawing/2014/main" id="{3A13086E-F302-6AF9-0AB1-9747B3445DD8}"/>
              </a:ext>
            </a:extLst>
          </p:cNvPr>
          <p:cNvSpPr>
            <a:spLocks noGrp="1"/>
          </p:cNvSpPr>
          <p:nvPr>
            <p:ph idx="1"/>
          </p:nvPr>
        </p:nvSpPr>
        <p:spPr>
          <a:xfrm>
            <a:off x="609600" y="2405894"/>
            <a:ext cx="7513733" cy="3535083"/>
          </a:xfrm>
        </p:spPr>
        <p:txBody>
          <a:bodyPr anchor="t">
            <a:normAutofit/>
          </a:bodyPr>
          <a:lstStyle/>
          <a:p>
            <a:r>
              <a:rPr lang="fr-BE" sz="2000" dirty="0"/>
              <a:t>Voir code « </a:t>
            </a:r>
            <a:r>
              <a:rPr lang="fr-BE" sz="2000" dirty="0" err="1">
                <a:latin typeface="Courier New" panose="02070309020205020404" pitchFamily="49" charset="0"/>
                <a:cs typeface="Courier New" panose="02070309020205020404" pitchFamily="49" charset="0"/>
              </a:rPr>
              <a:t>SensorIssues</a:t>
            </a:r>
            <a:r>
              <a:rPr lang="fr-BE" sz="2000" dirty="0"/>
              <a:t> »</a:t>
            </a:r>
          </a:p>
          <a:p>
            <a:r>
              <a:rPr lang="fr-BE" sz="2000" dirty="0"/>
              <a:t>Voir code « </a:t>
            </a:r>
            <a:r>
              <a:rPr lang="fr-BE" sz="2000" dirty="0">
                <a:latin typeface="Courier New" panose="02070309020205020404" pitchFamily="49" charset="0"/>
                <a:cs typeface="Courier New" panose="02070309020205020404" pitchFamily="49" charset="0"/>
              </a:rPr>
              <a:t>7Bugs</a:t>
            </a:r>
            <a:r>
              <a:rPr lang="fr-BE" sz="2000" dirty="0"/>
              <a:t> »</a:t>
            </a:r>
          </a:p>
          <a:p>
            <a:endParaRPr lang="fr-BE" sz="2000" dirty="0"/>
          </a:p>
          <a:p>
            <a:pPr marL="0" indent="0">
              <a:buNone/>
            </a:pPr>
            <a:r>
              <a:rPr lang="fr-BE" sz="2400" dirty="0"/>
              <a:t>Principales Difficultés ?</a:t>
            </a:r>
          </a:p>
          <a:p>
            <a:endParaRPr lang="fr-BE" sz="20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ug under Magnifying Glass">
            <a:extLst>
              <a:ext uri="{FF2B5EF4-FFF2-40B4-BE49-F238E27FC236}">
                <a16:creationId xmlns:a16="http://schemas.microsoft.com/office/drawing/2014/main" id="{5C26700D-F001-E3D0-32F4-AFB67FF8E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8909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a:solidFill>
                  <a:srgbClr val="FFFFFF"/>
                </a:solidFill>
              </a:rPr>
              <a:t>Clean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7" y="4756265"/>
            <a:ext cx="5431247" cy="1244483"/>
          </a:xfrm>
        </p:spPr>
        <p:txBody>
          <a:bodyPr anchor="t">
            <a:normAutofit/>
          </a:bodyPr>
          <a:lstStyle/>
          <a:p>
            <a:pPr algn="l"/>
            <a:r>
              <a:rPr lang="fr-FR" dirty="0">
                <a:solidFill>
                  <a:srgbClr val="FFFFFF"/>
                </a:solidFill>
              </a:rPr>
              <a:t>Parce que quand c’est propre, c’est beau !</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6617" y="1958727"/>
            <a:ext cx="3628832" cy="2856881"/>
          </a:xfrm>
          <a:prstGeom prst="rect">
            <a:avLst/>
          </a:prstGeom>
        </p:spPr>
      </p:pic>
    </p:spTree>
    <p:extLst>
      <p:ext uri="{BB962C8B-B14F-4D97-AF65-F5344CB8AC3E}">
        <p14:creationId xmlns:p14="http://schemas.microsoft.com/office/powerpoint/2010/main" val="485835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7A2639B4-44BB-AD9F-6609-6921A44171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Un livre de référence</a:t>
            </a:r>
          </a:p>
        </p:txBody>
      </p:sp>
      <p:pic>
        <p:nvPicPr>
          <p:cNvPr id="5" name="Espace réservé du contenu 4">
            <a:extLst>
              <a:ext uri="{FF2B5EF4-FFF2-40B4-BE49-F238E27FC236}">
                <a16:creationId xmlns:a16="http://schemas.microsoft.com/office/drawing/2014/main" id="{FB6F375D-EEC4-D397-7B45-F54B4B43C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554" y="467208"/>
            <a:ext cx="4457496" cy="5923584"/>
          </a:xfrm>
          <a:prstGeom prst="rect">
            <a:avLst/>
          </a:prstGeom>
        </p:spPr>
      </p:pic>
    </p:spTree>
    <p:extLst>
      <p:ext uri="{BB962C8B-B14F-4D97-AF65-F5344CB8AC3E}">
        <p14:creationId xmlns:p14="http://schemas.microsoft.com/office/powerpoint/2010/main" val="151233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0E4C76C-F902-CA69-4918-0E7A7DAA776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Introduction – C’est quoi le debug ?</a:t>
            </a:r>
            <a:endParaRPr lang="fr-BE" sz="4000">
              <a:solidFill>
                <a:srgbClr val="FFFFFF"/>
              </a:solidFill>
            </a:endParaRPr>
          </a:p>
        </p:txBody>
      </p:sp>
      <p:sp>
        <p:nvSpPr>
          <p:cNvPr id="17" name="Espace réservé du contenu 2">
            <a:extLst>
              <a:ext uri="{FF2B5EF4-FFF2-40B4-BE49-F238E27FC236}">
                <a16:creationId xmlns:a16="http://schemas.microsoft.com/office/drawing/2014/main" id="{2AE8E513-CE6C-9859-109E-72A9F9C81A72}"/>
              </a:ext>
            </a:extLst>
          </p:cNvPr>
          <p:cNvSpPr>
            <a:spLocks noGrp="1"/>
          </p:cNvSpPr>
          <p:nvPr>
            <p:ph idx="1"/>
          </p:nvPr>
        </p:nvSpPr>
        <p:spPr>
          <a:xfrm>
            <a:off x="1371599" y="2318197"/>
            <a:ext cx="9724031" cy="3683358"/>
          </a:xfrm>
        </p:spPr>
        <p:txBody>
          <a:bodyPr anchor="ctr">
            <a:normAutofit/>
          </a:bodyPr>
          <a:lstStyle/>
          <a:p>
            <a:r>
              <a:rPr lang="fr-FR" sz="2000" dirty="0"/>
              <a:t>Ou plutôt, c’est quoi un bug ?</a:t>
            </a:r>
          </a:p>
          <a:p>
            <a:r>
              <a:rPr lang="fr-FR" sz="2000" dirty="0"/>
              <a:t>On va distinguer les bugs de compilation et les bugs du </a:t>
            </a:r>
            <a:r>
              <a:rPr lang="fr-FR" sz="2000" dirty="0" err="1"/>
              <a:t>Run-Time</a:t>
            </a:r>
            <a:endParaRPr lang="fr-FR" sz="2000" dirty="0"/>
          </a:p>
          <a:p>
            <a:r>
              <a:rPr lang="fr-FR" sz="2000" dirty="0"/>
              <a:t>Pour rappel, durant le processus de compilation C#, Visual Studio peut vérifier certains bugs, d’autres sont invérifiables par le compilateur.</a:t>
            </a:r>
          </a:p>
          <a:p>
            <a:r>
              <a:rPr lang="fr-FR" sz="2000" dirty="0"/>
              <a:t>Pour parler correctement, on distinguera les erreurs et les fautes. Une division par zéro est une erreur, si elle plante le programme ou l’empêche de fonctionner correctement, elle devient une faute.</a:t>
            </a:r>
          </a:p>
          <a:p>
            <a:r>
              <a:rPr lang="fr-FR" sz="2000" dirty="0"/>
              <a:t>Debugger, c’est donc empêcher les fautes d’arriver.</a:t>
            </a:r>
          </a:p>
          <a:p>
            <a:endParaRPr lang="fr-BE" sz="2000" dirty="0"/>
          </a:p>
        </p:txBody>
      </p:sp>
    </p:spTree>
    <p:extLst>
      <p:ext uri="{BB962C8B-B14F-4D97-AF65-F5344CB8AC3E}">
        <p14:creationId xmlns:p14="http://schemas.microsoft.com/office/powerpoint/2010/main" val="25684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Les principes de bases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marL="457200" indent="-457200">
              <a:buFont typeface="+mj-lt"/>
              <a:buAutoNum type="arabicPeriod"/>
            </a:pPr>
            <a:r>
              <a:rPr lang="fr-BE" sz="2000" dirty="0"/>
              <a:t>Combien de temps passe-ton à lire du code lorsqu’on développe ?</a:t>
            </a:r>
          </a:p>
          <a:p>
            <a:pPr lvl="1"/>
            <a:r>
              <a:rPr lang="fr-BE" sz="2000" dirty="0"/>
              <a:t>Le rapport lecture/écriture est d’au moins 10 pour 1 !</a:t>
            </a:r>
          </a:p>
          <a:p>
            <a:pPr lvl="1"/>
            <a:r>
              <a:rPr lang="fr-BE" sz="2000" dirty="0"/>
              <a:t>Autant lire du code bien écrit…</a:t>
            </a:r>
          </a:p>
          <a:p>
            <a:pPr marL="457200" indent="-457200">
              <a:buFont typeface="+mj-lt"/>
              <a:buAutoNum type="arabicPeriod"/>
            </a:pPr>
            <a:r>
              <a:rPr lang="fr-BE" sz="2000" dirty="0"/>
              <a:t>Vous êtes responsables du code que vous écrivez !</a:t>
            </a:r>
          </a:p>
          <a:p>
            <a:pPr marL="457200" indent="-457200">
              <a:buFont typeface="+mj-lt"/>
              <a:buAutoNum type="arabicPeriod"/>
            </a:pPr>
            <a:r>
              <a:rPr lang="fr-BE" sz="2000" dirty="0"/>
              <a:t>80% du temps d’un développeur sert à la maintenance du code.</a:t>
            </a:r>
          </a:p>
          <a:p>
            <a:pPr marL="457200" indent="-457200">
              <a:buFont typeface="+mj-lt"/>
              <a:buAutoNum type="arabicPeriod"/>
            </a:pPr>
            <a:r>
              <a:rPr lang="fr-BE" sz="2000" dirty="0"/>
              <a:t>Rome ne s’est pas faite en un jour.</a:t>
            </a:r>
          </a:p>
          <a:p>
            <a:pPr lvl="1"/>
            <a:r>
              <a:rPr lang="fr-BE" sz="1600" dirty="0"/>
              <a:t>Le code propre s’obtient par une série de refactorisations</a:t>
            </a:r>
          </a:p>
          <a:p>
            <a:pPr marL="457200" indent="-457200">
              <a:buFont typeface="+mj-lt"/>
              <a:buAutoNum type="arabicPeriod"/>
            </a:pPr>
            <a:r>
              <a:rPr lang="fr-BE" sz="2000" dirty="0"/>
              <a:t>Le code n’est jamais parfait</a:t>
            </a:r>
          </a:p>
          <a:p>
            <a:pPr lvl="1"/>
            <a:endParaRPr lang="fr-BE" sz="1600" dirty="0"/>
          </a:p>
          <a:p>
            <a:endParaRPr lang="fr-BE" sz="2000" dirty="0"/>
          </a:p>
          <a:p>
            <a:pPr lvl="1"/>
            <a:endParaRPr lang="fr-BE" sz="2000" dirty="0"/>
          </a:p>
        </p:txBody>
      </p:sp>
    </p:spTree>
    <p:extLst>
      <p:ext uri="{BB962C8B-B14F-4D97-AF65-F5344CB8AC3E}">
        <p14:creationId xmlns:p14="http://schemas.microsoft.com/office/powerpoint/2010/main" val="18450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Tips &amp; Tricks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lvl="1"/>
            <a:r>
              <a:rPr lang="fr-BE" sz="2000" dirty="0"/>
              <a:t>Règles de nommage</a:t>
            </a:r>
          </a:p>
          <a:p>
            <a:pPr lvl="1"/>
            <a:r>
              <a:rPr lang="fr-BE" sz="2000" dirty="0"/>
              <a:t>Single </a:t>
            </a:r>
            <a:r>
              <a:rPr lang="fr-BE" sz="2000" dirty="0" err="1"/>
              <a:t>Responsibility</a:t>
            </a:r>
            <a:r>
              <a:rPr lang="fr-BE" sz="2000" dirty="0"/>
              <a:t> </a:t>
            </a:r>
            <a:r>
              <a:rPr lang="fr-BE" sz="2000" dirty="0" err="1"/>
              <a:t>Principle</a:t>
            </a:r>
            <a:r>
              <a:rPr lang="fr-BE" sz="2000" dirty="0"/>
              <a:t> (classes, méthodes…)</a:t>
            </a:r>
          </a:p>
          <a:p>
            <a:pPr lvl="1"/>
            <a:r>
              <a:rPr lang="fr-BE" sz="2000" dirty="0"/>
              <a:t>Commentaires</a:t>
            </a:r>
          </a:p>
          <a:p>
            <a:pPr lvl="1"/>
            <a:r>
              <a:rPr lang="fr-BE" sz="2000" dirty="0"/>
              <a:t>Supprimer la redondance</a:t>
            </a:r>
          </a:p>
          <a:p>
            <a:pPr lvl="1"/>
            <a:r>
              <a:rPr lang="fr-BE" sz="2000" dirty="0"/>
              <a:t>Séparer les niveaux d’abstraction</a:t>
            </a:r>
          </a:p>
          <a:p>
            <a:pPr lvl="1"/>
            <a:r>
              <a:rPr lang="fr-BE" sz="2000" dirty="0"/>
              <a:t>Principes SOLID</a:t>
            </a:r>
          </a:p>
          <a:p>
            <a:pPr lvl="1"/>
            <a:r>
              <a:rPr lang="fr-BE" sz="2000" dirty="0"/>
              <a:t>…</a:t>
            </a:r>
          </a:p>
        </p:txBody>
      </p:sp>
    </p:spTree>
    <p:extLst>
      <p:ext uri="{BB962C8B-B14F-4D97-AF65-F5344CB8AC3E}">
        <p14:creationId xmlns:p14="http://schemas.microsoft.com/office/powerpoint/2010/main" val="28668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45136" y="1028700"/>
            <a:ext cx="9947305" cy="1090657"/>
          </a:xfrm>
        </p:spPr>
        <p:txBody>
          <a:bodyPr>
            <a:normAutofit/>
          </a:bodyPr>
          <a:lstStyle/>
          <a:p>
            <a:r>
              <a:rPr lang="fr-FR" sz="4800">
                <a:solidFill>
                  <a:srgbClr val="FFFFFF"/>
                </a:solidFill>
              </a:rPr>
              <a:t>Questions ?</a:t>
            </a:r>
            <a:endParaRPr lang="fr-BE" sz="4800">
              <a:solidFill>
                <a:srgbClr val="FFFFFF"/>
              </a:solidFill>
            </a:endParaRPr>
          </a:p>
        </p:txBody>
      </p:sp>
      <p:sp>
        <p:nvSpPr>
          <p:cNvPr id="6" name="Sous-titre 5">
            <a:extLst>
              <a:ext uri="{FF2B5EF4-FFF2-40B4-BE49-F238E27FC236}">
                <a16:creationId xmlns:a16="http://schemas.microsoft.com/office/drawing/2014/main" id="{1FAFF0B8-BCA2-3C45-8C50-E507C096B603}"/>
              </a:ext>
            </a:extLst>
          </p:cNvPr>
          <p:cNvSpPr>
            <a:spLocks noGrp="1"/>
          </p:cNvSpPr>
          <p:nvPr>
            <p:ph type="subTitle" idx="1"/>
          </p:nvPr>
        </p:nvSpPr>
        <p:spPr>
          <a:xfrm>
            <a:off x="1524000" y="2214188"/>
            <a:ext cx="9144000" cy="492440"/>
          </a:xfrm>
        </p:spPr>
        <p:txBody>
          <a:bodyPr>
            <a:normAutofit/>
          </a:bodyPr>
          <a:lstStyle/>
          <a:p>
            <a:r>
              <a:rPr lang="fr-BE" sz="2000" dirty="0">
                <a:solidFill>
                  <a:srgbClr val="FFFFFF"/>
                </a:solidFill>
              </a:rPr>
              <a:t>Avant le workshop</a:t>
            </a:r>
            <a:endParaRPr lang="fr-BE" sz="2000">
              <a:solidFill>
                <a:srgbClr val="FFFFFF"/>
              </a:solidFill>
            </a:endParaRPr>
          </a:p>
        </p:txBody>
      </p:sp>
      <p:sp>
        <p:nvSpPr>
          <p:cNvPr id="58" name="Freeform: Shape 5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Question marks in a line and one question mark is lit">
            <a:extLst>
              <a:ext uri="{FF2B5EF4-FFF2-40B4-BE49-F238E27FC236}">
                <a16:creationId xmlns:a16="http://schemas.microsoft.com/office/drawing/2014/main" id="{8302D50D-D536-79DE-A2A5-2731B9DE1A7A}"/>
              </a:ext>
            </a:extLst>
          </p:cNvPr>
          <p:cNvPicPr>
            <a:picLocks noChangeAspect="1"/>
          </p:cNvPicPr>
          <p:nvPr/>
        </p:nvPicPr>
        <p:blipFill rotWithShape="1">
          <a:blip r:embed="rId2"/>
          <a:srcRect t="9355" r="1" b="20790"/>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1797988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1136397" y="502020"/>
            <a:ext cx="5323715" cy="874835"/>
          </a:xfrm>
        </p:spPr>
        <p:txBody>
          <a:bodyPr vert="horz" lIns="91440" tIns="45720" rIns="91440" bIns="45720" rtlCol="0" anchor="b">
            <a:normAutofit/>
          </a:bodyPr>
          <a:lstStyle/>
          <a:p>
            <a:r>
              <a:rPr lang="en-US" sz="4000" dirty="0" err="1"/>
              <a:t>Refactorisation</a:t>
            </a:r>
            <a:endParaRPr lang="en-US" sz="4000" dirty="0"/>
          </a:p>
        </p:txBody>
      </p:sp>
      <p:sp>
        <p:nvSpPr>
          <p:cNvPr id="10" name="Espace réservé du contenu 2">
            <a:extLst>
              <a:ext uri="{FF2B5EF4-FFF2-40B4-BE49-F238E27FC236}">
                <a16:creationId xmlns:a16="http://schemas.microsoft.com/office/drawing/2014/main" id="{27D1D23A-9D88-D252-8A76-78679FC7E4F6}"/>
              </a:ext>
            </a:extLst>
          </p:cNvPr>
          <p:cNvSpPr>
            <a:spLocks noGrp="1"/>
          </p:cNvSpPr>
          <p:nvPr>
            <p:ph idx="1"/>
          </p:nvPr>
        </p:nvSpPr>
        <p:spPr>
          <a:xfrm>
            <a:off x="1144923" y="1376856"/>
            <a:ext cx="5315189" cy="502019"/>
          </a:xfrm>
        </p:spPr>
        <p:txBody>
          <a:bodyPr anchor="t">
            <a:normAutofit/>
          </a:bodyPr>
          <a:lstStyle/>
          <a:p>
            <a:pPr marL="0" indent="0">
              <a:buNone/>
            </a:pPr>
            <a:r>
              <a:rPr lang="fr-BE" sz="2000" dirty="0"/>
              <a:t>Voir code « </a:t>
            </a:r>
            <a:r>
              <a:rPr lang="fr-BE" sz="2000" dirty="0">
                <a:latin typeface="Courier New" panose="02070309020205020404" pitchFamily="49" charset="0"/>
                <a:cs typeface="Courier New" panose="02070309020205020404" pitchFamily="49" charset="0"/>
              </a:rPr>
              <a:t>7Bugs</a:t>
            </a:r>
            <a:r>
              <a:rPr lang="fr-BE" sz="2000" dirty="0"/>
              <a:t> »</a:t>
            </a:r>
          </a:p>
          <a:p>
            <a:pPr marL="0" indent="0">
              <a:buNone/>
            </a:pPr>
            <a:endParaRPr lang="fr-BE" sz="2000" dirty="0"/>
          </a:p>
        </p:txBody>
      </p:sp>
      <p:sp>
        <p:nvSpPr>
          <p:cNvPr id="69" name="Rectangle 6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a:extLst>
              <a:ext uri="{FF2B5EF4-FFF2-40B4-BE49-F238E27FC236}">
                <a16:creationId xmlns:a16="http://schemas.microsoft.com/office/drawing/2014/main" id="{6A2B47BB-CA01-BDE5-8352-1C8F60E41873}"/>
              </a:ext>
            </a:extLst>
          </p:cNvPr>
          <p:cNvPicPr>
            <a:picLocks noChangeAspect="1"/>
          </p:cNvPicPr>
          <p:nvPr/>
        </p:nvPicPr>
        <p:blipFill rotWithShape="1">
          <a:blip r:embed="rId2">
            <a:extLst>
              <a:ext uri="{28A0092B-C50C-407E-A947-70E740481C1C}">
                <a14:useLocalDpi xmlns:a14="http://schemas.microsoft.com/office/drawing/2010/main" val="0"/>
              </a:ext>
            </a:extLst>
          </a:blip>
          <a:srcRect l="13760" r="23045" b="1"/>
          <a:stretch/>
        </p:blipFill>
        <p:spPr>
          <a:xfrm>
            <a:off x="750254" y="1721368"/>
            <a:ext cx="6096000" cy="5136619"/>
          </a:xfrm>
          <a:prstGeom prst="rect">
            <a:avLst/>
          </a:prstGeom>
        </p:spPr>
      </p:pic>
    </p:spTree>
    <p:extLst>
      <p:ext uri="{BB962C8B-B14F-4D97-AF65-F5344CB8AC3E}">
        <p14:creationId xmlns:p14="http://schemas.microsoft.com/office/powerpoint/2010/main" val="108640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96C8088-F4A9-F04D-F0D7-B2EE68D08572}"/>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br>
              <a:rPr lang="en-US" sz="4800">
                <a:solidFill>
                  <a:srgbClr val="FFFFFF"/>
                </a:solidFill>
              </a:rPr>
            </a:br>
            <a:r>
              <a:rPr lang="en-US" sz="4800">
                <a:solidFill>
                  <a:srgbClr val="FFFFFF"/>
                </a:solidFill>
              </a:rPr>
              <a:t>Environnements de travail</a:t>
            </a:r>
          </a:p>
        </p:txBody>
      </p:sp>
      <p:pic>
        <p:nvPicPr>
          <p:cNvPr id="5" name="Image 4" descr="Une image contenant texte, imprimante&#10;&#10;Description générée automatiquement">
            <a:extLst>
              <a:ext uri="{FF2B5EF4-FFF2-40B4-BE49-F238E27FC236}">
                <a16:creationId xmlns:a16="http://schemas.microsoft.com/office/drawing/2014/main" id="{8494A8DE-F3B4-2755-5EF8-2BEC8605E1ED}"/>
              </a:ext>
            </a:extLst>
          </p:cNvPr>
          <p:cNvPicPr>
            <a:picLocks noChangeAspect="1"/>
          </p:cNvPicPr>
          <p:nvPr/>
        </p:nvPicPr>
        <p:blipFill rotWithShape="1">
          <a:blip r:embed="rId2">
            <a:extLst>
              <a:ext uri="{28A0092B-C50C-407E-A947-70E740481C1C}">
                <a14:useLocalDpi xmlns:a14="http://schemas.microsoft.com/office/drawing/2010/main" val="0"/>
              </a:ext>
            </a:extLst>
          </a:blip>
          <a:srcRect t="8905" r="2" b="19978"/>
          <a:stretch/>
        </p:blipFill>
        <p:spPr>
          <a:xfrm>
            <a:off x="6553199" y="457200"/>
            <a:ext cx="5181602" cy="5943600"/>
          </a:xfrm>
          <a:prstGeom prst="rect">
            <a:avLst/>
          </a:prstGeom>
        </p:spPr>
      </p:pic>
    </p:spTree>
    <p:extLst>
      <p:ext uri="{BB962C8B-B14F-4D97-AF65-F5344CB8AC3E}">
        <p14:creationId xmlns:p14="http://schemas.microsoft.com/office/powerpoint/2010/main" val="307992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développement</a:t>
            </a:r>
            <a:endParaRPr lang="fr-BE" sz="3700">
              <a:solidFill>
                <a:srgbClr val="FFFFFF"/>
              </a:solidFill>
            </a:endParaRPr>
          </a:p>
        </p:txBody>
      </p:sp>
      <p:sp>
        <p:nvSpPr>
          <p:cNvPr id="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037826" y="649480"/>
            <a:ext cx="4740413"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la machine du développeur</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Le code est en cours d’écriture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Pas toujours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Environnement partiel</a:t>
            </a:r>
          </a:p>
          <a:p>
            <a:pPr lvl="1"/>
            <a:endParaRPr lang="fr-FR" sz="2000" dirty="0"/>
          </a:p>
        </p:txBody>
      </p:sp>
      <p:pic>
        <p:nvPicPr>
          <p:cNvPr id="7" name="Graphic 6" descr="Programmeur">
            <a:extLst>
              <a:ext uri="{FF2B5EF4-FFF2-40B4-BE49-F238E27FC236}">
                <a16:creationId xmlns:a16="http://schemas.microsoft.com/office/drawing/2014/main" id="{600257C7-BB67-FDAC-FDA0-611296403E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7649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Rectangle 6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test</a:t>
            </a:r>
            <a:endParaRPr lang="fr-BE" sz="3700">
              <a:solidFill>
                <a:srgbClr val="FFFFFF"/>
              </a:solidFill>
            </a:endParaRPr>
          </a:p>
        </p:txBody>
      </p:sp>
      <p:sp>
        <p:nvSpPr>
          <p:cNvPr id="4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116329" y="649480"/>
            <a:ext cx="4037840"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une station dédiée</a:t>
            </a:r>
          </a:p>
          <a:p>
            <a:pPr>
              <a:buFont typeface="Wingdings" panose="05000000000000000000" pitchFamily="2" charset="2"/>
              <a:buChar char="Ø"/>
            </a:pPr>
            <a:r>
              <a:rPr lang="fr-FR" sz="2000" dirty="0"/>
              <a:t>Sur un serveur de test</a:t>
            </a:r>
          </a:p>
          <a:p>
            <a:pPr>
              <a:buFont typeface="Wingdings" panose="05000000000000000000" pitchFamily="2" charset="2"/>
              <a:buChar char="Ø"/>
            </a:pPr>
            <a:r>
              <a:rPr lang="fr-FR" sz="2000" dirty="0"/>
              <a:t>…</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Avant de déployer le code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C’est le but, mais…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Similaire à celui de production</a:t>
            </a:r>
          </a:p>
          <a:p>
            <a:pPr>
              <a:buFont typeface="Wingdings" panose="05000000000000000000" pitchFamily="2" charset="2"/>
              <a:buChar char="Ø"/>
            </a:pPr>
            <a:r>
              <a:rPr lang="fr-FR" sz="2000" dirty="0"/>
              <a:t>Maîtrise totale</a:t>
            </a:r>
          </a:p>
          <a:p>
            <a:pPr lvl="1"/>
            <a:endParaRPr lang="fr-FR" sz="2000" dirty="0"/>
          </a:p>
        </p:txBody>
      </p:sp>
      <p:pic>
        <p:nvPicPr>
          <p:cNvPr id="45" name="Picture 44" descr="Échantillon versé par pipette dans une boîte de Petri">
            <a:extLst>
              <a:ext uri="{FF2B5EF4-FFF2-40B4-BE49-F238E27FC236}">
                <a16:creationId xmlns:a16="http://schemas.microsoft.com/office/drawing/2014/main" id="{2B643715-D7B9-BEF7-71D8-24AD10901306}"/>
              </a:ext>
            </a:extLst>
          </p:cNvPr>
          <p:cNvPicPr>
            <a:picLocks noChangeAspect="1"/>
          </p:cNvPicPr>
          <p:nvPr/>
        </p:nvPicPr>
        <p:blipFill rotWithShape="1">
          <a:blip r:embed="rId2"/>
          <a:srcRect l="49968" r="5534" b="-2"/>
          <a:stretch/>
        </p:blipFill>
        <p:spPr>
          <a:xfrm>
            <a:off x="8109502" y="10"/>
            <a:ext cx="4082498" cy="6857990"/>
          </a:xfrm>
          <a:prstGeom prst="rect">
            <a:avLst/>
          </a:prstGeom>
        </p:spPr>
      </p:pic>
    </p:spTree>
    <p:extLst>
      <p:ext uri="{BB962C8B-B14F-4D97-AF65-F5344CB8AC3E}">
        <p14:creationId xmlns:p14="http://schemas.microsoft.com/office/powerpoint/2010/main" val="49584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6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Rectangle 7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kern="1200">
                <a:solidFill>
                  <a:srgbClr val="FFFFFF"/>
                </a:solidFill>
                <a:latin typeface="+mj-lt"/>
                <a:ea typeface="+mj-ea"/>
                <a:cs typeface="+mj-cs"/>
              </a:rPr>
              <a:t>Environnement de production</a:t>
            </a:r>
          </a:p>
        </p:txBody>
      </p:sp>
      <p:sp>
        <p:nvSpPr>
          <p:cNvPr id="6" name="ZoneTexte 5">
            <a:extLst>
              <a:ext uri="{FF2B5EF4-FFF2-40B4-BE49-F238E27FC236}">
                <a16:creationId xmlns:a16="http://schemas.microsoft.com/office/drawing/2014/main" id="{4B51CA36-9C90-99AA-3204-468FFCAF8905}"/>
              </a:ext>
            </a:extLst>
          </p:cNvPr>
          <p:cNvSpPr txBox="1"/>
          <p:nvPr/>
        </p:nvSpPr>
        <p:spPr>
          <a:xfrm>
            <a:off x="4037826" y="649481"/>
            <a:ext cx="4801373" cy="5263640"/>
          </a:xfrm>
          <a:prstGeom prst="rect">
            <a:avLst/>
          </a:prstGeom>
        </p:spPr>
        <p:txBody>
          <a:bodyPr vert="horz" lIns="91440" tIns="45720" rIns="91440" bIns="45720" rtlCol="0" anchor="ctr">
            <a:normAutofit/>
          </a:bodyPr>
          <a:lstStyle/>
          <a:p>
            <a:pPr>
              <a:lnSpc>
                <a:spcPct val="90000"/>
              </a:lnSpc>
              <a:spcAft>
                <a:spcPts val="600"/>
              </a:spcAft>
            </a:pPr>
            <a:r>
              <a:rPr lang="en-US" sz="2000" dirty="0" err="1">
                <a:solidFill>
                  <a:schemeClr val="accent1">
                    <a:lumMod val="50000"/>
                  </a:schemeClr>
                </a:solidFill>
              </a:rPr>
              <a:t>Où</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Sur la/les machine(s) de production</a:t>
            </a:r>
          </a:p>
          <a:p>
            <a:pPr>
              <a:lnSpc>
                <a:spcPct val="90000"/>
              </a:lnSpc>
              <a:spcAft>
                <a:spcPts val="600"/>
              </a:spcAft>
            </a:pPr>
            <a:r>
              <a:rPr lang="en-US" sz="2000" dirty="0" err="1">
                <a:solidFill>
                  <a:schemeClr val="accent1">
                    <a:lumMod val="50000"/>
                  </a:schemeClr>
                </a:solidFill>
              </a:rPr>
              <a:t>Quand</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Après le </a:t>
            </a:r>
            <a:r>
              <a:rPr lang="en-US" sz="2000" dirty="0" err="1"/>
              <a:t>déploiement</a:t>
            </a:r>
            <a:r>
              <a:rPr lang="en-US" sz="2000" dirty="0"/>
              <a:t> du code</a:t>
            </a:r>
          </a:p>
          <a:p>
            <a:pPr>
              <a:lnSpc>
                <a:spcPct val="90000"/>
              </a:lnSpc>
              <a:spcAft>
                <a:spcPts val="600"/>
              </a:spcAft>
            </a:pPr>
            <a:r>
              <a:rPr lang="en-US" sz="2000" dirty="0">
                <a:solidFill>
                  <a:schemeClr val="accent1">
                    <a:lumMod val="50000"/>
                  </a:schemeClr>
                </a:solidFill>
              </a:rPr>
              <a:t>Test </a:t>
            </a:r>
            <a:r>
              <a:rPr lang="en-US" sz="2000" dirty="0" err="1">
                <a:solidFill>
                  <a:schemeClr val="accent1">
                    <a:lumMod val="50000"/>
                  </a:schemeClr>
                </a:solidFill>
              </a:rPr>
              <a:t>complet</a:t>
            </a:r>
            <a:r>
              <a:rPr lang="en-US" sz="2000" dirty="0">
                <a:solidFill>
                  <a:schemeClr val="accent1">
                    <a:lumMod val="50000"/>
                  </a:schemeClr>
                </a:solidFill>
              </a:rPr>
              <a:t> possible ?</a:t>
            </a:r>
          </a:p>
          <a:p>
            <a:pPr marL="114300" indent="-342900">
              <a:lnSpc>
                <a:spcPct val="90000"/>
              </a:lnSpc>
              <a:spcAft>
                <a:spcPts val="600"/>
              </a:spcAft>
              <a:buFont typeface="Wingdings" panose="05000000000000000000" pitchFamily="2" charset="2"/>
              <a:buChar char="Ø"/>
            </a:pPr>
            <a:r>
              <a:rPr lang="en-US" sz="2000" dirty="0"/>
              <a:t>Non</a:t>
            </a:r>
          </a:p>
          <a:p>
            <a:pPr>
              <a:lnSpc>
                <a:spcPct val="90000"/>
              </a:lnSpc>
              <a:spcAft>
                <a:spcPts val="600"/>
              </a:spcAft>
            </a:pPr>
            <a:r>
              <a:rPr lang="en-US" sz="2000" dirty="0" err="1">
                <a:solidFill>
                  <a:schemeClr val="accent1">
                    <a:lumMod val="50000"/>
                  </a:schemeClr>
                </a:solidFill>
              </a:rPr>
              <a:t>Environnement</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Production</a:t>
            </a:r>
          </a:p>
          <a:p>
            <a:pPr marL="114300" indent="-342900">
              <a:lnSpc>
                <a:spcPct val="90000"/>
              </a:lnSpc>
              <a:spcAft>
                <a:spcPts val="600"/>
              </a:spcAft>
              <a:buFont typeface="Wingdings" panose="05000000000000000000" pitchFamily="2" charset="2"/>
              <a:buChar char="Ø"/>
            </a:pPr>
            <a:r>
              <a:rPr lang="en-US" sz="2000" dirty="0"/>
              <a:t>Pas de </a:t>
            </a:r>
            <a:r>
              <a:rPr lang="en-US" sz="2000" dirty="0" err="1"/>
              <a:t>maîtrise</a:t>
            </a:r>
            <a:endParaRPr lang="en-US" sz="2000" dirty="0"/>
          </a:p>
        </p:txBody>
      </p:sp>
      <p:pic>
        <p:nvPicPr>
          <p:cNvPr id="47" name="Graphic 46" descr="Usine">
            <a:extLst>
              <a:ext uri="{FF2B5EF4-FFF2-40B4-BE49-F238E27FC236}">
                <a16:creationId xmlns:a16="http://schemas.microsoft.com/office/drawing/2014/main" id="{1CDB7BF8-AEC1-EA1C-F3E6-132BCCE60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12976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2C1E28DA-088C-5EE5-EDB7-B56480CACAB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Les phases d’un </a:t>
            </a:r>
            <a:r>
              <a:rPr lang="en-US" sz="4000" kern="1200" dirty="0" err="1">
                <a:solidFill>
                  <a:srgbClr val="FFFFFF"/>
                </a:solidFill>
                <a:latin typeface="+mj-lt"/>
                <a:ea typeface="+mj-ea"/>
                <a:cs typeface="+mj-cs"/>
              </a:rPr>
              <a:t>projet</a:t>
            </a:r>
            <a:endParaRPr lang="en-US" sz="4000" kern="1200" dirty="0">
              <a:solidFill>
                <a:srgbClr val="FFFFFF"/>
              </a:solidFill>
              <a:latin typeface="+mj-lt"/>
              <a:ea typeface="+mj-ea"/>
              <a:cs typeface="+mj-cs"/>
            </a:endParaRPr>
          </a:p>
        </p:txBody>
      </p:sp>
      <p:pic>
        <p:nvPicPr>
          <p:cNvPr id="7" name="Espace réservé du contenu 6">
            <a:extLst>
              <a:ext uri="{FF2B5EF4-FFF2-40B4-BE49-F238E27FC236}">
                <a16:creationId xmlns:a16="http://schemas.microsoft.com/office/drawing/2014/main" id="{6B99200B-628F-43CF-6DF8-E35D893BAF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49246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latin typeface="+mj-lt"/>
                <a:ea typeface="+mj-ea"/>
                <a:cs typeface="+mj-cs"/>
              </a:rPr>
              <a:t>Phase Conception</a:t>
            </a: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en-US" sz="2000" dirty="0"/>
              <a:t>Avant </a:t>
            </a:r>
            <a:r>
              <a:rPr lang="en-US" sz="2000" dirty="0" err="1"/>
              <a:t>l’écriture</a:t>
            </a:r>
            <a:r>
              <a:rPr lang="en-US" sz="2000" dirty="0"/>
              <a:t> du code</a:t>
            </a:r>
          </a:p>
          <a:p>
            <a:pPr marL="0" indent="0">
              <a:buNone/>
            </a:pPr>
            <a:r>
              <a:rPr lang="en-US" sz="2400" dirty="0">
                <a:solidFill>
                  <a:schemeClr val="accent1">
                    <a:lumMod val="50000"/>
                  </a:schemeClr>
                </a:solidFill>
              </a:rPr>
              <a:t>Comment ?</a:t>
            </a:r>
          </a:p>
          <a:p>
            <a:r>
              <a:rPr lang="en-US" sz="2000" dirty="0"/>
              <a:t>Proof of Concept</a:t>
            </a:r>
          </a:p>
          <a:p>
            <a:r>
              <a:rPr lang="en-US" sz="2000" dirty="0"/>
              <a:t>Maquettes/Prototypes</a:t>
            </a:r>
          </a:p>
          <a:p>
            <a:r>
              <a:rPr lang="en-US" sz="2000" dirty="0" err="1"/>
              <a:t>Modélisation</a:t>
            </a:r>
            <a:r>
              <a:rPr lang="en-US" sz="2000" dirty="0"/>
              <a:t>/</a:t>
            </a:r>
            <a:r>
              <a:rPr lang="en-US" sz="2000" dirty="0" err="1"/>
              <a:t>Diagrammes</a:t>
            </a:r>
            <a:endParaRPr lang="en-US" sz="2000" dirty="0"/>
          </a:p>
          <a:p>
            <a:r>
              <a:rPr lang="en-US" sz="2000" dirty="0"/>
              <a:t>…</a:t>
            </a:r>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87543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1133</Words>
  <Application>Microsoft Office PowerPoint</Application>
  <PresentationFormat>Grand écran</PresentationFormat>
  <Paragraphs>225</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Calibri Light</vt:lpstr>
      <vt:lpstr>Courier New</vt:lpstr>
      <vt:lpstr>Wingdings</vt:lpstr>
      <vt:lpstr>Thème Office</vt:lpstr>
      <vt:lpstr>Debug your code</vt:lpstr>
      <vt:lpstr>Sommaire</vt:lpstr>
      <vt:lpstr>Introduction – C’est quoi le debug ?</vt:lpstr>
      <vt:lpstr> Environnements de travail</vt:lpstr>
      <vt:lpstr>Environnement de développement</vt:lpstr>
      <vt:lpstr>Environnement de test</vt:lpstr>
      <vt:lpstr>Environnement de production</vt:lpstr>
      <vt:lpstr>Les phases d’un projet</vt:lpstr>
      <vt:lpstr>Phase Conception</vt:lpstr>
      <vt:lpstr>Phase Développement</vt:lpstr>
      <vt:lpstr>Phase Tests</vt:lpstr>
      <vt:lpstr>Phase Déploiement</vt:lpstr>
      <vt:lpstr>Phase Production</vt:lpstr>
      <vt:lpstr>Phase Feedback</vt:lpstr>
      <vt:lpstr>Les logs</vt:lpstr>
      <vt:lpstr>Types de logs</vt:lpstr>
      <vt:lpstr>Ce qu’on écrit dans les fichiers</vt:lpstr>
      <vt:lpstr>Ce qu’on écrit dans les fichiers</vt:lpstr>
      <vt:lpstr>Logs en C# - Quels outils utiliser ?</vt:lpstr>
      <vt:lpstr>C# - La console</vt:lpstr>
      <vt:lpstr>C# - La classe Debug</vt:lpstr>
      <vt:lpstr>C# - La classe Trace</vt:lpstr>
      <vt:lpstr>C# - On m’appelle, qui m’appelle ?</vt:lpstr>
      <vt:lpstr>Windows Event Log</vt:lpstr>
      <vt:lpstr>Custom logs</vt:lpstr>
      <vt:lpstr>Debug Multithread</vt:lpstr>
      <vt:lpstr>Workshop</vt:lpstr>
      <vt:lpstr>Clean Code</vt:lpstr>
      <vt:lpstr>Un livre de référence</vt:lpstr>
      <vt:lpstr>Les principes de bases</vt:lpstr>
      <vt:lpstr>Tips &amp; Tricks</vt:lpstr>
      <vt:lpstr>Questions ?</vt:lpstr>
      <vt:lpstr>Refactorisation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 your code</dc:title>
  <dc:creator>Martin Verjans</dc:creator>
  <cp:lastModifiedBy>Martin Verjans</cp:lastModifiedBy>
  <cp:revision>1</cp:revision>
  <dcterms:created xsi:type="dcterms:W3CDTF">2023-03-05T18:56:07Z</dcterms:created>
  <dcterms:modified xsi:type="dcterms:W3CDTF">2023-03-13T09:32:37Z</dcterms:modified>
</cp:coreProperties>
</file>