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19" r:id="rId5"/>
    <p:sldId id="300" r:id="rId6"/>
    <p:sldId id="298" r:id="rId7"/>
    <p:sldId id="299" r:id="rId8"/>
    <p:sldId id="301" r:id="rId9"/>
    <p:sldId id="302" r:id="rId10"/>
    <p:sldId id="320" r:id="rId11"/>
    <p:sldId id="321" r:id="rId12"/>
    <p:sldId id="322" r:id="rId13"/>
    <p:sldId id="323" r:id="rId14"/>
    <p:sldId id="325" r:id="rId15"/>
    <p:sldId id="326" r:id="rId16"/>
    <p:sldId id="324" r:id="rId17"/>
    <p:sldId id="327" r:id="rId18"/>
    <p:sldId id="328" r:id="rId19"/>
    <p:sldId id="329" r:id="rId20"/>
    <p:sldId id="330" r:id="rId21"/>
    <p:sldId id="331" r:id="rId22"/>
    <p:sldId id="332" r:id="rId23"/>
    <p:sldId id="334" r:id="rId24"/>
    <p:sldId id="336" r:id="rId25"/>
    <p:sldId id="335" r:id="rId26"/>
    <p:sldId id="337" r:id="rId27"/>
    <p:sldId id="338" r:id="rId28"/>
    <p:sldId id="339" r:id="rId29"/>
    <p:sldId id="340" r:id="rId30"/>
    <p:sldId id="343" r:id="rId31"/>
    <p:sldId id="341" r:id="rId32"/>
    <p:sldId id="344" r:id="rId33"/>
    <p:sldId id="342" r:id="rId34"/>
    <p:sldId id="345" r:id="rId35"/>
    <p:sldId id="346" r:id="rId36"/>
    <p:sldId id="347" r:id="rId37"/>
    <p:sldId id="349" r:id="rId38"/>
    <p:sldId id="348" r:id="rId39"/>
    <p:sldId id="350" r:id="rId40"/>
    <p:sldId id="351" r:id="rId41"/>
    <p:sldId id="352" r:id="rId42"/>
    <p:sldId id="353" r:id="rId43"/>
    <p:sldId id="355" r:id="rId44"/>
    <p:sldId id="354" r:id="rId45"/>
    <p:sldId id="295" r:id="rId46"/>
  </p:sldIdLst>
  <p:sldSz cx="12192000" cy="6858000"/>
  <p:notesSz cx="6858000" cy="9144000"/>
  <p:custDataLst>
    <p:tags r:id="rId4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0802C-6ED3-43B5-81E2-3F00D35A6AB8}" v="1253" dt="2023-03-13T09:32:34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Verjans" userId="23e40318f4d359fb" providerId="LiveId" clId="{4780802C-6ED3-43B5-81E2-3F00D35A6AB8}"/>
    <pc:docChg chg="undo redo custSel addSld delSld modSld sldOrd">
      <pc:chgData name="Martin Verjans" userId="23e40318f4d359fb" providerId="LiveId" clId="{4780802C-6ED3-43B5-81E2-3F00D35A6AB8}" dt="2023-03-13T09:32:34.022" v="9317" actId="20577"/>
      <pc:docMkLst>
        <pc:docMk/>
      </pc:docMkLst>
      <pc:sldChg chg="addSp delSp modSp mod setBg">
        <pc:chgData name="Martin Verjans" userId="23e40318f4d359fb" providerId="LiveId" clId="{4780802C-6ED3-43B5-81E2-3F00D35A6AB8}" dt="2023-03-12T12:59:00.554" v="4333" actId="26606"/>
        <pc:sldMkLst>
          <pc:docMk/>
          <pc:sldMk cId="140764990" sldId="256"/>
        </pc:sldMkLst>
        <pc:spChg chg="mod">
          <ac:chgData name="Martin Verjans" userId="23e40318f4d359fb" providerId="LiveId" clId="{4780802C-6ED3-43B5-81E2-3F00D35A6AB8}" dt="2023-03-12T12:59:00.554" v="4333" actId="26606"/>
          <ac:spMkLst>
            <pc:docMk/>
            <pc:sldMk cId="140764990" sldId="256"/>
            <ac:spMk id="2" creationId="{971AE64A-EEE3-F425-F799-F692F18DBE2B}"/>
          </ac:spMkLst>
        </pc:spChg>
        <pc:spChg chg="mod">
          <ac:chgData name="Martin Verjans" userId="23e40318f4d359fb" providerId="LiveId" clId="{4780802C-6ED3-43B5-81E2-3F00D35A6AB8}" dt="2023-03-12T12:59:00.554" v="4333" actId="26606"/>
          <ac:spMkLst>
            <pc:docMk/>
            <pc:sldMk cId="140764990" sldId="256"/>
            <ac:spMk id="3" creationId="{AF900F38-E7AE-3A9A-6333-BDE7F560CCA7}"/>
          </ac:spMkLst>
        </pc:spChg>
        <pc:spChg chg="add del">
          <ac:chgData name="Martin Verjans" userId="23e40318f4d359fb" providerId="LiveId" clId="{4780802C-6ED3-43B5-81E2-3F00D35A6AB8}" dt="2023-03-12T12:59:00.554" v="4333" actId="26606"/>
          <ac:spMkLst>
            <pc:docMk/>
            <pc:sldMk cId="140764990" sldId="256"/>
            <ac:spMk id="10" creationId="{A8384FB5-9ADC-4DDC-881B-597D56F5B15D}"/>
          </ac:spMkLst>
        </pc:spChg>
        <pc:spChg chg="add del">
          <ac:chgData name="Martin Verjans" userId="23e40318f4d359fb" providerId="LiveId" clId="{4780802C-6ED3-43B5-81E2-3F00D35A6AB8}" dt="2023-03-12T12:59:00.554" v="4333" actId="26606"/>
          <ac:spMkLst>
            <pc:docMk/>
            <pc:sldMk cId="140764990" sldId="256"/>
            <ac:spMk id="12" creationId="{91E5A9A7-95C6-4F4F-B00E-C82E07FE62EF}"/>
          </ac:spMkLst>
        </pc:spChg>
        <pc:spChg chg="add del">
          <ac:chgData name="Martin Verjans" userId="23e40318f4d359fb" providerId="LiveId" clId="{4780802C-6ED3-43B5-81E2-3F00D35A6AB8}" dt="2023-03-12T12:59:00.554" v="4333" actId="26606"/>
          <ac:spMkLst>
            <pc:docMk/>
            <pc:sldMk cId="140764990" sldId="256"/>
            <ac:spMk id="14" creationId="{D07DD2DE-F619-49DD-B5E7-03A290FF4ED1}"/>
          </ac:spMkLst>
        </pc:spChg>
        <pc:spChg chg="add del">
          <ac:chgData name="Martin Verjans" userId="23e40318f4d359fb" providerId="LiveId" clId="{4780802C-6ED3-43B5-81E2-3F00D35A6AB8}" dt="2023-03-12T12:59:00.554" v="4333" actId="26606"/>
          <ac:spMkLst>
            <pc:docMk/>
            <pc:sldMk cId="140764990" sldId="256"/>
            <ac:spMk id="16" creationId="{85149191-5F60-4A28-AAFF-039F96B0F3EC}"/>
          </ac:spMkLst>
        </pc:spChg>
        <pc:spChg chg="add del">
          <ac:chgData name="Martin Verjans" userId="23e40318f4d359fb" providerId="LiveId" clId="{4780802C-6ED3-43B5-81E2-3F00D35A6AB8}" dt="2023-03-12T12:59:00.554" v="4333" actId="26606"/>
          <ac:spMkLst>
            <pc:docMk/>
            <pc:sldMk cId="140764990" sldId="256"/>
            <ac:spMk id="18" creationId="{F8260ED5-17F7-4158-B241-D51DD4CF1B7E}"/>
          </ac:spMkLst>
        </pc:spChg>
        <pc:spChg chg="add">
          <ac:chgData name="Martin Verjans" userId="23e40318f4d359fb" providerId="LiveId" clId="{4780802C-6ED3-43B5-81E2-3F00D35A6AB8}" dt="2023-03-12T12:59:00.554" v="4333" actId="26606"/>
          <ac:spMkLst>
            <pc:docMk/>
            <pc:sldMk cId="140764990" sldId="256"/>
            <ac:spMk id="23" creationId="{8555C5B3-193A-4749-9AFD-682E53CDDE8F}"/>
          </ac:spMkLst>
        </pc:spChg>
        <pc:spChg chg="add">
          <ac:chgData name="Martin Verjans" userId="23e40318f4d359fb" providerId="LiveId" clId="{4780802C-6ED3-43B5-81E2-3F00D35A6AB8}" dt="2023-03-12T12:59:00.554" v="4333" actId="26606"/>
          <ac:spMkLst>
            <pc:docMk/>
            <pc:sldMk cId="140764990" sldId="256"/>
            <ac:spMk id="25" creationId="{2EAE06A6-F76A-41C9-827A-C561B004485C}"/>
          </ac:spMkLst>
        </pc:spChg>
        <pc:spChg chg="add">
          <ac:chgData name="Martin Verjans" userId="23e40318f4d359fb" providerId="LiveId" clId="{4780802C-6ED3-43B5-81E2-3F00D35A6AB8}" dt="2023-03-12T12:59:00.554" v="4333" actId="26606"/>
          <ac:spMkLst>
            <pc:docMk/>
            <pc:sldMk cId="140764990" sldId="256"/>
            <ac:spMk id="27" creationId="{89F9D4E8-0639-444B-949B-9518585061AF}"/>
          </ac:spMkLst>
        </pc:spChg>
        <pc:spChg chg="add">
          <ac:chgData name="Martin Verjans" userId="23e40318f4d359fb" providerId="LiveId" clId="{4780802C-6ED3-43B5-81E2-3F00D35A6AB8}" dt="2023-03-12T12:59:00.554" v="4333" actId="26606"/>
          <ac:spMkLst>
            <pc:docMk/>
            <pc:sldMk cId="140764990" sldId="256"/>
            <ac:spMk id="29" creationId="{7E3DA7A2-ED70-4BBA-AB72-00AD461FA405}"/>
          </ac:spMkLst>
        </pc:spChg>
        <pc:spChg chg="add">
          <ac:chgData name="Martin Verjans" userId="23e40318f4d359fb" providerId="LiveId" clId="{4780802C-6ED3-43B5-81E2-3F00D35A6AB8}" dt="2023-03-12T12:59:00.554" v="4333" actId="26606"/>
          <ac:spMkLst>
            <pc:docMk/>
            <pc:sldMk cId="140764990" sldId="256"/>
            <ac:spMk id="31" creationId="{FC485432-3647-4218-B5D3-15D3FA222B13}"/>
          </ac:spMkLst>
        </pc:spChg>
        <pc:spChg chg="add">
          <ac:chgData name="Martin Verjans" userId="23e40318f4d359fb" providerId="LiveId" clId="{4780802C-6ED3-43B5-81E2-3F00D35A6AB8}" dt="2023-03-12T12:59:00.554" v="4333" actId="26606"/>
          <ac:spMkLst>
            <pc:docMk/>
            <pc:sldMk cId="140764990" sldId="256"/>
            <ac:spMk id="33" creationId="{F4AFDDCA-6ABA-4D23-8A5C-1BF0F4308148}"/>
          </ac:spMkLst>
        </pc:spChg>
        <pc:picChg chg="add mod">
          <ac:chgData name="Martin Verjans" userId="23e40318f4d359fb" providerId="LiveId" clId="{4780802C-6ED3-43B5-81E2-3F00D35A6AB8}" dt="2023-03-12T12:59:00.554" v="4333" actId="26606"/>
          <ac:picMkLst>
            <pc:docMk/>
            <pc:sldMk cId="140764990" sldId="256"/>
            <ac:picMk id="5" creationId="{0A899387-6AE4-7FF0-6826-345EE6240436}"/>
          </ac:picMkLst>
        </pc:picChg>
      </pc:sldChg>
      <pc:sldChg chg="addSp modSp del mod setBg">
        <pc:chgData name="Martin Verjans" userId="23e40318f4d359fb" providerId="LiveId" clId="{4780802C-6ED3-43B5-81E2-3F00D35A6AB8}" dt="2023-03-12T16:03:23.492" v="6605" actId="2696"/>
        <pc:sldMkLst>
          <pc:docMk/>
          <pc:sldMk cId="2416092830" sldId="257"/>
        </pc:sldMkLst>
        <pc:spChg chg="mod">
          <ac:chgData name="Martin Verjans" userId="23e40318f4d359fb" providerId="LiveId" clId="{4780802C-6ED3-43B5-81E2-3F00D35A6AB8}" dt="2023-03-12T16:03:17.816" v="6604" actId="26606"/>
          <ac:spMkLst>
            <pc:docMk/>
            <pc:sldMk cId="2416092830" sldId="257"/>
            <ac:spMk id="2" creationId="{B3FC10B6-C7FE-7E5B-2837-35DAFE6F4E77}"/>
          </ac:spMkLst>
        </pc:spChg>
        <pc:spChg chg="mod">
          <ac:chgData name="Martin Verjans" userId="23e40318f4d359fb" providerId="LiveId" clId="{4780802C-6ED3-43B5-81E2-3F00D35A6AB8}" dt="2023-03-12T16:03:17.816" v="6604" actId="26606"/>
          <ac:spMkLst>
            <pc:docMk/>
            <pc:sldMk cId="2416092830" sldId="257"/>
            <ac:spMk id="3" creationId="{20EA0BE8-F6F3-7456-4C7C-164F4FB6CD9D}"/>
          </ac:spMkLst>
        </pc:spChg>
        <pc:spChg chg="add">
          <ac:chgData name="Martin Verjans" userId="23e40318f4d359fb" providerId="LiveId" clId="{4780802C-6ED3-43B5-81E2-3F00D35A6AB8}" dt="2023-03-12T16:03:17.816" v="6604" actId="26606"/>
          <ac:spMkLst>
            <pc:docMk/>
            <pc:sldMk cId="2416092830" sldId="257"/>
            <ac:spMk id="8" creationId="{8C790BE2-4E4F-4AAF-81A2-4A6F4885EBE6}"/>
          </ac:spMkLst>
        </pc:spChg>
        <pc:spChg chg="add">
          <ac:chgData name="Martin Verjans" userId="23e40318f4d359fb" providerId="LiveId" clId="{4780802C-6ED3-43B5-81E2-3F00D35A6AB8}" dt="2023-03-12T16:03:17.816" v="6604" actId="26606"/>
          <ac:spMkLst>
            <pc:docMk/>
            <pc:sldMk cId="2416092830" sldId="257"/>
            <ac:spMk id="10" creationId="{D28B54C3-B57B-472A-B96E-1FCB67093DC2}"/>
          </ac:spMkLst>
        </pc:spChg>
        <pc:spChg chg="add">
          <ac:chgData name="Martin Verjans" userId="23e40318f4d359fb" providerId="LiveId" clId="{4780802C-6ED3-43B5-81E2-3F00D35A6AB8}" dt="2023-03-12T16:03:17.816" v="6604" actId="26606"/>
          <ac:spMkLst>
            <pc:docMk/>
            <pc:sldMk cId="2416092830" sldId="257"/>
            <ac:spMk id="12" creationId="{7DB3C429-F8DA-49B9-AF84-21996FCF78B5}"/>
          </ac:spMkLst>
        </pc:spChg>
        <pc:spChg chg="add">
          <ac:chgData name="Martin Verjans" userId="23e40318f4d359fb" providerId="LiveId" clId="{4780802C-6ED3-43B5-81E2-3F00D35A6AB8}" dt="2023-03-12T16:03:17.816" v="6604" actId="26606"/>
          <ac:spMkLst>
            <pc:docMk/>
            <pc:sldMk cId="2416092830" sldId="257"/>
            <ac:spMk id="14" creationId="{E12088DD-B1AD-40E0-8B86-1D87A2CCD9BE}"/>
          </ac:spMkLst>
        </pc:spChg>
        <pc:spChg chg="add">
          <ac:chgData name="Martin Verjans" userId="23e40318f4d359fb" providerId="LiveId" clId="{4780802C-6ED3-43B5-81E2-3F00D35A6AB8}" dt="2023-03-12T16:03:17.816" v="6604" actId="26606"/>
          <ac:spMkLst>
            <pc:docMk/>
            <pc:sldMk cId="2416092830" sldId="257"/>
            <ac:spMk id="16" creationId="{C4C9F2B0-1044-46EB-8AEB-C3BFFDE6C2CC}"/>
          </ac:spMkLst>
        </pc:spChg>
        <pc:spChg chg="add">
          <ac:chgData name="Martin Verjans" userId="23e40318f4d359fb" providerId="LiveId" clId="{4780802C-6ED3-43B5-81E2-3F00D35A6AB8}" dt="2023-03-12T16:03:17.816" v="6604" actId="26606"/>
          <ac:spMkLst>
            <pc:docMk/>
            <pc:sldMk cId="2416092830" sldId="257"/>
            <ac:spMk id="18" creationId="{0C395952-4E26-45A2-8756-2ADFD6E53C6E}"/>
          </ac:spMkLst>
        </pc:spChg>
        <pc:spChg chg="add">
          <ac:chgData name="Martin Verjans" userId="23e40318f4d359fb" providerId="LiveId" clId="{4780802C-6ED3-43B5-81E2-3F00D35A6AB8}" dt="2023-03-12T16:03:17.816" v="6604" actId="26606"/>
          <ac:spMkLst>
            <pc:docMk/>
            <pc:sldMk cId="2416092830" sldId="257"/>
            <ac:spMk id="20" creationId="{4734BADF-9461-4621-B112-2D7BABEA7DD0}"/>
          </ac:spMkLst>
        </pc:spChg>
      </pc:sldChg>
      <pc:sldChg chg="addSp modSp mod setBg">
        <pc:chgData name="Martin Verjans" userId="23e40318f4d359fb" providerId="LiveId" clId="{4780802C-6ED3-43B5-81E2-3F00D35A6AB8}" dt="2023-03-13T09:16:00.862" v="9122" actId="20577"/>
        <pc:sldMkLst>
          <pc:docMk/>
          <pc:sldMk cId="362911236" sldId="258"/>
        </pc:sldMkLst>
        <pc:spChg chg="mod">
          <ac:chgData name="Martin Verjans" userId="23e40318f4d359fb" providerId="LiveId" clId="{4780802C-6ED3-43B5-81E2-3F00D35A6AB8}" dt="2023-03-12T16:02:59.331" v="6603" actId="6549"/>
          <ac:spMkLst>
            <pc:docMk/>
            <pc:sldMk cId="362911236" sldId="258"/>
            <ac:spMk id="2" creationId="{85FA7A99-7498-E7B9-A68B-3DB0E7BE81E8}"/>
          </ac:spMkLst>
        </pc:spChg>
        <pc:spChg chg="mod">
          <ac:chgData name="Martin Verjans" userId="23e40318f4d359fb" providerId="LiveId" clId="{4780802C-6ED3-43B5-81E2-3F00D35A6AB8}" dt="2023-03-13T09:16:00.862" v="9122" actId="20577"/>
          <ac:spMkLst>
            <pc:docMk/>
            <pc:sldMk cId="362911236" sldId="258"/>
            <ac:spMk id="3" creationId="{8CC3AEE8-0471-1854-01C0-AB12B9A0F68C}"/>
          </ac:spMkLst>
        </pc:spChg>
        <pc:spChg chg="add">
          <ac:chgData name="Martin Verjans" userId="23e40318f4d359fb" providerId="LiveId" clId="{4780802C-6ED3-43B5-81E2-3F00D35A6AB8}" dt="2023-03-12T16:02:57.205" v="6602" actId="26606"/>
          <ac:spMkLst>
            <pc:docMk/>
            <pc:sldMk cId="362911236" sldId="258"/>
            <ac:spMk id="8" creationId="{1B15ED52-F352-441B-82BF-E0EA34836D08}"/>
          </ac:spMkLst>
        </pc:spChg>
        <pc:spChg chg="add">
          <ac:chgData name="Martin Verjans" userId="23e40318f4d359fb" providerId="LiveId" clId="{4780802C-6ED3-43B5-81E2-3F00D35A6AB8}" dt="2023-03-12T16:02:57.205" v="6602" actId="26606"/>
          <ac:spMkLst>
            <pc:docMk/>
            <pc:sldMk cId="362911236" sldId="258"/>
            <ac:spMk id="10" creationId="{3B2E3793-BFE6-45A2-9B7B-E18844431C99}"/>
          </ac:spMkLst>
        </pc:spChg>
        <pc:spChg chg="add">
          <ac:chgData name="Martin Verjans" userId="23e40318f4d359fb" providerId="LiveId" clId="{4780802C-6ED3-43B5-81E2-3F00D35A6AB8}" dt="2023-03-12T16:02:57.205" v="6602" actId="26606"/>
          <ac:spMkLst>
            <pc:docMk/>
            <pc:sldMk cId="362911236" sldId="258"/>
            <ac:spMk id="12" creationId="{BC4C4868-CB8F-4AF9-9CDB-8108F2C19B67}"/>
          </ac:spMkLst>
        </pc:spChg>
        <pc:spChg chg="add">
          <ac:chgData name="Martin Verjans" userId="23e40318f4d359fb" providerId="LiveId" clId="{4780802C-6ED3-43B5-81E2-3F00D35A6AB8}" dt="2023-03-12T16:02:57.205" v="6602" actId="26606"/>
          <ac:spMkLst>
            <pc:docMk/>
            <pc:sldMk cId="362911236" sldId="258"/>
            <ac:spMk id="14" creationId="{375E0459-6403-40CD-989D-56A4407CA12E}"/>
          </ac:spMkLst>
        </pc:spChg>
        <pc:spChg chg="add">
          <ac:chgData name="Martin Verjans" userId="23e40318f4d359fb" providerId="LiveId" clId="{4780802C-6ED3-43B5-81E2-3F00D35A6AB8}" dt="2023-03-12T16:02:57.205" v="6602" actId="26606"/>
          <ac:spMkLst>
            <pc:docMk/>
            <pc:sldMk cId="362911236" sldId="258"/>
            <ac:spMk id="16" creationId="{53E5B1A8-3AC9-4BD1-9BBC-78CA94F2D1BA}"/>
          </ac:spMkLst>
        </pc:spChg>
      </pc:sldChg>
      <pc:sldChg chg="addSp delSp modSp mod setBg modAnim">
        <pc:chgData name="Martin Verjans" userId="23e40318f4d359fb" providerId="LiveId" clId="{4780802C-6ED3-43B5-81E2-3F00D35A6AB8}" dt="2023-03-13T07:33:38.398" v="7055"/>
        <pc:sldMkLst>
          <pc:docMk/>
          <pc:sldMk cId="2568456353" sldId="259"/>
        </pc:sldMkLst>
        <pc:spChg chg="mod">
          <ac:chgData name="Martin Verjans" userId="23e40318f4d359fb" providerId="LiveId" clId="{4780802C-6ED3-43B5-81E2-3F00D35A6AB8}" dt="2023-03-12T16:02:48.380" v="6601" actId="26606"/>
          <ac:spMkLst>
            <pc:docMk/>
            <pc:sldMk cId="2568456353" sldId="259"/>
            <ac:spMk id="2" creationId="{20E4C76C-F902-CA69-4918-0E7A7DAA776D}"/>
          </ac:spMkLst>
        </pc:spChg>
        <pc:spChg chg="add del mod">
          <ac:chgData name="Martin Verjans" userId="23e40318f4d359fb" providerId="LiveId" clId="{4780802C-6ED3-43B5-81E2-3F00D35A6AB8}" dt="2023-03-12T16:02:48.380" v="6601" actId="26606"/>
          <ac:spMkLst>
            <pc:docMk/>
            <pc:sldMk cId="2568456353" sldId="259"/>
            <ac:spMk id="3" creationId="{2AE8E513-CE6C-9859-109E-72A9F9C81A72}"/>
          </ac:spMkLst>
        </pc:spChg>
        <pc:spChg chg="add">
          <ac:chgData name="Martin Verjans" userId="23e40318f4d359fb" providerId="LiveId" clId="{4780802C-6ED3-43B5-81E2-3F00D35A6AB8}" dt="2023-03-12T16:02:48.380" v="6601" actId="26606"/>
          <ac:spMkLst>
            <pc:docMk/>
            <pc:sldMk cId="2568456353" sldId="259"/>
            <ac:spMk id="8" creationId="{1B15ED52-F352-441B-82BF-E0EA34836D08}"/>
          </ac:spMkLst>
        </pc:spChg>
        <pc:spChg chg="add del">
          <ac:chgData name="Martin Verjans" userId="23e40318f4d359fb" providerId="LiveId" clId="{4780802C-6ED3-43B5-81E2-3F00D35A6AB8}" dt="2023-03-12T16:02:48.364" v="6600" actId="26606"/>
          <ac:spMkLst>
            <pc:docMk/>
            <pc:sldMk cId="2568456353" sldId="259"/>
            <ac:spMk id="9" creationId="{BACC6370-2D7E-4714-9D71-7542949D7D5D}"/>
          </ac:spMkLst>
        </pc:spChg>
        <pc:spChg chg="add">
          <ac:chgData name="Martin Verjans" userId="23e40318f4d359fb" providerId="LiveId" clId="{4780802C-6ED3-43B5-81E2-3F00D35A6AB8}" dt="2023-03-12T16:02:48.380" v="6601" actId="26606"/>
          <ac:spMkLst>
            <pc:docMk/>
            <pc:sldMk cId="2568456353" sldId="259"/>
            <ac:spMk id="10" creationId="{3B2E3793-BFE6-45A2-9B7B-E18844431C99}"/>
          </ac:spMkLst>
        </pc:spChg>
        <pc:spChg chg="add del">
          <ac:chgData name="Martin Verjans" userId="23e40318f4d359fb" providerId="LiveId" clId="{4780802C-6ED3-43B5-81E2-3F00D35A6AB8}" dt="2023-03-12T16:02:48.364" v="6600" actId="26606"/>
          <ac:spMkLst>
            <pc:docMk/>
            <pc:sldMk cId="2568456353" sldId="259"/>
            <ac:spMk id="11" creationId="{F68B3F68-107C-434F-AA38-110D5EA91B85}"/>
          </ac:spMkLst>
        </pc:spChg>
        <pc:spChg chg="add">
          <ac:chgData name="Martin Verjans" userId="23e40318f4d359fb" providerId="LiveId" clId="{4780802C-6ED3-43B5-81E2-3F00D35A6AB8}" dt="2023-03-12T16:02:48.380" v="6601" actId="26606"/>
          <ac:spMkLst>
            <pc:docMk/>
            <pc:sldMk cId="2568456353" sldId="259"/>
            <ac:spMk id="12" creationId="{BC4C4868-CB8F-4AF9-9CDB-8108F2C19B67}"/>
          </ac:spMkLst>
        </pc:spChg>
        <pc:spChg chg="add del">
          <ac:chgData name="Martin Verjans" userId="23e40318f4d359fb" providerId="LiveId" clId="{4780802C-6ED3-43B5-81E2-3F00D35A6AB8}" dt="2023-03-12T16:02:48.364" v="6600" actId="26606"/>
          <ac:spMkLst>
            <pc:docMk/>
            <pc:sldMk cId="2568456353" sldId="259"/>
            <ac:spMk id="13" creationId="{AAD0DBB9-1A4B-4391-81D4-CB19F9AB918A}"/>
          </ac:spMkLst>
        </pc:spChg>
        <pc:spChg chg="add">
          <ac:chgData name="Martin Verjans" userId="23e40318f4d359fb" providerId="LiveId" clId="{4780802C-6ED3-43B5-81E2-3F00D35A6AB8}" dt="2023-03-12T16:02:48.380" v="6601" actId="26606"/>
          <ac:spMkLst>
            <pc:docMk/>
            <pc:sldMk cId="2568456353" sldId="259"/>
            <ac:spMk id="14" creationId="{375E0459-6403-40CD-989D-56A4407CA12E}"/>
          </ac:spMkLst>
        </pc:spChg>
        <pc:spChg chg="add del">
          <ac:chgData name="Martin Verjans" userId="23e40318f4d359fb" providerId="LiveId" clId="{4780802C-6ED3-43B5-81E2-3F00D35A6AB8}" dt="2023-03-12T16:02:48.364" v="6600" actId="26606"/>
          <ac:spMkLst>
            <pc:docMk/>
            <pc:sldMk cId="2568456353" sldId="259"/>
            <ac:spMk id="15" creationId="{063BBA22-50EA-4C4D-BE05-F1CE4E63AA56}"/>
          </ac:spMkLst>
        </pc:spChg>
        <pc:spChg chg="add">
          <ac:chgData name="Martin Verjans" userId="23e40318f4d359fb" providerId="LiveId" clId="{4780802C-6ED3-43B5-81E2-3F00D35A6AB8}" dt="2023-03-12T16:02:48.380" v="6601" actId="26606"/>
          <ac:spMkLst>
            <pc:docMk/>
            <pc:sldMk cId="2568456353" sldId="259"/>
            <ac:spMk id="16" creationId="{53E5B1A8-3AC9-4BD1-9BBC-78CA94F2D1BA}"/>
          </ac:spMkLst>
        </pc:spChg>
        <pc:spChg chg="add mod">
          <ac:chgData name="Martin Verjans" userId="23e40318f4d359fb" providerId="LiveId" clId="{4780802C-6ED3-43B5-81E2-3F00D35A6AB8}" dt="2023-03-12T16:13:44.225" v="6905" actId="20577"/>
          <ac:spMkLst>
            <pc:docMk/>
            <pc:sldMk cId="2568456353" sldId="259"/>
            <ac:spMk id="17" creationId="{2AE8E513-CE6C-9859-109E-72A9F9C81A72}"/>
          </ac:spMkLst>
        </pc:spChg>
        <pc:graphicFrameChg chg="add del">
          <ac:chgData name="Martin Verjans" userId="23e40318f4d359fb" providerId="LiveId" clId="{4780802C-6ED3-43B5-81E2-3F00D35A6AB8}" dt="2023-03-12T16:02:48.364" v="6600" actId="26606"/>
          <ac:graphicFrameMkLst>
            <pc:docMk/>
            <pc:sldMk cId="2568456353" sldId="259"/>
            <ac:graphicFrameMk id="5" creationId="{CBC7BA90-DDBB-FB44-76F1-906199254BE0}"/>
          </ac:graphicFrameMkLst>
        </pc:graphicFrameChg>
      </pc:sldChg>
      <pc:sldChg chg="addSp delSp modSp new mod setBg">
        <pc:chgData name="Martin Verjans" userId="23e40318f4d359fb" providerId="LiveId" clId="{4780802C-6ED3-43B5-81E2-3F00D35A6AB8}" dt="2023-03-09T15:19:26.787" v="3917" actId="14100"/>
        <pc:sldMkLst>
          <pc:docMk/>
          <pc:sldMk cId="3079921726" sldId="260"/>
        </pc:sldMkLst>
        <pc:spChg chg="mod">
          <ac:chgData name="Martin Verjans" userId="23e40318f4d359fb" providerId="LiveId" clId="{4780802C-6ED3-43B5-81E2-3F00D35A6AB8}" dt="2023-03-09T15:19:02.243" v="3913" actId="26606"/>
          <ac:spMkLst>
            <pc:docMk/>
            <pc:sldMk cId="3079921726" sldId="260"/>
            <ac:spMk id="2" creationId="{796C8088-F4A9-F04D-F0D7-B2EE68D08572}"/>
          </ac:spMkLst>
        </pc:spChg>
        <pc:spChg chg="del mod">
          <ac:chgData name="Martin Verjans" userId="23e40318f4d359fb" providerId="LiveId" clId="{4780802C-6ED3-43B5-81E2-3F00D35A6AB8}" dt="2023-03-09T15:18:43.797" v="3910" actId="478"/>
          <ac:spMkLst>
            <pc:docMk/>
            <pc:sldMk cId="3079921726" sldId="260"/>
            <ac:spMk id="3" creationId="{8DDFEF72-844C-A98B-7E8D-58F5E9E39AB4}"/>
          </ac:spMkLst>
        </pc:spChg>
        <pc:spChg chg="add del mod">
          <ac:chgData name="Martin Verjans" userId="23e40318f4d359fb" providerId="LiveId" clId="{4780802C-6ED3-43B5-81E2-3F00D35A6AB8}" dt="2023-03-09T15:18:48.095" v="3911" actId="478"/>
          <ac:spMkLst>
            <pc:docMk/>
            <pc:sldMk cId="3079921726" sldId="260"/>
            <ac:spMk id="7" creationId="{A09A9510-0B0E-D650-F31F-F2510F8787E2}"/>
          </ac:spMkLst>
        </pc:spChg>
        <pc:spChg chg="add del">
          <ac:chgData name="Martin Verjans" userId="23e40318f4d359fb" providerId="LiveId" clId="{4780802C-6ED3-43B5-81E2-3F00D35A6AB8}" dt="2023-03-09T15:18:19.768" v="3901" actId="26606"/>
          <ac:spMkLst>
            <pc:docMk/>
            <pc:sldMk cId="3079921726" sldId="260"/>
            <ac:spMk id="8" creationId="{6F5A5072-7B47-4D32-B52A-4EBBF590B8A5}"/>
          </ac:spMkLst>
        </pc:spChg>
        <pc:spChg chg="add del">
          <ac:chgData name="Martin Verjans" userId="23e40318f4d359fb" providerId="LiveId" clId="{4780802C-6ED3-43B5-81E2-3F00D35A6AB8}" dt="2023-03-09T15:18:19.768" v="3901" actId="26606"/>
          <ac:spMkLst>
            <pc:docMk/>
            <pc:sldMk cId="3079921726" sldId="260"/>
            <ac:spMk id="10" creationId="{9715DAF0-AE1B-46C9-8A6B-DB2AA05AB91D}"/>
          </ac:spMkLst>
        </pc:spChg>
        <pc:spChg chg="add del">
          <ac:chgData name="Martin Verjans" userId="23e40318f4d359fb" providerId="LiveId" clId="{4780802C-6ED3-43B5-81E2-3F00D35A6AB8}" dt="2023-03-09T15:18:19.768" v="3901" actId="26606"/>
          <ac:spMkLst>
            <pc:docMk/>
            <pc:sldMk cId="3079921726" sldId="260"/>
            <ac:spMk id="12" creationId="{6016219D-510E-4184-9090-6D5578A87BD1}"/>
          </ac:spMkLst>
        </pc:spChg>
        <pc:spChg chg="add del">
          <ac:chgData name="Martin Verjans" userId="23e40318f4d359fb" providerId="LiveId" clId="{4780802C-6ED3-43B5-81E2-3F00D35A6AB8}" dt="2023-03-09T15:18:19.768" v="3901" actId="26606"/>
          <ac:spMkLst>
            <pc:docMk/>
            <pc:sldMk cId="3079921726" sldId="260"/>
            <ac:spMk id="14" creationId="{AFF4A713-7B75-4B21-90D7-5AB19547C728}"/>
          </ac:spMkLst>
        </pc:spChg>
        <pc:spChg chg="add del">
          <ac:chgData name="Martin Verjans" userId="23e40318f4d359fb" providerId="LiveId" clId="{4780802C-6ED3-43B5-81E2-3F00D35A6AB8}" dt="2023-03-09T15:18:19.768" v="3901" actId="26606"/>
          <ac:spMkLst>
            <pc:docMk/>
            <pc:sldMk cId="3079921726" sldId="260"/>
            <ac:spMk id="16" creationId="{DC631C0B-6DA6-4E57-8231-CE32B3434A7E}"/>
          </ac:spMkLst>
        </pc:spChg>
        <pc:spChg chg="add del">
          <ac:chgData name="Martin Verjans" userId="23e40318f4d359fb" providerId="LiveId" clId="{4780802C-6ED3-43B5-81E2-3F00D35A6AB8}" dt="2023-03-09T15:18:19.768" v="3901" actId="26606"/>
          <ac:spMkLst>
            <pc:docMk/>
            <pc:sldMk cId="3079921726" sldId="260"/>
            <ac:spMk id="18" creationId="{C29501E6-A978-4A61-9689-9085AF97A53A}"/>
          </ac:spMkLst>
        </pc:spChg>
        <pc:spChg chg="add del">
          <ac:chgData name="Martin Verjans" userId="23e40318f4d359fb" providerId="LiveId" clId="{4780802C-6ED3-43B5-81E2-3F00D35A6AB8}" dt="2023-03-09T15:18:04.981" v="3896" actId="26606"/>
          <ac:spMkLst>
            <pc:docMk/>
            <pc:sldMk cId="3079921726" sldId="260"/>
            <ac:spMk id="23" creationId="{9B7AD9F6-8CE7-4299-8FC6-328F4DCD3FF9}"/>
          </ac:spMkLst>
        </pc:spChg>
        <pc:spChg chg="add del">
          <ac:chgData name="Martin Verjans" userId="23e40318f4d359fb" providerId="LiveId" clId="{4780802C-6ED3-43B5-81E2-3F00D35A6AB8}" dt="2023-03-09T15:18:04.981" v="3896" actId="26606"/>
          <ac:spMkLst>
            <pc:docMk/>
            <pc:sldMk cId="3079921726" sldId="260"/>
            <ac:spMk id="25" creationId="{F49775AF-8896-43EE-92C6-83497D6DC56F}"/>
          </ac:spMkLst>
        </pc:spChg>
        <pc:spChg chg="add del">
          <ac:chgData name="Martin Verjans" userId="23e40318f4d359fb" providerId="LiveId" clId="{4780802C-6ED3-43B5-81E2-3F00D35A6AB8}" dt="2023-03-09T15:18:07.155" v="3898" actId="26606"/>
          <ac:spMkLst>
            <pc:docMk/>
            <pc:sldMk cId="3079921726" sldId="260"/>
            <ac:spMk id="27" creationId="{9B7AD9F6-8CE7-4299-8FC6-328F4DCD3FF9}"/>
          </ac:spMkLst>
        </pc:spChg>
        <pc:spChg chg="add del">
          <ac:chgData name="Martin Verjans" userId="23e40318f4d359fb" providerId="LiveId" clId="{4780802C-6ED3-43B5-81E2-3F00D35A6AB8}" dt="2023-03-09T15:18:07.155" v="3898" actId="26606"/>
          <ac:spMkLst>
            <pc:docMk/>
            <pc:sldMk cId="3079921726" sldId="260"/>
            <ac:spMk id="28" creationId="{82580482-BA80-420A-8A05-C58E97F26B21}"/>
          </ac:spMkLst>
        </pc:spChg>
        <pc:spChg chg="add del">
          <ac:chgData name="Martin Verjans" userId="23e40318f4d359fb" providerId="LiveId" clId="{4780802C-6ED3-43B5-81E2-3F00D35A6AB8}" dt="2023-03-09T15:18:19.751" v="3900" actId="26606"/>
          <ac:spMkLst>
            <pc:docMk/>
            <pc:sldMk cId="3079921726" sldId="260"/>
            <ac:spMk id="29" creationId="{835682F0-7BC6-4526-8BFA-58EA002C8085}"/>
          </ac:spMkLst>
        </pc:spChg>
        <pc:spChg chg="add del">
          <ac:chgData name="Martin Verjans" userId="23e40318f4d359fb" providerId="LiveId" clId="{4780802C-6ED3-43B5-81E2-3F00D35A6AB8}" dt="2023-03-09T15:18:19.751" v="3900" actId="26606"/>
          <ac:spMkLst>
            <pc:docMk/>
            <pc:sldMk cId="3079921726" sldId="260"/>
            <ac:spMk id="30" creationId="{9715DAF0-AE1B-46C9-8A6B-DB2AA05AB91D}"/>
          </ac:spMkLst>
        </pc:spChg>
        <pc:spChg chg="add del">
          <ac:chgData name="Martin Verjans" userId="23e40318f4d359fb" providerId="LiveId" clId="{4780802C-6ED3-43B5-81E2-3F00D35A6AB8}" dt="2023-03-09T15:18:19.751" v="3900" actId="26606"/>
          <ac:spMkLst>
            <pc:docMk/>
            <pc:sldMk cId="3079921726" sldId="260"/>
            <ac:spMk id="31" creationId="{1F0DF0F3-0179-4A8A-92E0-932C473DA5CB}"/>
          </ac:spMkLst>
        </pc:spChg>
        <pc:spChg chg="add del">
          <ac:chgData name="Martin Verjans" userId="23e40318f4d359fb" providerId="LiveId" clId="{4780802C-6ED3-43B5-81E2-3F00D35A6AB8}" dt="2023-03-09T15:18:19.751" v="3900" actId="26606"/>
          <ac:spMkLst>
            <pc:docMk/>
            <pc:sldMk cId="3079921726" sldId="260"/>
            <ac:spMk id="32" creationId="{5A2875D7-3769-4291-959E-9FAD764A760C}"/>
          </ac:spMkLst>
        </pc:spChg>
        <pc:spChg chg="add del">
          <ac:chgData name="Martin Verjans" userId="23e40318f4d359fb" providerId="LiveId" clId="{4780802C-6ED3-43B5-81E2-3F00D35A6AB8}" dt="2023-03-09T15:18:19.751" v="3900" actId="26606"/>
          <ac:spMkLst>
            <pc:docMk/>
            <pc:sldMk cId="3079921726" sldId="260"/>
            <ac:spMk id="33" creationId="{AAF055B3-1F95-4ABA-BFE4-A58320A8206E}"/>
          </ac:spMkLst>
        </pc:spChg>
        <pc:spChg chg="add del">
          <ac:chgData name="Martin Verjans" userId="23e40318f4d359fb" providerId="LiveId" clId="{4780802C-6ED3-43B5-81E2-3F00D35A6AB8}" dt="2023-03-09T15:19:02.243" v="3913" actId="26606"/>
          <ac:spMkLst>
            <pc:docMk/>
            <pc:sldMk cId="3079921726" sldId="260"/>
            <ac:spMk id="35" creationId="{49B447FE-DDA9-4B30-828A-59FC569124E2}"/>
          </ac:spMkLst>
        </pc:spChg>
        <pc:spChg chg="add del">
          <ac:chgData name="Martin Verjans" userId="23e40318f4d359fb" providerId="LiveId" clId="{4780802C-6ED3-43B5-81E2-3F00D35A6AB8}" dt="2023-03-09T15:19:02.243" v="3913" actId="26606"/>
          <ac:spMkLst>
            <pc:docMk/>
            <pc:sldMk cId="3079921726" sldId="260"/>
            <ac:spMk id="36" creationId="{C3D487F7-9050-4871-B351-34A72ADB296C}"/>
          </ac:spMkLst>
        </pc:spChg>
        <pc:spChg chg="add del">
          <ac:chgData name="Martin Verjans" userId="23e40318f4d359fb" providerId="LiveId" clId="{4780802C-6ED3-43B5-81E2-3F00D35A6AB8}" dt="2023-03-09T15:19:02.243" v="3913" actId="26606"/>
          <ac:spMkLst>
            <pc:docMk/>
            <pc:sldMk cId="3079921726" sldId="260"/>
            <ac:spMk id="37" creationId="{F43C27DD-EF6A-4C48-9669-C2970E71A814}"/>
          </ac:spMkLst>
        </pc:spChg>
        <pc:spChg chg="add del">
          <ac:chgData name="Martin Verjans" userId="23e40318f4d359fb" providerId="LiveId" clId="{4780802C-6ED3-43B5-81E2-3F00D35A6AB8}" dt="2023-03-09T15:19:02.243" v="3913" actId="26606"/>
          <ac:spMkLst>
            <pc:docMk/>
            <pc:sldMk cId="3079921726" sldId="260"/>
            <ac:spMk id="38" creationId="{05A1AA86-B7E6-4C02-AA34-F1A25CD4CCBD}"/>
          </ac:spMkLst>
        </pc:spChg>
        <pc:spChg chg="add del">
          <ac:chgData name="Martin Verjans" userId="23e40318f4d359fb" providerId="LiveId" clId="{4780802C-6ED3-43B5-81E2-3F00D35A6AB8}" dt="2023-03-09T15:19:02.243" v="3913" actId="26606"/>
          <ac:spMkLst>
            <pc:docMk/>
            <pc:sldMk cId="3079921726" sldId="260"/>
            <ac:spMk id="39" creationId="{86C3B9CB-4E48-4726-B7B9-9E02F71B150F}"/>
          </ac:spMkLst>
        </pc:spChg>
        <pc:spChg chg="add del">
          <ac:chgData name="Martin Verjans" userId="23e40318f4d359fb" providerId="LiveId" clId="{4780802C-6ED3-43B5-81E2-3F00D35A6AB8}" dt="2023-03-09T15:19:02.243" v="3913" actId="26606"/>
          <ac:spMkLst>
            <pc:docMk/>
            <pc:sldMk cId="3079921726" sldId="260"/>
            <ac:spMk id="40" creationId="{C84384FE-1C88-4CAA-8FB8-2313A3AE734D}"/>
          </ac:spMkLst>
        </pc:spChg>
        <pc:spChg chg="add">
          <ac:chgData name="Martin Verjans" userId="23e40318f4d359fb" providerId="LiveId" clId="{4780802C-6ED3-43B5-81E2-3F00D35A6AB8}" dt="2023-03-09T15:19:02.243" v="3913" actId="26606"/>
          <ac:spMkLst>
            <pc:docMk/>
            <pc:sldMk cId="3079921726" sldId="260"/>
            <ac:spMk id="45" creationId="{49B447FE-DDA9-4B30-828A-59FC569124E2}"/>
          </ac:spMkLst>
        </pc:spChg>
        <pc:spChg chg="add">
          <ac:chgData name="Martin Verjans" userId="23e40318f4d359fb" providerId="LiveId" clId="{4780802C-6ED3-43B5-81E2-3F00D35A6AB8}" dt="2023-03-09T15:19:02.243" v="3913" actId="26606"/>
          <ac:spMkLst>
            <pc:docMk/>
            <pc:sldMk cId="3079921726" sldId="260"/>
            <ac:spMk id="47" creationId="{C3D487F7-9050-4871-B351-34A72ADB296C}"/>
          </ac:spMkLst>
        </pc:spChg>
        <pc:spChg chg="add">
          <ac:chgData name="Martin Verjans" userId="23e40318f4d359fb" providerId="LiveId" clId="{4780802C-6ED3-43B5-81E2-3F00D35A6AB8}" dt="2023-03-09T15:19:02.243" v="3913" actId="26606"/>
          <ac:spMkLst>
            <pc:docMk/>
            <pc:sldMk cId="3079921726" sldId="260"/>
            <ac:spMk id="49" creationId="{F43C27DD-EF6A-4C48-9669-C2970E71A814}"/>
          </ac:spMkLst>
        </pc:spChg>
        <pc:spChg chg="add">
          <ac:chgData name="Martin Verjans" userId="23e40318f4d359fb" providerId="LiveId" clId="{4780802C-6ED3-43B5-81E2-3F00D35A6AB8}" dt="2023-03-09T15:19:02.243" v="3913" actId="26606"/>
          <ac:spMkLst>
            <pc:docMk/>
            <pc:sldMk cId="3079921726" sldId="260"/>
            <ac:spMk id="51" creationId="{05A1AA86-B7E6-4C02-AA34-F1A25CD4CCBD}"/>
          </ac:spMkLst>
        </pc:spChg>
        <pc:spChg chg="add">
          <ac:chgData name="Martin Verjans" userId="23e40318f4d359fb" providerId="LiveId" clId="{4780802C-6ED3-43B5-81E2-3F00D35A6AB8}" dt="2023-03-09T15:19:02.243" v="3913" actId="26606"/>
          <ac:spMkLst>
            <pc:docMk/>
            <pc:sldMk cId="3079921726" sldId="260"/>
            <ac:spMk id="53" creationId="{86C3B9CB-4E48-4726-B7B9-9E02F71B150F}"/>
          </ac:spMkLst>
        </pc:spChg>
        <pc:spChg chg="add">
          <ac:chgData name="Martin Verjans" userId="23e40318f4d359fb" providerId="LiveId" clId="{4780802C-6ED3-43B5-81E2-3F00D35A6AB8}" dt="2023-03-09T15:19:02.243" v="3913" actId="26606"/>
          <ac:spMkLst>
            <pc:docMk/>
            <pc:sldMk cId="3079921726" sldId="260"/>
            <ac:spMk id="55" creationId="{C84384FE-1C88-4CAA-8FB8-2313A3AE734D}"/>
          </ac:spMkLst>
        </pc:spChg>
        <pc:picChg chg="add mod">
          <ac:chgData name="Martin Verjans" userId="23e40318f4d359fb" providerId="LiveId" clId="{4780802C-6ED3-43B5-81E2-3F00D35A6AB8}" dt="2023-03-09T15:19:26.787" v="3917" actId="14100"/>
          <ac:picMkLst>
            <pc:docMk/>
            <pc:sldMk cId="3079921726" sldId="260"/>
            <ac:picMk id="5" creationId="{8494A8DE-F3B4-2755-5EF8-2BEC8605E1ED}"/>
          </ac:picMkLst>
        </pc:picChg>
      </pc:sldChg>
      <pc:sldChg chg="addSp delSp modSp new mod setBg modAnim">
        <pc:chgData name="Martin Verjans" userId="23e40318f4d359fb" providerId="LiveId" clId="{4780802C-6ED3-43B5-81E2-3F00D35A6AB8}" dt="2023-03-13T09:31:26.293" v="9214" actId="20577"/>
        <pc:sldMkLst>
          <pc:docMk/>
          <pc:sldMk cId="476494240" sldId="261"/>
        </pc:sldMkLst>
        <pc:spChg chg="mod">
          <ac:chgData name="Martin Verjans" userId="23e40318f4d359fb" providerId="LiveId" clId="{4780802C-6ED3-43B5-81E2-3F00D35A6AB8}" dt="2023-03-09T15:03:10.253" v="3563" actId="26606"/>
          <ac:spMkLst>
            <pc:docMk/>
            <pc:sldMk cId="476494240" sldId="261"/>
            <ac:spMk id="2" creationId="{AAD25EE1-EF9E-C0D6-1BBF-41219F348721}"/>
          </ac:spMkLst>
        </pc:spChg>
        <pc:spChg chg="mod">
          <ac:chgData name="Martin Verjans" userId="23e40318f4d359fb" providerId="LiveId" clId="{4780802C-6ED3-43B5-81E2-3F00D35A6AB8}" dt="2023-03-13T09:31:26.293" v="9214" actId="20577"/>
          <ac:spMkLst>
            <pc:docMk/>
            <pc:sldMk cId="476494240" sldId="261"/>
            <ac:spMk id="3" creationId="{7E4446AE-DF39-BA8C-AB30-222D02F4BE4B}"/>
          </ac:spMkLst>
        </pc:spChg>
        <pc:spChg chg="add del">
          <ac:chgData name="Martin Verjans" userId="23e40318f4d359fb" providerId="LiveId" clId="{4780802C-6ED3-43B5-81E2-3F00D35A6AB8}" dt="2023-03-09T15:03:10.253" v="3563" actId="26606"/>
          <ac:spMkLst>
            <pc:docMk/>
            <pc:sldMk cId="476494240" sldId="261"/>
            <ac:spMk id="10" creationId="{59A309A7-1751-4ABE-A3C1-EEC40366AD89}"/>
          </ac:spMkLst>
        </pc:spChg>
        <pc:spChg chg="add del">
          <ac:chgData name="Martin Verjans" userId="23e40318f4d359fb" providerId="LiveId" clId="{4780802C-6ED3-43B5-81E2-3F00D35A6AB8}" dt="2023-03-09T15:03:10.253" v="3563" actId="26606"/>
          <ac:spMkLst>
            <pc:docMk/>
            <pc:sldMk cId="476494240" sldId="261"/>
            <ac:spMk id="12" creationId="{967D8EB6-EAE1-4F9C-B398-83321E287204}"/>
          </ac:spMkLst>
        </pc:spChg>
        <pc:spChg chg="add">
          <ac:chgData name="Martin Verjans" userId="23e40318f4d359fb" providerId="LiveId" clId="{4780802C-6ED3-43B5-81E2-3F00D35A6AB8}" dt="2023-03-09T15:03:10.253" v="3563" actId="26606"/>
          <ac:spMkLst>
            <pc:docMk/>
            <pc:sldMk cId="476494240" sldId="261"/>
            <ac:spMk id="17" creationId="{C4285719-470E-454C-AF62-8323075F1F5B}"/>
          </ac:spMkLst>
        </pc:spChg>
        <pc:spChg chg="add">
          <ac:chgData name="Martin Verjans" userId="23e40318f4d359fb" providerId="LiveId" clId="{4780802C-6ED3-43B5-81E2-3F00D35A6AB8}" dt="2023-03-09T15:03:10.253" v="3563" actId="26606"/>
          <ac:spMkLst>
            <pc:docMk/>
            <pc:sldMk cId="476494240" sldId="261"/>
            <ac:spMk id="19" creationId="{CD9FE4EF-C4D8-49A0-B2FF-81D8DB7D8A24}"/>
          </ac:spMkLst>
        </pc:spChg>
        <pc:spChg chg="add">
          <ac:chgData name="Martin Verjans" userId="23e40318f4d359fb" providerId="LiveId" clId="{4780802C-6ED3-43B5-81E2-3F00D35A6AB8}" dt="2023-03-09T15:03:10.253" v="3563" actId="26606"/>
          <ac:spMkLst>
            <pc:docMk/>
            <pc:sldMk cId="476494240" sldId="261"/>
            <ac:spMk id="21" creationId="{4300840D-0A0B-4512-BACA-B439D5B9C57C}"/>
          </ac:spMkLst>
        </pc:spChg>
        <pc:spChg chg="add">
          <ac:chgData name="Martin Verjans" userId="23e40318f4d359fb" providerId="LiveId" clId="{4780802C-6ED3-43B5-81E2-3F00D35A6AB8}" dt="2023-03-09T15:03:10.253" v="3563" actId="26606"/>
          <ac:spMkLst>
            <pc:docMk/>
            <pc:sldMk cId="476494240" sldId="261"/>
            <ac:spMk id="23" creationId="{D2B78728-A580-49A7-84F9-6EF6F583ADE0}"/>
          </ac:spMkLst>
        </pc:spChg>
        <pc:spChg chg="add">
          <ac:chgData name="Martin Verjans" userId="23e40318f4d359fb" providerId="LiveId" clId="{4780802C-6ED3-43B5-81E2-3F00D35A6AB8}" dt="2023-03-09T15:03:10.253" v="3563" actId="26606"/>
          <ac:spMkLst>
            <pc:docMk/>
            <pc:sldMk cId="476494240" sldId="261"/>
            <ac:spMk id="25" creationId="{38FAA1A1-D861-433F-88FA-1E9D6FD31D11}"/>
          </ac:spMkLst>
        </pc:spChg>
        <pc:spChg chg="add">
          <ac:chgData name="Martin Verjans" userId="23e40318f4d359fb" providerId="LiveId" clId="{4780802C-6ED3-43B5-81E2-3F00D35A6AB8}" dt="2023-03-09T15:03:10.253" v="3563" actId="26606"/>
          <ac:spMkLst>
            <pc:docMk/>
            <pc:sldMk cId="476494240" sldId="261"/>
            <ac:spMk id="27" creationId="{8D71EDA1-87BF-4D5D-AB79-F346FD19278A}"/>
          </ac:spMkLst>
        </pc:spChg>
        <pc:picChg chg="add mod">
          <ac:chgData name="Martin Verjans" userId="23e40318f4d359fb" providerId="LiveId" clId="{4780802C-6ED3-43B5-81E2-3F00D35A6AB8}" dt="2023-03-09T15:03:10.253" v="3563" actId="26606"/>
          <ac:picMkLst>
            <pc:docMk/>
            <pc:sldMk cId="476494240" sldId="261"/>
            <ac:picMk id="7" creationId="{600257C7-BB67-FDAC-FDA0-611296403EC0}"/>
          </ac:picMkLst>
        </pc:picChg>
      </pc:sldChg>
      <pc:sldChg chg="modSp new del mod">
        <pc:chgData name="Martin Verjans" userId="23e40318f4d359fb" providerId="LiveId" clId="{4780802C-6ED3-43B5-81E2-3F00D35A6AB8}" dt="2023-03-09T15:19:42.572" v="3918" actId="47"/>
        <pc:sldMkLst>
          <pc:docMk/>
          <pc:sldMk cId="1349650139" sldId="262"/>
        </pc:sldMkLst>
        <pc:spChg chg="mod">
          <ac:chgData name="Martin Verjans" userId="23e40318f4d359fb" providerId="LiveId" clId="{4780802C-6ED3-43B5-81E2-3F00D35A6AB8}" dt="2023-03-05T19:22:00.035" v="1596" actId="20577"/>
          <ac:spMkLst>
            <pc:docMk/>
            <pc:sldMk cId="1349650139" sldId="262"/>
            <ac:spMk id="2" creationId="{6F746F1C-CEA4-FB01-7745-7A2FBD5C0C7D}"/>
          </ac:spMkLst>
        </pc:spChg>
        <pc:spChg chg="mod">
          <ac:chgData name="Martin Verjans" userId="23e40318f4d359fb" providerId="LiveId" clId="{4780802C-6ED3-43B5-81E2-3F00D35A6AB8}" dt="2023-03-05T19:21:42.483" v="1558" actId="20577"/>
          <ac:spMkLst>
            <pc:docMk/>
            <pc:sldMk cId="1349650139" sldId="262"/>
            <ac:spMk id="3" creationId="{D9EF159E-3FC7-12AA-549F-2EE8FEE1BB94}"/>
          </ac:spMkLst>
        </pc:spChg>
      </pc:sldChg>
      <pc:sldChg chg="new del">
        <pc:chgData name="Martin Verjans" userId="23e40318f4d359fb" providerId="LiveId" clId="{4780802C-6ED3-43B5-81E2-3F00D35A6AB8}" dt="2023-03-05T19:19:21.072" v="1204" actId="680"/>
        <pc:sldMkLst>
          <pc:docMk/>
          <pc:sldMk cId="2145406211" sldId="262"/>
        </pc:sldMkLst>
      </pc:sldChg>
      <pc:sldChg chg="modSp new del mod">
        <pc:chgData name="Martin Verjans" userId="23e40318f4d359fb" providerId="LiveId" clId="{4780802C-6ED3-43B5-81E2-3F00D35A6AB8}" dt="2023-03-09T15:19:44.092" v="3919" actId="47"/>
        <pc:sldMkLst>
          <pc:docMk/>
          <pc:sldMk cId="3238006404" sldId="263"/>
        </pc:sldMkLst>
        <pc:spChg chg="mod">
          <ac:chgData name="Martin Verjans" userId="23e40318f4d359fb" providerId="LiveId" clId="{4780802C-6ED3-43B5-81E2-3F00D35A6AB8}" dt="2023-03-05T19:21:56.726" v="1595" actId="20577"/>
          <ac:spMkLst>
            <pc:docMk/>
            <pc:sldMk cId="3238006404" sldId="263"/>
            <ac:spMk id="2" creationId="{D0FCF05F-1137-A54A-3EA7-E6BDBD3849FA}"/>
          </ac:spMkLst>
        </pc:spChg>
        <pc:spChg chg="mod">
          <ac:chgData name="Martin Verjans" userId="23e40318f4d359fb" providerId="LiveId" clId="{4780802C-6ED3-43B5-81E2-3F00D35A6AB8}" dt="2023-03-05T19:36:51.483" v="2254" actId="20577"/>
          <ac:spMkLst>
            <pc:docMk/>
            <pc:sldMk cId="3238006404" sldId="263"/>
            <ac:spMk id="3" creationId="{FA0D66C2-2B55-6F24-0F25-6DA3A646B5B0}"/>
          </ac:spMkLst>
        </pc:spChg>
      </pc:sldChg>
      <pc:sldChg chg="modSp new del mod">
        <pc:chgData name="Martin Verjans" userId="23e40318f4d359fb" providerId="LiveId" clId="{4780802C-6ED3-43B5-81E2-3F00D35A6AB8}" dt="2023-03-09T15:19:45.612" v="3920" actId="47"/>
        <pc:sldMkLst>
          <pc:docMk/>
          <pc:sldMk cId="3174729132" sldId="264"/>
        </pc:sldMkLst>
        <pc:spChg chg="mod">
          <ac:chgData name="Martin Verjans" userId="23e40318f4d359fb" providerId="LiveId" clId="{4780802C-6ED3-43B5-81E2-3F00D35A6AB8}" dt="2023-03-05T19:49:51.601" v="2319" actId="20577"/>
          <ac:spMkLst>
            <pc:docMk/>
            <pc:sldMk cId="3174729132" sldId="264"/>
            <ac:spMk id="2" creationId="{028D57F3-3FC5-0450-1C94-D7BDB41966AA}"/>
          </ac:spMkLst>
        </pc:spChg>
      </pc:sldChg>
      <pc:sldChg chg="addSp delSp modSp new mod setBg">
        <pc:chgData name="Martin Verjans" userId="23e40318f4d359fb" providerId="LiveId" clId="{4780802C-6ED3-43B5-81E2-3F00D35A6AB8}" dt="2023-03-12T13:02:04.845" v="4337" actId="1076"/>
        <pc:sldMkLst>
          <pc:docMk/>
          <pc:sldMk cId="3492469989" sldId="265"/>
        </pc:sldMkLst>
        <pc:spChg chg="mod">
          <ac:chgData name="Martin Verjans" userId="23e40318f4d359fb" providerId="LiveId" clId="{4780802C-6ED3-43B5-81E2-3F00D35A6AB8}" dt="2023-03-12T13:02:04.845" v="4337" actId="1076"/>
          <ac:spMkLst>
            <pc:docMk/>
            <pc:sldMk cId="3492469989" sldId="265"/>
            <ac:spMk id="2" creationId="{2C1E28DA-088C-5EE5-EDB7-B56480CACAB8}"/>
          </ac:spMkLst>
        </pc:spChg>
        <pc:spChg chg="del mod">
          <ac:chgData name="Martin Verjans" userId="23e40318f4d359fb" providerId="LiveId" clId="{4780802C-6ED3-43B5-81E2-3F00D35A6AB8}" dt="2023-03-09T14:35:40.610" v="2621" actId="478"/>
          <ac:spMkLst>
            <pc:docMk/>
            <pc:sldMk cId="3492469989" sldId="265"/>
            <ac:spMk id="3" creationId="{D4441FC4-633E-1772-B2EC-23E7191F75B2}"/>
          </ac:spMkLst>
        </pc:spChg>
        <pc:spChg chg="add del mod">
          <ac:chgData name="Martin Verjans" userId="23e40318f4d359fb" providerId="LiveId" clId="{4780802C-6ED3-43B5-81E2-3F00D35A6AB8}" dt="2023-03-09T14:35:55.629" v="2622" actId="931"/>
          <ac:spMkLst>
            <pc:docMk/>
            <pc:sldMk cId="3492469989" sldId="265"/>
            <ac:spMk id="5" creationId="{8767883B-691A-630C-473A-6EB60CF404C3}"/>
          </ac:spMkLst>
        </pc:spChg>
        <pc:spChg chg="add">
          <ac:chgData name="Martin Verjans" userId="23e40318f4d359fb" providerId="LiveId" clId="{4780802C-6ED3-43B5-81E2-3F00D35A6AB8}" dt="2023-03-09T14:36:08.757" v="2623" actId="26606"/>
          <ac:spMkLst>
            <pc:docMk/>
            <pc:sldMk cId="3492469989" sldId="265"/>
            <ac:spMk id="12" creationId="{A8384FB5-9ADC-4DDC-881B-597D56F5B15D}"/>
          </ac:spMkLst>
        </pc:spChg>
        <pc:spChg chg="add">
          <ac:chgData name="Martin Verjans" userId="23e40318f4d359fb" providerId="LiveId" clId="{4780802C-6ED3-43B5-81E2-3F00D35A6AB8}" dt="2023-03-09T14:36:08.757" v="2623" actId="26606"/>
          <ac:spMkLst>
            <pc:docMk/>
            <pc:sldMk cId="3492469989" sldId="265"/>
            <ac:spMk id="14" creationId="{91E5A9A7-95C6-4F4F-B00E-C82E07FE62EF}"/>
          </ac:spMkLst>
        </pc:spChg>
        <pc:spChg chg="add">
          <ac:chgData name="Martin Verjans" userId="23e40318f4d359fb" providerId="LiveId" clId="{4780802C-6ED3-43B5-81E2-3F00D35A6AB8}" dt="2023-03-09T14:36:08.757" v="2623" actId="26606"/>
          <ac:spMkLst>
            <pc:docMk/>
            <pc:sldMk cId="3492469989" sldId="265"/>
            <ac:spMk id="16" creationId="{D07DD2DE-F619-49DD-B5E7-03A290FF4ED1}"/>
          </ac:spMkLst>
        </pc:spChg>
        <pc:spChg chg="add">
          <ac:chgData name="Martin Verjans" userId="23e40318f4d359fb" providerId="LiveId" clId="{4780802C-6ED3-43B5-81E2-3F00D35A6AB8}" dt="2023-03-09T14:36:08.757" v="2623" actId="26606"/>
          <ac:spMkLst>
            <pc:docMk/>
            <pc:sldMk cId="3492469989" sldId="265"/>
            <ac:spMk id="18" creationId="{85149191-5F60-4A28-AAFF-039F96B0F3EC}"/>
          </ac:spMkLst>
        </pc:spChg>
        <pc:spChg chg="add">
          <ac:chgData name="Martin Verjans" userId="23e40318f4d359fb" providerId="LiveId" clId="{4780802C-6ED3-43B5-81E2-3F00D35A6AB8}" dt="2023-03-09T14:36:08.757" v="2623" actId="26606"/>
          <ac:spMkLst>
            <pc:docMk/>
            <pc:sldMk cId="3492469989" sldId="265"/>
            <ac:spMk id="20" creationId="{F8260ED5-17F7-4158-B241-D51DD4CF1B7E}"/>
          </ac:spMkLst>
        </pc:spChg>
        <pc:picChg chg="add mod">
          <ac:chgData name="Martin Verjans" userId="23e40318f4d359fb" providerId="LiveId" clId="{4780802C-6ED3-43B5-81E2-3F00D35A6AB8}" dt="2023-03-12T13:01:35.157" v="4335" actId="1076"/>
          <ac:picMkLst>
            <pc:docMk/>
            <pc:sldMk cId="3492469989" sldId="265"/>
            <ac:picMk id="7" creationId="{6B99200B-628F-43CF-6DF8-E35D893BAF08}"/>
          </ac:picMkLst>
        </pc:picChg>
      </pc:sldChg>
      <pc:sldChg chg="modSp add del mod">
        <pc:chgData name="Martin Verjans" userId="23e40318f4d359fb" providerId="LiveId" clId="{4780802C-6ED3-43B5-81E2-3F00D35A6AB8}" dt="2023-03-09T15:21:46.175" v="3995" actId="2696"/>
        <pc:sldMkLst>
          <pc:docMk/>
          <pc:sldMk cId="2601054458" sldId="266"/>
        </pc:sldMkLst>
        <pc:spChg chg="mod">
          <ac:chgData name="Martin Verjans" userId="23e40318f4d359fb" providerId="LiveId" clId="{4780802C-6ED3-43B5-81E2-3F00D35A6AB8}" dt="2023-03-09T15:21:10.369" v="3994" actId="20577"/>
          <ac:spMkLst>
            <pc:docMk/>
            <pc:sldMk cId="2601054458" sldId="266"/>
            <ac:spMk id="3" creationId="{D4441FC4-633E-1772-B2EC-23E7191F75B2}"/>
          </ac:spMkLst>
        </pc:spChg>
      </pc:sldChg>
      <pc:sldChg chg="addSp delSp modSp new mod ord setBg modAnim">
        <pc:chgData name="Martin Verjans" userId="23e40318f4d359fb" providerId="LiveId" clId="{4780802C-6ED3-43B5-81E2-3F00D35A6AB8}" dt="2023-03-13T07:38:03.499" v="7079"/>
        <pc:sldMkLst>
          <pc:docMk/>
          <pc:sldMk cId="1875433268" sldId="267"/>
        </pc:sldMkLst>
        <pc:spChg chg="mod">
          <ac:chgData name="Martin Verjans" userId="23e40318f4d359fb" providerId="LiveId" clId="{4780802C-6ED3-43B5-81E2-3F00D35A6AB8}" dt="2023-03-09T14:56:25.781" v="3381" actId="6549"/>
          <ac:spMkLst>
            <pc:docMk/>
            <pc:sldMk cId="1875433268" sldId="267"/>
            <ac:spMk id="2" creationId="{2F6623C3-29F7-3BE6-57CF-A2D43791AD89}"/>
          </ac:spMkLst>
        </pc:spChg>
        <pc:spChg chg="del">
          <ac:chgData name="Martin Verjans" userId="23e40318f4d359fb" providerId="LiveId" clId="{4780802C-6ED3-43B5-81E2-3F00D35A6AB8}" dt="2023-03-09T14:40:20.366" v="2653" actId="931"/>
          <ac:spMkLst>
            <pc:docMk/>
            <pc:sldMk cId="1875433268" sldId="267"/>
            <ac:spMk id="3" creationId="{F48C7D85-7D6F-5D89-ED4D-4912D57A4EEF}"/>
          </ac:spMkLst>
        </pc:spChg>
        <pc:spChg chg="add del">
          <ac:chgData name="Martin Verjans" userId="23e40318f4d359fb" providerId="LiveId" clId="{4780802C-6ED3-43B5-81E2-3F00D35A6AB8}" dt="2023-03-09T14:42:24.585" v="2703" actId="26606"/>
          <ac:spMkLst>
            <pc:docMk/>
            <pc:sldMk cId="1875433268" sldId="267"/>
            <ac:spMk id="10" creationId="{A8384FB5-9ADC-4DDC-881B-597D56F5B15D}"/>
          </ac:spMkLst>
        </pc:spChg>
        <pc:spChg chg="add del">
          <ac:chgData name="Martin Verjans" userId="23e40318f4d359fb" providerId="LiveId" clId="{4780802C-6ED3-43B5-81E2-3F00D35A6AB8}" dt="2023-03-09T14:42:24.585" v="2703" actId="26606"/>
          <ac:spMkLst>
            <pc:docMk/>
            <pc:sldMk cId="1875433268" sldId="267"/>
            <ac:spMk id="12" creationId="{91E5A9A7-95C6-4F4F-B00E-C82E07FE62EF}"/>
          </ac:spMkLst>
        </pc:spChg>
        <pc:spChg chg="add del">
          <ac:chgData name="Martin Verjans" userId="23e40318f4d359fb" providerId="LiveId" clId="{4780802C-6ED3-43B5-81E2-3F00D35A6AB8}" dt="2023-03-09T14:42:24.585" v="2703" actId="26606"/>
          <ac:spMkLst>
            <pc:docMk/>
            <pc:sldMk cId="1875433268" sldId="267"/>
            <ac:spMk id="14" creationId="{D07DD2DE-F619-49DD-B5E7-03A290FF4ED1}"/>
          </ac:spMkLst>
        </pc:spChg>
        <pc:spChg chg="add del">
          <ac:chgData name="Martin Verjans" userId="23e40318f4d359fb" providerId="LiveId" clId="{4780802C-6ED3-43B5-81E2-3F00D35A6AB8}" dt="2023-03-09T14:42:24.585" v="2703" actId="26606"/>
          <ac:spMkLst>
            <pc:docMk/>
            <pc:sldMk cId="1875433268" sldId="267"/>
            <ac:spMk id="16" creationId="{85149191-5F60-4A28-AAFF-039F96B0F3EC}"/>
          </ac:spMkLst>
        </pc:spChg>
        <pc:spChg chg="add del">
          <ac:chgData name="Martin Verjans" userId="23e40318f4d359fb" providerId="LiveId" clId="{4780802C-6ED3-43B5-81E2-3F00D35A6AB8}" dt="2023-03-09T14:42:24.585" v="2703" actId="26606"/>
          <ac:spMkLst>
            <pc:docMk/>
            <pc:sldMk cId="1875433268" sldId="267"/>
            <ac:spMk id="18" creationId="{F8260ED5-17F7-4158-B241-D51DD4CF1B7E}"/>
          </ac:spMkLst>
        </pc:spChg>
        <pc:spChg chg="add">
          <ac:chgData name="Martin Verjans" userId="23e40318f4d359fb" providerId="LiveId" clId="{4780802C-6ED3-43B5-81E2-3F00D35A6AB8}" dt="2023-03-09T14:42:24.585" v="2703" actId="26606"/>
          <ac:spMkLst>
            <pc:docMk/>
            <pc:sldMk cId="1875433268" sldId="267"/>
            <ac:spMk id="20" creationId="{12609869-9E80-471B-A487-A53288E0E791}"/>
          </ac:spMkLst>
        </pc:spChg>
        <pc:spChg chg="add mod">
          <ac:chgData name="Martin Verjans" userId="23e40318f4d359fb" providerId="LiveId" clId="{4780802C-6ED3-43B5-81E2-3F00D35A6AB8}" dt="2023-03-09T14:48:52.755" v="2991" actId="207"/>
          <ac:spMkLst>
            <pc:docMk/>
            <pc:sldMk cId="1875433268" sldId="267"/>
            <ac:spMk id="21" creationId="{94D8D30B-BE12-6472-C653-E1012679EA94}"/>
          </ac:spMkLst>
        </pc:spChg>
        <pc:spChg chg="add del">
          <ac:chgData name="Martin Verjans" userId="23e40318f4d359fb" providerId="LiveId" clId="{4780802C-6ED3-43B5-81E2-3F00D35A6AB8}" dt="2023-03-09T14:42:17.347" v="2702" actId="26606"/>
          <ac:spMkLst>
            <pc:docMk/>
            <pc:sldMk cId="1875433268" sldId="267"/>
            <ac:spMk id="22" creationId="{352390F1-6F4B-65DB-1D21-DDB152820560}"/>
          </ac:spMkLst>
        </pc:spChg>
        <pc:spChg chg="add">
          <ac:chgData name="Martin Verjans" userId="23e40318f4d359fb" providerId="LiveId" clId="{4780802C-6ED3-43B5-81E2-3F00D35A6AB8}" dt="2023-03-09T14:42:24.585" v="2703" actId="26606"/>
          <ac:spMkLst>
            <pc:docMk/>
            <pc:sldMk cId="1875433268" sldId="267"/>
            <ac:spMk id="23" creationId="{7004738A-9D34-43E8-97D2-CA0EED4F8BE0}"/>
          </ac:spMkLst>
        </pc:spChg>
        <pc:spChg chg="add del">
          <ac:chgData name="Martin Verjans" userId="23e40318f4d359fb" providerId="LiveId" clId="{4780802C-6ED3-43B5-81E2-3F00D35A6AB8}" dt="2023-03-09T14:42:17.347" v="2702" actId="26606"/>
          <ac:spMkLst>
            <pc:docMk/>
            <pc:sldMk cId="1875433268" sldId="267"/>
            <ac:spMk id="25" creationId="{59A309A7-1751-4ABE-A3C1-EEC40366AD89}"/>
          </ac:spMkLst>
        </pc:spChg>
        <pc:spChg chg="add del">
          <ac:chgData name="Martin Verjans" userId="23e40318f4d359fb" providerId="LiveId" clId="{4780802C-6ED3-43B5-81E2-3F00D35A6AB8}" dt="2023-03-09T14:42:17.347" v="2702" actId="26606"/>
          <ac:spMkLst>
            <pc:docMk/>
            <pc:sldMk cId="1875433268" sldId="267"/>
            <ac:spMk id="27" creationId="{967D8EB6-EAE1-4F9C-B398-83321E287204}"/>
          </ac:spMkLst>
        </pc:spChg>
        <pc:spChg chg="add">
          <ac:chgData name="Martin Verjans" userId="23e40318f4d359fb" providerId="LiveId" clId="{4780802C-6ED3-43B5-81E2-3F00D35A6AB8}" dt="2023-03-09T14:42:24.585" v="2703" actId="26606"/>
          <ac:spMkLst>
            <pc:docMk/>
            <pc:sldMk cId="1875433268" sldId="267"/>
            <ac:spMk id="29" creationId="{B8B8D07F-F13E-443E-BA68-2D26672D76B9}"/>
          </ac:spMkLst>
        </pc:spChg>
        <pc:spChg chg="add">
          <ac:chgData name="Martin Verjans" userId="23e40318f4d359fb" providerId="LiveId" clId="{4780802C-6ED3-43B5-81E2-3F00D35A6AB8}" dt="2023-03-09T14:42:24.585" v="2703" actId="26606"/>
          <ac:spMkLst>
            <pc:docMk/>
            <pc:sldMk cId="1875433268" sldId="267"/>
            <ac:spMk id="31" creationId="{2813A4FA-24A5-41ED-A534-3807D1B2F344}"/>
          </ac:spMkLst>
        </pc:spChg>
        <pc:spChg chg="add">
          <ac:chgData name="Martin Verjans" userId="23e40318f4d359fb" providerId="LiveId" clId="{4780802C-6ED3-43B5-81E2-3F00D35A6AB8}" dt="2023-03-09T14:42:24.585" v="2703" actId="26606"/>
          <ac:spMkLst>
            <pc:docMk/>
            <pc:sldMk cId="1875433268" sldId="267"/>
            <ac:spMk id="33" creationId="{C3944F27-CA70-4E84-A51A-E6BF89558979}"/>
          </ac:spMkLst>
        </pc:spChg>
        <pc:picChg chg="add mod">
          <ac:chgData name="Martin Verjans" userId="23e40318f4d359fb" providerId="LiveId" clId="{4780802C-6ED3-43B5-81E2-3F00D35A6AB8}" dt="2023-03-09T14:42:24.585" v="2703" actId="26606"/>
          <ac:picMkLst>
            <pc:docMk/>
            <pc:sldMk cId="1875433268" sldId="267"/>
            <ac:picMk id="5" creationId="{4EC1F4DC-83D2-E1CD-45B6-D1FEAD33C352}"/>
          </ac:picMkLst>
        </pc:picChg>
      </pc:sldChg>
      <pc:sldChg chg="addSp delSp modSp add del mod">
        <pc:chgData name="Martin Verjans" userId="23e40318f4d359fb" providerId="LiveId" clId="{4780802C-6ED3-43B5-81E2-3F00D35A6AB8}" dt="2023-03-09T15:20:42.719" v="3970" actId="2696"/>
        <pc:sldMkLst>
          <pc:docMk/>
          <pc:sldMk cId="2726568244" sldId="268"/>
        </pc:sldMkLst>
        <pc:spChg chg="mod">
          <ac:chgData name="Martin Verjans" userId="23e40318f4d359fb" providerId="LiveId" clId="{4780802C-6ED3-43B5-81E2-3F00D35A6AB8}" dt="2023-03-09T14:41:28.203" v="2674" actId="20577"/>
          <ac:spMkLst>
            <pc:docMk/>
            <pc:sldMk cId="2726568244" sldId="268"/>
            <ac:spMk id="2" creationId="{2F6623C3-29F7-3BE6-57CF-A2D43791AD89}"/>
          </ac:spMkLst>
        </pc:spChg>
        <pc:spChg chg="add mod">
          <ac:chgData name="Martin Verjans" userId="23e40318f4d359fb" providerId="LiveId" clId="{4780802C-6ED3-43B5-81E2-3F00D35A6AB8}" dt="2023-03-09T14:41:33.962" v="2675" actId="14100"/>
          <ac:spMkLst>
            <pc:docMk/>
            <pc:sldMk cId="2726568244" sldId="268"/>
            <ac:spMk id="4" creationId="{EBAF0F29-3479-AB2C-5108-95E0CB2D38D6}"/>
          </ac:spMkLst>
        </pc:spChg>
        <pc:picChg chg="del">
          <ac:chgData name="Martin Verjans" userId="23e40318f4d359fb" providerId="LiveId" clId="{4780802C-6ED3-43B5-81E2-3F00D35A6AB8}" dt="2023-03-09T14:41:12.206" v="2658" actId="478"/>
          <ac:picMkLst>
            <pc:docMk/>
            <pc:sldMk cId="2726568244" sldId="268"/>
            <ac:picMk id="5" creationId="{4EC1F4DC-83D2-E1CD-45B6-D1FEAD33C352}"/>
          </ac:picMkLst>
        </pc:picChg>
      </pc:sldChg>
      <pc:sldChg chg="modSp add mod modAnim">
        <pc:chgData name="Martin Verjans" userId="23e40318f4d359fb" providerId="LiveId" clId="{4780802C-6ED3-43B5-81E2-3F00D35A6AB8}" dt="2023-03-13T07:38:28.305" v="7084"/>
        <pc:sldMkLst>
          <pc:docMk/>
          <pc:sldMk cId="1054363997" sldId="269"/>
        </pc:sldMkLst>
        <pc:spChg chg="mod">
          <ac:chgData name="Martin Verjans" userId="23e40318f4d359fb" providerId="LiveId" clId="{4780802C-6ED3-43B5-81E2-3F00D35A6AB8}" dt="2023-03-09T14:56:32.032" v="3382" actId="20577"/>
          <ac:spMkLst>
            <pc:docMk/>
            <pc:sldMk cId="1054363997" sldId="269"/>
            <ac:spMk id="2" creationId="{2F6623C3-29F7-3BE6-57CF-A2D43791AD89}"/>
          </ac:spMkLst>
        </pc:spChg>
        <pc:spChg chg="mod">
          <ac:chgData name="Martin Verjans" userId="23e40318f4d359fb" providerId="LiveId" clId="{4780802C-6ED3-43B5-81E2-3F00D35A6AB8}" dt="2023-03-09T14:48:44.202" v="2987" actId="403"/>
          <ac:spMkLst>
            <pc:docMk/>
            <pc:sldMk cId="1054363997" sldId="269"/>
            <ac:spMk id="21" creationId="{94D8D30B-BE12-6472-C653-E1012679EA94}"/>
          </ac:spMkLst>
        </pc:spChg>
        <pc:picChg chg="mod">
          <ac:chgData name="Martin Verjans" userId="23e40318f4d359fb" providerId="LiveId" clId="{4780802C-6ED3-43B5-81E2-3F00D35A6AB8}" dt="2023-03-09T14:44:43.899" v="2812" actId="14826"/>
          <ac:picMkLst>
            <pc:docMk/>
            <pc:sldMk cId="1054363997" sldId="269"/>
            <ac:picMk id="5" creationId="{4EC1F4DC-83D2-E1CD-45B6-D1FEAD33C352}"/>
          </ac:picMkLst>
        </pc:picChg>
      </pc:sldChg>
      <pc:sldChg chg="modSp add mod modAnim">
        <pc:chgData name="Martin Verjans" userId="23e40318f4d359fb" providerId="LiveId" clId="{4780802C-6ED3-43B5-81E2-3F00D35A6AB8}" dt="2023-03-13T07:38:57.323" v="7087"/>
        <pc:sldMkLst>
          <pc:docMk/>
          <pc:sldMk cId="2394358569" sldId="270"/>
        </pc:sldMkLst>
        <pc:spChg chg="mod">
          <ac:chgData name="Martin Verjans" userId="23e40318f4d359fb" providerId="LiveId" clId="{4780802C-6ED3-43B5-81E2-3F00D35A6AB8}" dt="2023-03-09T14:56:41.324" v="3383" actId="20577"/>
          <ac:spMkLst>
            <pc:docMk/>
            <pc:sldMk cId="2394358569" sldId="270"/>
            <ac:spMk id="2" creationId="{2F6623C3-29F7-3BE6-57CF-A2D43791AD89}"/>
          </ac:spMkLst>
        </pc:spChg>
        <pc:spChg chg="mod">
          <ac:chgData name="Martin Verjans" userId="23e40318f4d359fb" providerId="LiveId" clId="{4780802C-6ED3-43B5-81E2-3F00D35A6AB8}" dt="2023-03-09T14:50:53.176" v="3094" actId="790"/>
          <ac:spMkLst>
            <pc:docMk/>
            <pc:sldMk cId="2394358569" sldId="270"/>
            <ac:spMk id="21" creationId="{94D8D30B-BE12-6472-C653-E1012679EA94}"/>
          </ac:spMkLst>
        </pc:spChg>
        <pc:picChg chg="mod">
          <ac:chgData name="Martin Verjans" userId="23e40318f4d359fb" providerId="LiveId" clId="{4780802C-6ED3-43B5-81E2-3F00D35A6AB8}" dt="2023-03-09T14:49:13.877" v="2993" actId="14826"/>
          <ac:picMkLst>
            <pc:docMk/>
            <pc:sldMk cId="2394358569" sldId="270"/>
            <ac:picMk id="5" creationId="{4EC1F4DC-83D2-E1CD-45B6-D1FEAD33C352}"/>
          </ac:picMkLst>
        </pc:picChg>
      </pc:sldChg>
      <pc:sldChg chg="modSp add mod modAnim">
        <pc:chgData name="Martin Verjans" userId="23e40318f4d359fb" providerId="LiveId" clId="{4780802C-6ED3-43B5-81E2-3F00D35A6AB8}" dt="2023-03-13T07:39:15.462" v="7090"/>
        <pc:sldMkLst>
          <pc:docMk/>
          <pc:sldMk cId="975165745" sldId="271"/>
        </pc:sldMkLst>
        <pc:spChg chg="mod">
          <ac:chgData name="Martin Verjans" userId="23e40318f4d359fb" providerId="LiveId" clId="{4780802C-6ED3-43B5-81E2-3F00D35A6AB8}" dt="2023-03-09T14:56:45.621" v="3384" actId="20577"/>
          <ac:spMkLst>
            <pc:docMk/>
            <pc:sldMk cId="975165745" sldId="271"/>
            <ac:spMk id="2" creationId="{2F6623C3-29F7-3BE6-57CF-A2D43791AD89}"/>
          </ac:spMkLst>
        </pc:spChg>
        <pc:spChg chg="mod">
          <ac:chgData name="Martin Verjans" userId="23e40318f4d359fb" providerId="LiveId" clId="{4780802C-6ED3-43B5-81E2-3F00D35A6AB8}" dt="2023-03-09T14:52:23.117" v="3180" actId="20577"/>
          <ac:spMkLst>
            <pc:docMk/>
            <pc:sldMk cId="975165745" sldId="271"/>
            <ac:spMk id="21" creationId="{94D8D30B-BE12-6472-C653-E1012679EA94}"/>
          </ac:spMkLst>
        </pc:spChg>
        <pc:picChg chg="mod">
          <ac:chgData name="Martin Verjans" userId="23e40318f4d359fb" providerId="LiveId" clId="{4780802C-6ED3-43B5-81E2-3F00D35A6AB8}" dt="2023-03-09T14:51:32.972" v="3096" actId="14826"/>
          <ac:picMkLst>
            <pc:docMk/>
            <pc:sldMk cId="975165745" sldId="271"/>
            <ac:picMk id="5" creationId="{4EC1F4DC-83D2-E1CD-45B6-D1FEAD33C352}"/>
          </ac:picMkLst>
        </pc:picChg>
      </pc:sldChg>
      <pc:sldChg chg="modSp add mod modAnim">
        <pc:chgData name="Martin Verjans" userId="23e40318f4d359fb" providerId="LiveId" clId="{4780802C-6ED3-43B5-81E2-3F00D35A6AB8}" dt="2023-03-13T07:39:35.072" v="7093"/>
        <pc:sldMkLst>
          <pc:docMk/>
          <pc:sldMk cId="2561624996" sldId="272"/>
        </pc:sldMkLst>
        <pc:spChg chg="mod">
          <ac:chgData name="Martin Verjans" userId="23e40318f4d359fb" providerId="LiveId" clId="{4780802C-6ED3-43B5-81E2-3F00D35A6AB8}" dt="2023-03-12T13:03:25.994" v="4347" actId="20577"/>
          <ac:spMkLst>
            <pc:docMk/>
            <pc:sldMk cId="2561624996" sldId="272"/>
            <ac:spMk id="2" creationId="{2F6623C3-29F7-3BE6-57CF-A2D43791AD89}"/>
          </ac:spMkLst>
        </pc:spChg>
        <pc:spChg chg="mod">
          <ac:chgData name="Martin Verjans" userId="23e40318f4d359fb" providerId="LiveId" clId="{4780802C-6ED3-43B5-81E2-3F00D35A6AB8}" dt="2023-03-09T14:53:41.842" v="3247" actId="20577"/>
          <ac:spMkLst>
            <pc:docMk/>
            <pc:sldMk cId="2561624996" sldId="272"/>
            <ac:spMk id="21" creationId="{94D8D30B-BE12-6472-C653-E1012679EA94}"/>
          </ac:spMkLst>
        </pc:spChg>
        <pc:picChg chg="mod">
          <ac:chgData name="Martin Verjans" userId="23e40318f4d359fb" providerId="LiveId" clId="{4780802C-6ED3-43B5-81E2-3F00D35A6AB8}" dt="2023-03-09T14:53:00.406" v="3182" actId="14826"/>
          <ac:picMkLst>
            <pc:docMk/>
            <pc:sldMk cId="2561624996" sldId="272"/>
            <ac:picMk id="5" creationId="{4EC1F4DC-83D2-E1CD-45B6-D1FEAD33C352}"/>
          </ac:picMkLst>
        </pc:picChg>
      </pc:sldChg>
      <pc:sldChg chg="modSp add mod modAnim">
        <pc:chgData name="Martin Verjans" userId="23e40318f4d359fb" providerId="LiveId" clId="{4780802C-6ED3-43B5-81E2-3F00D35A6AB8}" dt="2023-03-13T07:39:57.083" v="7096"/>
        <pc:sldMkLst>
          <pc:docMk/>
          <pc:sldMk cId="697037580" sldId="273"/>
        </pc:sldMkLst>
        <pc:spChg chg="mod">
          <ac:chgData name="Martin Verjans" userId="23e40318f4d359fb" providerId="LiveId" clId="{4780802C-6ED3-43B5-81E2-3F00D35A6AB8}" dt="2023-03-09T14:56:54.205" v="3386" actId="20577"/>
          <ac:spMkLst>
            <pc:docMk/>
            <pc:sldMk cId="697037580" sldId="273"/>
            <ac:spMk id="2" creationId="{2F6623C3-29F7-3BE6-57CF-A2D43791AD89}"/>
          </ac:spMkLst>
        </pc:spChg>
        <pc:spChg chg="mod">
          <ac:chgData name="Martin Verjans" userId="23e40318f4d359fb" providerId="LiveId" clId="{4780802C-6ED3-43B5-81E2-3F00D35A6AB8}" dt="2023-03-09T14:55:31.986" v="3359" actId="20577"/>
          <ac:spMkLst>
            <pc:docMk/>
            <pc:sldMk cId="697037580" sldId="273"/>
            <ac:spMk id="21" creationId="{94D8D30B-BE12-6472-C653-E1012679EA94}"/>
          </ac:spMkLst>
        </pc:spChg>
        <pc:picChg chg="mod">
          <ac:chgData name="Martin Verjans" userId="23e40318f4d359fb" providerId="LiveId" clId="{4780802C-6ED3-43B5-81E2-3F00D35A6AB8}" dt="2023-03-09T14:54:24.440" v="3257" actId="14826"/>
          <ac:picMkLst>
            <pc:docMk/>
            <pc:sldMk cId="697037580" sldId="273"/>
            <ac:picMk id="5" creationId="{4EC1F4DC-83D2-E1CD-45B6-D1FEAD33C352}"/>
          </ac:picMkLst>
        </pc:picChg>
      </pc:sldChg>
      <pc:sldChg chg="addSp delSp modSp add mod modAnim delDesignElem">
        <pc:chgData name="Martin Verjans" userId="23e40318f4d359fb" providerId="LiveId" clId="{4780802C-6ED3-43B5-81E2-3F00D35A6AB8}" dt="2023-03-13T09:32:02.736" v="9287" actId="20577"/>
        <pc:sldMkLst>
          <pc:docMk/>
          <pc:sldMk cId="495844976" sldId="274"/>
        </pc:sldMkLst>
        <pc:spChg chg="mod">
          <ac:chgData name="Martin Verjans" userId="23e40318f4d359fb" providerId="LiveId" clId="{4780802C-6ED3-43B5-81E2-3F00D35A6AB8}" dt="2023-03-09T15:08:16.778" v="3717" actId="26606"/>
          <ac:spMkLst>
            <pc:docMk/>
            <pc:sldMk cId="495844976" sldId="274"/>
            <ac:spMk id="2" creationId="{AAD25EE1-EF9E-C0D6-1BBF-41219F348721}"/>
          </ac:spMkLst>
        </pc:spChg>
        <pc:spChg chg="add del mod">
          <ac:chgData name="Martin Verjans" userId="23e40318f4d359fb" providerId="LiveId" clId="{4780802C-6ED3-43B5-81E2-3F00D35A6AB8}" dt="2023-03-09T15:06:33.270" v="3699" actId="26606"/>
          <ac:spMkLst>
            <pc:docMk/>
            <pc:sldMk cId="495844976" sldId="274"/>
            <ac:spMk id="3" creationId="{7E4446AE-DF39-BA8C-AB30-222D02F4BE4B}"/>
          </ac:spMkLst>
        </pc:spChg>
        <pc:spChg chg="add del mod">
          <ac:chgData name="Martin Verjans" userId="23e40318f4d359fb" providerId="LiveId" clId="{4780802C-6ED3-43B5-81E2-3F00D35A6AB8}" dt="2023-03-09T15:05:31.174" v="3693"/>
          <ac:spMkLst>
            <pc:docMk/>
            <pc:sldMk cId="495844976" sldId="274"/>
            <ac:spMk id="4" creationId="{DDCF1CC8-D862-5776-6FD8-7AD9FDDFD568}"/>
          </ac:spMkLst>
        </pc:spChg>
        <pc:spChg chg="add del mod">
          <ac:chgData name="Martin Verjans" userId="23e40318f4d359fb" providerId="LiveId" clId="{4780802C-6ED3-43B5-81E2-3F00D35A6AB8}" dt="2023-03-09T15:05:31.174" v="3693"/>
          <ac:spMkLst>
            <pc:docMk/>
            <pc:sldMk cId="495844976" sldId="274"/>
            <ac:spMk id="5" creationId="{5F84FC04-11BB-E48C-D3AD-CB1EB334AB57}"/>
          </ac:spMkLst>
        </pc:spChg>
        <pc:spChg chg="add del mod">
          <ac:chgData name="Martin Verjans" userId="23e40318f4d359fb" providerId="LiveId" clId="{4780802C-6ED3-43B5-81E2-3F00D35A6AB8}" dt="2023-03-09T15:06:43.886" v="3701"/>
          <ac:spMkLst>
            <pc:docMk/>
            <pc:sldMk cId="495844976" sldId="274"/>
            <ac:spMk id="6" creationId="{CFFC901A-9D7D-14EB-CD49-1CCBFE77D3E4}"/>
          </ac:spMkLst>
        </pc:spChg>
        <pc:spChg chg="add del">
          <ac:chgData name="Martin Verjans" userId="23e40318f4d359fb" providerId="LiveId" clId="{4780802C-6ED3-43B5-81E2-3F00D35A6AB8}" dt="2023-03-09T15:06:32.302" v="3696" actId="26606"/>
          <ac:spMkLst>
            <pc:docMk/>
            <pc:sldMk cId="495844976" sldId="274"/>
            <ac:spMk id="8" creationId="{09588DA8-065E-4F6F-8EFD-43104AB2E0CF}"/>
          </ac:spMkLst>
        </pc:spChg>
        <pc:spChg chg="add del">
          <ac:chgData name="Martin Verjans" userId="23e40318f4d359fb" providerId="LiveId" clId="{4780802C-6ED3-43B5-81E2-3F00D35A6AB8}" dt="2023-03-09T15:06:33.249" v="3698" actId="26606"/>
          <ac:spMkLst>
            <pc:docMk/>
            <pc:sldMk cId="495844976" sldId="274"/>
            <ac:spMk id="9" creationId="{CB49665F-0298-4449-8D2D-209989CB9EE3}"/>
          </ac:spMkLst>
        </pc:spChg>
        <pc:spChg chg="add del">
          <ac:chgData name="Martin Verjans" userId="23e40318f4d359fb" providerId="LiveId" clId="{4780802C-6ED3-43B5-81E2-3F00D35A6AB8}" dt="2023-03-09T15:06:32.302" v="3696" actId="26606"/>
          <ac:spMkLst>
            <pc:docMk/>
            <pc:sldMk cId="495844976" sldId="274"/>
            <ac:spMk id="10" creationId="{C4285719-470E-454C-AF62-8323075F1F5B}"/>
          </ac:spMkLst>
        </pc:spChg>
        <pc:spChg chg="add del">
          <ac:chgData name="Martin Verjans" userId="23e40318f4d359fb" providerId="LiveId" clId="{4780802C-6ED3-43B5-81E2-3F00D35A6AB8}" dt="2023-03-09T15:06:33.249" v="3698" actId="26606"/>
          <ac:spMkLst>
            <pc:docMk/>
            <pc:sldMk cId="495844976" sldId="274"/>
            <ac:spMk id="11" creationId="{A71EEC14-174A-46FA-B046-474750457130}"/>
          </ac:spMkLst>
        </pc:spChg>
        <pc:spChg chg="add del">
          <ac:chgData name="Martin Verjans" userId="23e40318f4d359fb" providerId="LiveId" clId="{4780802C-6ED3-43B5-81E2-3F00D35A6AB8}" dt="2023-03-09T15:06:32.302" v="3696" actId="26606"/>
          <ac:spMkLst>
            <pc:docMk/>
            <pc:sldMk cId="495844976" sldId="274"/>
            <ac:spMk id="12" creationId="{CD9FE4EF-C4D8-49A0-B2FF-81D8DB7D8A24}"/>
          </ac:spMkLst>
        </pc:spChg>
        <pc:spChg chg="add del">
          <ac:chgData name="Martin Verjans" userId="23e40318f4d359fb" providerId="LiveId" clId="{4780802C-6ED3-43B5-81E2-3F00D35A6AB8}" dt="2023-03-09T15:06:32.302" v="3696" actId="26606"/>
          <ac:spMkLst>
            <pc:docMk/>
            <pc:sldMk cId="495844976" sldId="274"/>
            <ac:spMk id="14" creationId="{4300840D-0A0B-4512-BACA-B439D5B9C57C}"/>
          </ac:spMkLst>
        </pc:spChg>
        <pc:spChg chg="add del">
          <ac:chgData name="Martin Verjans" userId="23e40318f4d359fb" providerId="LiveId" clId="{4780802C-6ED3-43B5-81E2-3F00D35A6AB8}" dt="2023-03-09T15:06:32.302" v="3696" actId="26606"/>
          <ac:spMkLst>
            <pc:docMk/>
            <pc:sldMk cId="495844976" sldId="274"/>
            <ac:spMk id="16" creationId="{D2B78728-A580-49A7-84F9-6EF6F583ADE0}"/>
          </ac:spMkLst>
        </pc:spChg>
        <pc:spChg chg="del">
          <ac:chgData name="Martin Verjans" userId="23e40318f4d359fb" providerId="LiveId" clId="{4780802C-6ED3-43B5-81E2-3F00D35A6AB8}" dt="2023-03-09T15:05:31.174" v="3693"/>
          <ac:spMkLst>
            <pc:docMk/>
            <pc:sldMk cId="495844976" sldId="274"/>
            <ac:spMk id="17" creationId="{C4285719-470E-454C-AF62-8323075F1F5B}"/>
          </ac:spMkLst>
        </pc:spChg>
        <pc:spChg chg="add del">
          <ac:chgData name="Martin Verjans" userId="23e40318f4d359fb" providerId="LiveId" clId="{4780802C-6ED3-43B5-81E2-3F00D35A6AB8}" dt="2023-03-09T15:06:32.302" v="3696" actId="26606"/>
          <ac:spMkLst>
            <pc:docMk/>
            <pc:sldMk cId="495844976" sldId="274"/>
            <ac:spMk id="18" creationId="{38FAA1A1-D861-433F-88FA-1E9D6FD31D11}"/>
          </ac:spMkLst>
        </pc:spChg>
        <pc:spChg chg="del">
          <ac:chgData name="Martin Verjans" userId="23e40318f4d359fb" providerId="LiveId" clId="{4780802C-6ED3-43B5-81E2-3F00D35A6AB8}" dt="2023-03-09T15:05:31.174" v="3693"/>
          <ac:spMkLst>
            <pc:docMk/>
            <pc:sldMk cId="495844976" sldId="274"/>
            <ac:spMk id="19" creationId="{CD9FE4EF-C4D8-49A0-B2FF-81D8DB7D8A24}"/>
          </ac:spMkLst>
        </pc:spChg>
        <pc:spChg chg="add del">
          <ac:chgData name="Martin Verjans" userId="23e40318f4d359fb" providerId="LiveId" clId="{4780802C-6ED3-43B5-81E2-3F00D35A6AB8}" dt="2023-03-09T15:06:32.302" v="3696" actId="26606"/>
          <ac:spMkLst>
            <pc:docMk/>
            <pc:sldMk cId="495844976" sldId="274"/>
            <ac:spMk id="20" creationId="{8D71EDA1-87BF-4D5D-AB79-F346FD19278A}"/>
          </ac:spMkLst>
        </pc:spChg>
        <pc:spChg chg="del">
          <ac:chgData name="Martin Verjans" userId="23e40318f4d359fb" providerId="LiveId" clId="{4780802C-6ED3-43B5-81E2-3F00D35A6AB8}" dt="2023-03-09T15:05:31.174" v="3693"/>
          <ac:spMkLst>
            <pc:docMk/>
            <pc:sldMk cId="495844976" sldId="274"/>
            <ac:spMk id="21" creationId="{4300840D-0A0B-4512-BACA-B439D5B9C57C}"/>
          </ac:spMkLst>
        </pc:spChg>
        <pc:spChg chg="del">
          <ac:chgData name="Martin Verjans" userId="23e40318f4d359fb" providerId="LiveId" clId="{4780802C-6ED3-43B5-81E2-3F00D35A6AB8}" dt="2023-03-09T15:05:31.174" v="3693"/>
          <ac:spMkLst>
            <pc:docMk/>
            <pc:sldMk cId="495844976" sldId="274"/>
            <ac:spMk id="23" creationId="{D2B78728-A580-49A7-84F9-6EF6F583ADE0}"/>
          </ac:spMkLst>
        </pc:spChg>
        <pc:spChg chg="del">
          <ac:chgData name="Martin Verjans" userId="23e40318f4d359fb" providerId="LiveId" clId="{4780802C-6ED3-43B5-81E2-3F00D35A6AB8}" dt="2023-03-09T15:05:31.174" v="3693"/>
          <ac:spMkLst>
            <pc:docMk/>
            <pc:sldMk cId="495844976" sldId="274"/>
            <ac:spMk id="25" creationId="{38FAA1A1-D861-433F-88FA-1E9D6FD31D11}"/>
          </ac:spMkLst>
        </pc:spChg>
        <pc:spChg chg="del">
          <ac:chgData name="Martin Verjans" userId="23e40318f4d359fb" providerId="LiveId" clId="{4780802C-6ED3-43B5-81E2-3F00D35A6AB8}" dt="2023-03-09T15:05:31.174" v="3693"/>
          <ac:spMkLst>
            <pc:docMk/>
            <pc:sldMk cId="495844976" sldId="274"/>
            <ac:spMk id="27" creationId="{8D71EDA1-87BF-4D5D-AB79-F346FD19278A}"/>
          </ac:spMkLst>
        </pc:spChg>
        <pc:spChg chg="add del mod">
          <ac:chgData name="Martin Verjans" userId="23e40318f4d359fb" providerId="LiveId" clId="{4780802C-6ED3-43B5-81E2-3F00D35A6AB8}" dt="2023-03-09T15:06:43.886" v="3701"/>
          <ac:spMkLst>
            <pc:docMk/>
            <pc:sldMk cId="495844976" sldId="274"/>
            <ac:spMk id="35" creationId="{86F4CFCE-201C-A128-76E7-388976BF9FB6}"/>
          </ac:spMkLst>
        </pc:spChg>
        <pc:spChg chg="add del">
          <ac:chgData name="Martin Verjans" userId="23e40318f4d359fb" providerId="LiveId" clId="{4780802C-6ED3-43B5-81E2-3F00D35A6AB8}" dt="2023-03-09T15:06:43.886" v="3701"/>
          <ac:spMkLst>
            <pc:docMk/>
            <pc:sldMk cId="495844976" sldId="274"/>
            <ac:spMk id="36" creationId="{09588DA8-065E-4F6F-8EFD-43104AB2E0CF}"/>
          </ac:spMkLst>
        </pc:spChg>
        <pc:spChg chg="add del">
          <ac:chgData name="Martin Verjans" userId="23e40318f4d359fb" providerId="LiveId" clId="{4780802C-6ED3-43B5-81E2-3F00D35A6AB8}" dt="2023-03-09T15:06:43.886" v="3701"/>
          <ac:spMkLst>
            <pc:docMk/>
            <pc:sldMk cId="495844976" sldId="274"/>
            <ac:spMk id="37" creationId="{C4285719-470E-454C-AF62-8323075F1F5B}"/>
          </ac:spMkLst>
        </pc:spChg>
        <pc:spChg chg="add del">
          <ac:chgData name="Martin Verjans" userId="23e40318f4d359fb" providerId="LiveId" clId="{4780802C-6ED3-43B5-81E2-3F00D35A6AB8}" dt="2023-03-09T15:06:43.886" v="3701"/>
          <ac:spMkLst>
            <pc:docMk/>
            <pc:sldMk cId="495844976" sldId="274"/>
            <ac:spMk id="38" creationId="{CD9FE4EF-C4D8-49A0-B2FF-81D8DB7D8A24}"/>
          </ac:spMkLst>
        </pc:spChg>
        <pc:spChg chg="add del">
          <ac:chgData name="Martin Verjans" userId="23e40318f4d359fb" providerId="LiveId" clId="{4780802C-6ED3-43B5-81E2-3F00D35A6AB8}" dt="2023-03-09T15:06:43.886" v="3701"/>
          <ac:spMkLst>
            <pc:docMk/>
            <pc:sldMk cId="495844976" sldId="274"/>
            <ac:spMk id="39" creationId="{4300840D-0A0B-4512-BACA-B439D5B9C57C}"/>
          </ac:spMkLst>
        </pc:spChg>
        <pc:spChg chg="add del">
          <ac:chgData name="Martin Verjans" userId="23e40318f4d359fb" providerId="LiveId" clId="{4780802C-6ED3-43B5-81E2-3F00D35A6AB8}" dt="2023-03-09T15:06:43.886" v="3701"/>
          <ac:spMkLst>
            <pc:docMk/>
            <pc:sldMk cId="495844976" sldId="274"/>
            <ac:spMk id="40" creationId="{D2B78728-A580-49A7-84F9-6EF6F583ADE0}"/>
          </ac:spMkLst>
        </pc:spChg>
        <pc:spChg chg="add del">
          <ac:chgData name="Martin Verjans" userId="23e40318f4d359fb" providerId="LiveId" clId="{4780802C-6ED3-43B5-81E2-3F00D35A6AB8}" dt="2023-03-09T15:06:43.886" v="3701"/>
          <ac:spMkLst>
            <pc:docMk/>
            <pc:sldMk cId="495844976" sldId="274"/>
            <ac:spMk id="41" creationId="{38FAA1A1-D861-433F-88FA-1E9D6FD31D11}"/>
          </ac:spMkLst>
        </pc:spChg>
        <pc:spChg chg="add del">
          <ac:chgData name="Martin Verjans" userId="23e40318f4d359fb" providerId="LiveId" clId="{4780802C-6ED3-43B5-81E2-3F00D35A6AB8}" dt="2023-03-09T15:06:43.886" v="3701"/>
          <ac:spMkLst>
            <pc:docMk/>
            <pc:sldMk cId="495844976" sldId="274"/>
            <ac:spMk id="42" creationId="{8D71EDA1-87BF-4D5D-AB79-F346FD19278A}"/>
          </ac:spMkLst>
        </pc:spChg>
        <pc:spChg chg="add mod">
          <ac:chgData name="Martin Verjans" userId="23e40318f4d359fb" providerId="LiveId" clId="{4780802C-6ED3-43B5-81E2-3F00D35A6AB8}" dt="2023-03-13T09:32:02.736" v="9287" actId="20577"/>
          <ac:spMkLst>
            <pc:docMk/>
            <pc:sldMk cId="495844976" sldId="274"/>
            <ac:spMk id="43" creationId="{7E4446AE-DF39-BA8C-AB30-222D02F4BE4B}"/>
          </ac:spMkLst>
        </pc:spChg>
        <pc:spChg chg="add">
          <ac:chgData name="Martin Verjans" userId="23e40318f4d359fb" providerId="LiveId" clId="{4780802C-6ED3-43B5-81E2-3F00D35A6AB8}" dt="2023-03-09T15:08:16.778" v="3717" actId="26606"/>
          <ac:spMkLst>
            <pc:docMk/>
            <pc:sldMk cId="495844976" sldId="274"/>
            <ac:spMk id="54" creationId="{2E17E911-875F-4DE5-8699-99D9F1805A5D}"/>
          </ac:spMkLst>
        </pc:spChg>
        <pc:spChg chg="add">
          <ac:chgData name="Martin Verjans" userId="23e40318f4d359fb" providerId="LiveId" clId="{4780802C-6ED3-43B5-81E2-3F00D35A6AB8}" dt="2023-03-09T15:08:16.778" v="3717" actId="26606"/>
          <ac:spMkLst>
            <pc:docMk/>
            <pc:sldMk cId="495844976" sldId="274"/>
            <ac:spMk id="56" creationId="{CD9FE4EF-C4D8-49A0-B2FF-81D8DB7D8A24}"/>
          </ac:spMkLst>
        </pc:spChg>
        <pc:spChg chg="add">
          <ac:chgData name="Martin Verjans" userId="23e40318f4d359fb" providerId="LiveId" clId="{4780802C-6ED3-43B5-81E2-3F00D35A6AB8}" dt="2023-03-09T15:08:16.778" v="3717" actId="26606"/>
          <ac:spMkLst>
            <pc:docMk/>
            <pc:sldMk cId="495844976" sldId="274"/>
            <ac:spMk id="58" creationId="{4300840D-0A0B-4512-BACA-B439D5B9C57C}"/>
          </ac:spMkLst>
        </pc:spChg>
        <pc:spChg chg="add">
          <ac:chgData name="Martin Verjans" userId="23e40318f4d359fb" providerId="LiveId" clId="{4780802C-6ED3-43B5-81E2-3F00D35A6AB8}" dt="2023-03-09T15:08:16.778" v="3717" actId="26606"/>
          <ac:spMkLst>
            <pc:docMk/>
            <pc:sldMk cId="495844976" sldId="274"/>
            <ac:spMk id="60" creationId="{D2B78728-A580-49A7-84F9-6EF6F583ADE0}"/>
          </ac:spMkLst>
        </pc:spChg>
        <pc:spChg chg="add">
          <ac:chgData name="Martin Verjans" userId="23e40318f4d359fb" providerId="LiveId" clId="{4780802C-6ED3-43B5-81E2-3F00D35A6AB8}" dt="2023-03-09T15:08:16.778" v="3717" actId="26606"/>
          <ac:spMkLst>
            <pc:docMk/>
            <pc:sldMk cId="495844976" sldId="274"/>
            <ac:spMk id="62" creationId="{38FAA1A1-D861-433F-88FA-1E9D6FD31D11}"/>
          </ac:spMkLst>
        </pc:spChg>
        <pc:spChg chg="add">
          <ac:chgData name="Martin Verjans" userId="23e40318f4d359fb" providerId="LiveId" clId="{4780802C-6ED3-43B5-81E2-3F00D35A6AB8}" dt="2023-03-09T15:08:16.778" v="3717" actId="26606"/>
          <ac:spMkLst>
            <pc:docMk/>
            <pc:sldMk cId="495844976" sldId="274"/>
            <ac:spMk id="64" creationId="{8D71EDA1-87BF-4D5D-AB79-F346FD19278A}"/>
          </ac:spMkLst>
        </pc:spChg>
        <pc:grpChg chg="add del">
          <ac:chgData name="Martin Verjans" userId="23e40318f4d359fb" providerId="LiveId" clId="{4780802C-6ED3-43B5-81E2-3F00D35A6AB8}" dt="2023-03-09T15:06:33.249" v="3698" actId="26606"/>
          <ac:grpSpMkLst>
            <pc:docMk/>
            <pc:sldMk cId="495844976" sldId="274"/>
            <ac:grpSpMk id="13" creationId="{EEB6CB95-E653-4C6C-AE51-62FD848E8D5B}"/>
          </ac:grpSpMkLst>
        </pc:grpChg>
        <pc:grpChg chg="add del">
          <ac:chgData name="Martin Verjans" userId="23e40318f4d359fb" providerId="LiveId" clId="{4780802C-6ED3-43B5-81E2-3F00D35A6AB8}" dt="2023-03-09T15:06:33.249" v="3698" actId="26606"/>
          <ac:grpSpMkLst>
            <pc:docMk/>
            <pc:sldMk cId="495844976" sldId="274"/>
            <ac:grpSpMk id="28" creationId="{43F5E015-E085-4624-B431-B42414448684}"/>
          </ac:grpSpMkLst>
        </pc:grpChg>
        <pc:graphicFrameChg chg="add del">
          <ac:chgData name="Martin Verjans" userId="23e40318f4d359fb" providerId="LiveId" clId="{4780802C-6ED3-43B5-81E2-3F00D35A6AB8}" dt="2023-03-09T15:06:33.249" v="3698" actId="26606"/>
          <ac:graphicFrameMkLst>
            <pc:docMk/>
            <pc:sldMk cId="495844976" sldId="274"/>
            <ac:graphicFrameMk id="34" creationId="{E6F0077A-F4C1-BFFD-DFD3-33A12BD2BB70}"/>
          </ac:graphicFrameMkLst>
        </pc:graphicFrameChg>
        <pc:picChg chg="del">
          <ac:chgData name="Martin Verjans" userId="23e40318f4d359fb" providerId="LiveId" clId="{4780802C-6ED3-43B5-81E2-3F00D35A6AB8}" dt="2023-03-09T15:05:07.563" v="3690" actId="478"/>
          <ac:picMkLst>
            <pc:docMk/>
            <pc:sldMk cId="495844976" sldId="274"/>
            <ac:picMk id="7" creationId="{600257C7-BB67-FDAC-FDA0-611296403EC0}"/>
          </ac:picMkLst>
        </pc:picChg>
        <pc:picChg chg="add del mod">
          <ac:chgData name="Martin Verjans" userId="23e40318f4d359fb" providerId="LiveId" clId="{4780802C-6ED3-43B5-81E2-3F00D35A6AB8}" dt="2023-03-09T15:11:58.991" v="3870" actId="478"/>
          <ac:picMkLst>
            <pc:docMk/>
            <pc:sldMk cId="495844976" sldId="274"/>
            <ac:picMk id="45" creationId="{2B643715-D7B9-BEF7-71D8-24AD10901306}"/>
          </ac:picMkLst>
        </pc:picChg>
        <pc:cxnChg chg="add del">
          <ac:chgData name="Martin Verjans" userId="23e40318f4d359fb" providerId="LiveId" clId="{4780802C-6ED3-43B5-81E2-3F00D35A6AB8}" dt="2023-03-09T15:08:16.778" v="3717" actId="26606"/>
          <ac:cxnSpMkLst>
            <pc:docMk/>
            <pc:sldMk cId="495844976" sldId="274"/>
            <ac:cxnSpMk id="49" creationId="{A7F400EE-A8A5-48AF-B4D6-291B52C6F0B0}"/>
          </ac:cxnSpMkLst>
        </pc:cxnChg>
      </pc:sldChg>
      <pc:sldChg chg="addSp delSp modSp add mod modAnim delDesignElem">
        <pc:chgData name="Martin Verjans" userId="23e40318f4d359fb" providerId="LiveId" clId="{4780802C-6ED3-43B5-81E2-3F00D35A6AB8}" dt="2023-03-13T09:32:34.022" v="9317" actId="20577"/>
        <pc:sldMkLst>
          <pc:docMk/>
          <pc:sldMk cId="1297641946" sldId="275"/>
        </pc:sldMkLst>
        <pc:spChg chg="mod">
          <ac:chgData name="Martin Verjans" userId="23e40318f4d359fb" providerId="LiveId" clId="{4780802C-6ED3-43B5-81E2-3F00D35A6AB8}" dt="2023-03-09T15:11:24.718" v="3864" actId="26606"/>
          <ac:spMkLst>
            <pc:docMk/>
            <pc:sldMk cId="1297641946" sldId="275"/>
            <ac:spMk id="2" creationId="{AAD25EE1-EF9E-C0D6-1BBF-41219F348721}"/>
          </ac:spMkLst>
        </pc:spChg>
        <pc:spChg chg="add del mod">
          <ac:chgData name="Martin Verjans" userId="23e40318f4d359fb" providerId="LiveId" clId="{4780802C-6ED3-43B5-81E2-3F00D35A6AB8}" dt="2023-03-09T15:10:15.126" v="3858"/>
          <ac:spMkLst>
            <pc:docMk/>
            <pc:sldMk cId="1297641946" sldId="275"/>
            <ac:spMk id="3" creationId="{D00FACBC-D865-E811-AD6A-9EEA5C815DEB}"/>
          </ac:spMkLst>
        </pc:spChg>
        <pc:spChg chg="add del mod">
          <ac:chgData name="Martin Verjans" userId="23e40318f4d359fb" providerId="LiveId" clId="{4780802C-6ED3-43B5-81E2-3F00D35A6AB8}" dt="2023-03-09T15:10:15.126" v="3858"/>
          <ac:spMkLst>
            <pc:docMk/>
            <pc:sldMk cId="1297641946" sldId="275"/>
            <ac:spMk id="4" creationId="{FEB017C4-BA31-0D27-8F62-E21C93356026}"/>
          </ac:spMkLst>
        </pc:spChg>
        <pc:spChg chg="add mod">
          <ac:chgData name="Martin Verjans" userId="23e40318f4d359fb" providerId="LiveId" clId="{4780802C-6ED3-43B5-81E2-3F00D35A6AB8}" dt="2023-03-13T09:32:34.022" v="9317" actId="20577"/>
          <ac:spMkLst>
            <pc:docMk/>
            <pc:sldMk cId="1297641946" sldId="275"/>
            <ac:spMk id="6" creationId="{4B51CA36-9C90-99AA-3204-468FFCAF8905}"/>
          </ac:spMkLst>
        </pc:spChg>
        <pc:spChg chg="del mod">
          <ac:chgData name="Martin Verjans" userId="23e40318f4d359fb" providerId="LiveId" clId="{4780802C-6ED3-43B5-81E2-3F00D35A6AB8}" dt="2023-03-09T15:11:08.785" v="3861" actId="26606"/>
          <ac:spMkLst>
            <pc:docMk/>
            <pc:sldMk cId="1297641946" sldId="275"/>
            <ac:spMk id="43" creationId="{7E4446AE-DF39-BA8C-AB30-222D02F4BE4B}"/>
          </ac:spMkLst>
        </pc:spChg>
        <pc:spChg chg="add del">
          <ac:chgData name="Martin Verjans" userId="23e40318f4d359fb" providerId="LiveId" clId="{4780802C-6ED3-43B5-81E2-3F00D35A6AB8}" dt="2023-03-09T15:11:24.718" v="3864" actId="26606"/>
          <ac:spMkLst>
            <pc:docMk/>
            <pc:sldMk cId="1297641946" sldId="275"/>
            <ac:spMk id="50" creationId="{65219498-D544-41AC-98FE-8F956EF66A62}"/>
          </ac:spMkLst>
        </pc:spChg>
        <pc:spChg chg="add del">
          <ac:chgData name="Martin Verjans" userId="23e40318f4d359fb" providerId="LiveId" clId="{4780802C-6ED3-43B5-81E2-3F00D35A6AB8}" dt="2023-03-09T15:11:24.718" v="3864" actId="26606"/>
          <ac:spMkLst>
            <pc:docMk/>
            <pc:sldMk cId="1297641946" sldId="275"/>
            <ac:spMk id="52" creationId="{F500DBFC-17A9-4E0A-AEE2-A49F9AEEF0FD}"/>
          </ac:spMkLst>
        </pc:spChg>
        <pc:spChg chg="del">
          <ac:chgData name="Martin Verjans" userId="23e40318f4d359fb" providerId="LiveId" clId="{4780802C-6ED3-43B5-81E2-3F00D35A6AB8}" dt="2023-03-09T15:10:15.126" v="3858"/>
          <ac:spMkLst>
            <pc:docMk/>
            <pc:sldMk cId="1297641946" sldId="275"/>
            <ac:spMk id="54" creationId="{2E17E911-875F-4DE5-8699-99D9F1805A5D}"/>
          </ac:spMkLst>
        </pc:spChg>
        <pc:spChg chg="del">
          <ac:chgData name="Martin Verjans" userId="23e40318f4d359fb" providerId="LiveId" clId="{4780802C-6ED3-43B5-81E2-3F00D35A6AB8}" dt="2023-03-09T15:10:15.126" v="3858"/>
          <ac:spMkLst>
            <pc:docMk/>
            <pc:sldMk cId="1297641946" sldId="275"/>
            <ac:spMk id="56" creationId="{CD9FE4EF-C4D8-49A0-B2FF-81D8DB7D8A24}"/>
          </ac:spMkLst>
        </pc:spChg>
        <pc:spChg chg="del">
          <ac:chgData name="Martin Verjans" userId="23e40318f4d359fb" providerId="LiveId" clId="{4780802C-6ED3-43B5-81E2-3F00D35A6AB8}" dt="2023-03-09T15:10:15.126" v="3858"/>
          <ac:spMkLst>
            <pc:docMk/>
            <pc:sldMk cId="1297641946" sldId="275"/>
            <ac:spMk id="58" creationId="{4300840D-0A0B-4512-BACA-B439D5B9C57C}"/>
          </ac:spMkLst>
        </pc:spChg>
        <pc:spChg chg="add">
          <ac:chgData name="Martin Verjans" userId="23e40318f4d359fb" providerId="LiveId" clId="{4780802C-6ED3-43B5-81E2-3F00D35A6AB8}" dt="2023-03-09T15:11:24.718" v="3864" actId="26606"/>
          <ac:spMkLst>
            <pc:docMk/>
            <pc:sldMk cId="1297641946" sldId="275"/>
            <ac:spMk id="59" creationId="{C4285719-470E-454C-AF62-8323075F1F5B}"/>
          </ac:spMkLst>
        </pc:spChg>
        <pc:spChg chg="del">
          <ac:chgData name="Martin Verjans" userId="23e40318f4d359fb" providerId="LiveId" clId="{4780802C-6ED3-43B5-81E2-3F00D35A6AB8}" dt="2023-03-09T15:10:15.126" v="3858"/>
          <ac:spMkLst>
            <pc:docMk/>
            <pc:sldMk cId="1297641946" sldId="275"/>
            <ac:spMk id="60" creationId="{D2B78728-A580-49A7-84F9-6EF6F583ADE0}"/>
          </ac:spMkLst>
        </pc:spChg>
        <pc:spChg chg="add">
          <ac:chgData name="Martin Verjans" userId="23e40318f4d359fb" providerId="LiveId" clId="{4780802C-6ED3-43B5-81E2-3F00D35A6AB8}" dt="2023-03-09T15:11:24.718" v="3864" actId="26606"/>
          <ac:spMkLst>
            <pc:docMk/>
            <pc:sldMk cId="1297641946" sldId="275"/>
            <ac:spMk id="61" creationId="{CD9FE4EF-C4D8-49A0-B2FF-81D8DB7D8A24}"/>
          </ac:spMkLst>
        </pc:spChg>
        <pc:spChg chg="del">
          <ac:chgData name="Martin Verjans" userId="23e40318f4d359fb" providerId="LiveId" clId="{4780802C-6ED3-43B5-81E2-3F00D35A6AB8}" dt="2023-03-09T15:10:15.126" v="3858"/>
          <ac:spMkLst>
            <pc:docMk/>
            <pc:sldMk cId="1297641946" sldId="275"/>
            <ac:spMk id="62" creationId="{38FAA1A1-D861-433F-88FA-1E9D6FD31D11}"/>
          </ac:spMkLst>
        </pc:spChg>
        <pc:spChg chg="del">
          <ac:chgData name="Martin Verjans" userId="23e40318f4d359fb" providerId="LiveId" clId="{4780802C-6ED3-43B5-81E2-3F00D35A6AB8}" dt="2023-03-09T15:10:15.126" v="3858"/>
          <ac:spMkLst>
            <pc:docMk/>
            <pc:sldMk cId="1297641946" sldId="275"/>
            <ac:spMk id="64" creationId="{8D71EDA1-87BF-4D5D-AB79-F346FD19278A}"/>
          </ac:spMkLst>
        </pc:spChg>
        <pc:spChg chg="add">
          <ac:chgData name="Martin Verjans" userId="23e40318f4d359fb" providerId="LiveId" clId="{4780802C-6ED3-43B5-81E2-3F00D35A6AB8}" dt="2023-03-09T15:11:24.718" v="3864" actId="26606"/>
          <ac:spMkLst>
            <pc:docMk/>
            <pc:sldMk cId="1297641946" sldId="275"/>
            <ac:spMk id="66" creationId="{4300840D-0A0B-4512-BACA-B439D5B9C57C}"/>
          </ac:spMkLst>
        </pc:spChg>
        <pc:spChg chg="add">
          <ac:chgData name="Martin Verjans" userId="23e40318f4d359fb" providerId="LiveId" clId="{4780802C-6ED3-43B5-81E2-3F00D35A6AB8}" dt="2023-03-09T15:11:24.718" v="3864" actId="26606"/>
          <ac:spMkLst>
            <pc:docMk/>
            <pc:sldMk cId="1297641946" sldId="275"/>
            <ac:spMk id="68" creationId="{D2B78728-A580-49A7-84F9-6EF6F583ADE0}"/>
          </ac:spMkLst>
        </pc:spChg>
        <pc:spChg chg="add">
          <ac:chgData name="Martin Verjans" userId="23e40318f4d359fb" providerId="LiveId" clId="{4780802C-6ED3-43B5-81E2-3F00D35A6AB8}" dt="2023-03-09T15:11:24.718" v="3864" actId="26606"/>
          <ac:spMkLst>
            <pc:docMk/>
            <pc:sldMk cId="1297641946" sldId="275"/>
            <ac:spMk id="70" creationId="{38FAA1A1-D861-433F-88FA-1E9D6FD31D11}"/>
          </ac:spMkLst>
        </pc:spChg>
        <pc:spChg chg="add">
          <ac:chgData name="Martin Verjans" userId="23e40318f4d359fb" providerId="LiveId" clId="{4780802C-6ED3-43B5-81E2-3F00D35A6AB8}" dt="2023-03-09T15:11:24.718" v="3864" actId="26606"/>
          <ac:spMkLst>
            <pc:docMk/>
            <pc:sldMk cId="1297641946" sldId="275"/>
            <ac:spMk id="72" creationId="{8D71EDA1-87BF-4D5D-AB79-F346FD19278A}"/>
          </ac:spMkLst>
        </pc:spChg>
        <pc:grpChg chg="add del">
          <ac:chgData name="Martin Verjans" userId="23e40318f4d359fb" providerId="LiveId" clId="{4780802C-6ED3-43B5-81E2-3F00D35A6AB8}" dt="2023-03-09T15:11:24.718" v="3864" actId="26606"/>
          <ac:grpSpMkLst>
            <pc:docMk/>
            <pc:sldMk cId="1297641946" sldId="275"/>
            <ac:grpSpMk id="46" creationId="{D74613BB-817C-4C4F-8A24-4936F2F064C0}"/>
          </ac:grpSpMkLst>
        </pc:grpChg>
        <pc:picChg chg="del">
          <ac:chgData name="Martin Verjans" userId="23e40318f4d359fb" providerId="LiveId" clId="{4780802C-6ED3-43B5-81E2-3F00D35A6AB8}" dt="2023-03-09T15:10:10.260" v="3856" actId="478"/>
          <ac:picMkLst>
            <pc:docMk/>
            <pc:sldMk cId="1297641946" sldId="275"/>
            <ac:picMk id="45" creationId="{2B643715-D7B9-BEF7-71D8-24AD10901306}"/>
          </ac:picMkLst>
        </pc:picChg>
        <pc:picChg chg="add mod ord">
          <ac:chgData name="Martin Verjans" userId="23e40318f4d359fb" providerId="LiveId" clId="{4780802C-6ED3-43B5-81E2-3F00D35A6AB8}" dt="2023-03-09T15:11:24.718" v="3864" actId="26606"/>
          <ac:picMkLst>
            <pc:docMk/>
            <pc:sldMk cId="1297641946" sldId="275"/>
            <ac:picMk id="47" creationId="{1CDB7BF8-AEC1-EA1C-F3E6-132BCCE60203}"/>
          </ac:picMkLst>
        </pc:picChg>
      </pc:sldChg>
      <pc:sldChg chg="addSp delSp modSp add del mod">
        <pc:chgData name="Martin Verjans" userId="23e40318f4d359fb" providerId="LiveId" clId="{4780802C-6ED3-43B5-81E2-3F00D35A6AB8}" dt="2023-03-12T16:05:29.857" v="6664" actId="47"/>
        <pc:sldMkLst>
          <pc:docMk/>
          <pc:sldMk cId="581401083" sldId="276"/>
        </pc:sldMkLst>
        <pc:spChg chg="mod">
          <ac:chgData name="Martin Verjans" userId="23e40318f4d359fb" providerId="LiveId" clId="{4780802C-6ED3-43B5-81E2-3F00D35A6AB8}" dt="2023-03-12T16:04:56.122" v="6648" actId="26606"/>
          <ac:spMkLst>
            <pc:docMk/>
            <pc:sldMk cId="581401083" sldId="276"/>
            <ac:spMk id="2" creationId="{2F6623C3-29F7-3BE6-57CF-A2D43791AD89}"/>
          </ac:spMkLst>
        </pc:spChg>
        <pc:spChg chg="add del mod">
          <ac:chgData name="Martin Verjans" userId="23e40318f4d359fb" providerId="LiveId" clId="{4780802C-6ED3-43B5-81E2-3F00D35A6AB8}" dt="2023-03-12T12:54:09.477" v="4180" actId="478"/>
          <ac:spMkLst>
            <pc:docMk/>
            <pc:sldMk cId="581401083" sldId="276"/>
            <ac:spMk id="4" creationId="{D4A57E49-5A60-B216-BBCD-1CA4F8B2B430}"/>
          </ac:spMkLst>
        </pc:spChg>
        <pc:spChg chg="del">
          <ac:chgData name="Martin Verjans" userId="23e40318f4d359fb" providerId="LiveId" clId="{4780802C-6ED3-43B5-81E2-3F00D35A6AB8}" dt="2023-03-12T12:57:56.285" v="4287" actId="26606"/>
          <ac:spMkLst>
            <pc:docMk/>
            <pc:sldMk cId="581401083" sldId="276"/>
            <ac:spMk id="20" creationId="{12609869-9E80-471B-A487-A53288E0E791}"/>
          </ac:spMkLst>
        </pc:spChg>
        <pc:spChg chg="del mod">
          <ac:chgData name="Martin Verjans" userId="23e40318f4d359fb" providerId="LiveId" clId="{4780802C-6ED3-43B5-81E2-3F00D35A6AB8}" dt="2023-03-12T12:54:05.063" v="4179" actId="478"/>
          <ac:spMkLst>
            <pc:docMk/>
            <pc:sldMk cId="581401083" sldId="276"/>
            <ac:spMk id="21" creationId="{94D8D30B-BE12-6472-C653-E1012679EA94}"/>
          </ac:spMkLst>
        </pc:spChg>
        <pc:spChg chg="del">
          <ac:chgData name="Martin Verjans" userId="23e40318f4d359fb" providerId="LiveId" clId="{4780802C-6ED3-43B5-81E2-3F00D35A6AB8}" dt="2023-03-12T12:57:56.285" v="4287" actId="26606"/>
          <ac:spMkLst>
            <pc:docMk/>
            <pc:sldMk cId="581401083" sldId="276"/>
            <ac:spMk id="23" creationId="{7004738A-9D34-43E8-97D2-CA0EED4F8BE0}"/>
          </ac:spMkLst>
        </pc:spChg>
        <pc:spChg chg="del">
          <ac:chgData name="Martin Verjans" userId="23e40318f4d359fb" providerId="LiveId" clId="{4780802C-6ED3-43B5-81E2-3F00D35A6AB8}" dt="2023-03-12T12:57:56.285" v="4287" actId="26606"/>
          <ac:spMkLst>
            <pc:docMk/>
            <pc:sldMk cId="581401083" sldId="276"/>
            <ac:spMk id="29" creationId="{B8B8D07F-F13E-443E-BA68-2D26672D76B9}"/>
          </ac:spMkLst>
        </pc:spChg>
        <pc:spChg chg="del">
          <ac:chgData name="Martin Verjans" userId="23e40318f4d359fb" providerId="LiveId" clId="{4780802C-6ED3-43B5-81E2-3F00D35A6AB8}" dt="2023-03-12T12:57:56.285" v="4287" actId="26606"/>
          <ac:spMkLst>
            <pc:docMk/>
            <pc:sldMk cId="581401083" sldId="276"/>
            <ac:spMk id="31" creationId="{2813A4FA-24A5-41ED-A534-3807D1B2F344}"/>
          </ac:spMkLst>
        </pc:spChg>
        <pc:spChg chg="del">
          <ac:chgData name="Martin Verjans" userId="23e40318f4d359fb" providerId="LiveId" clId="{4780802C-6ED3-43B5-81E2-3F00D35A6AB8}" dt="2023-03-12T12:57:56.285" v="4287" actId="26606"/>
          <ac:spMkLst>
            <pc:docMk/>
            <pc:sldMk cId="581401083" sldId="276"/>
            <ac:spMk id="33" creationId="{C3944F27-CA70-4E84-A51A-E6BF89558979}"/>
          </ac:spMkLst>
        </pc:spChg>
        <pc:spChg chg="add del">
          <ac:chgData name="Martin Verjans" userId="23e40318f4d359fb" providerId="LiveId" clId="{4780802C-6ED3-43B5-81E2-3F00D35A6AB8}" dt="2023-03-12T12:58:16.462" v="4331" actId="26606"/>
          <ac:spMkLst>
            <pc:docMk/>
            <pc:sldMk cId="581401083" sldId="276"/>
            <ac:spMk id="39" creationId="{7D9D36D6-2AC5-46A1-A849-4C82D5264A3A}"/>
          </ac:spMkLst>
        </pc:spChg>
        <pc:spChg chg="add del">
          <ac:chgData name="Martin Verjans" userId="23e40318f4d359fb" providerId="LiveId" clId="{4780802C-6ED3-43B5-81E2-3F00D35A6AB8}" dt="2023-03-12T12:58:45.978" v="4332" actId="26606"/>
          <ac:spMkLst>
            <pc:docMk/>
            <pc:sldMk cId="581401083" sldId="276"/>
            <ac:spMk id="44" creationId="{A8384FB5-9ADC-4DDC-881B-597D56F5B15D}"/>
          </ac:spMkLst>
        </pc:spChg>
        <pc:spChg chg="add del">
          <ac:chgData name="Martin Verjans" userId="23e40318f4d359fb" providerId="LiveId" clId="{4780802C-6ED3-43B5-81E2-3F00D35A6AB8}" dt="2023-03-12T12:58:45.978" v="4332" actId="26606"/>
          <ac:spMkLst>
            <pc:docMk/>
            <pc:sldMk cId="581401083" sldId="276"/>
            <ac:spMk id="46" creationId="{91E5A9A7-95C6-4F4F-B00E-C82E07FE62EF}"/>
          </ac:spMkLst>
        </pc:spChg>
        <pc:spChg chg="add del">
          <ac:chgData name="Martin Verjans" userId="23e40318f4d359fb" providerId="LiveId" clId="{4780802C-6ED3-43B5-81E2-3F00D35A6AB8}" dt="2023-03-12T12:58:45.978" v="4332" actId="26606"/>
          <ac:spMkLst>
            <pc:docMk/>
            <pc:sldMk cId="581401083" sldId="276"/>
            <ac:spMk id="48" creationId="{D07DD2DE-F619-49DD-B5E7-03A290FF4ED1}"/>
          </ac:spMkLst>
        </pc:spChg>
        <pc:spChg chg="add del">
          <ac:chgData name="Martin Verjans" userId="23e40318f4d359fb" providerId="LiveId" clId="{4780802C-6ED3-43B5-81E2-3F00D35A6AB8}" dt="2023-03-12T12:58:45.978" v="4332" actId="26606"/>
          <ac:spMkLst>
            <pc:docMk/>
            <pc:sldMk cId="581401083" sldId="276"/>
            <ac:spMk id="50" creationId="{85149191-5F60-4A28-AAFF-039F96B0F3EC}"/>
          </ac:spMkLst>
        </pc:spChg>
        <pc:spChg chg="add del">
          <ac:chgData name="Martin Verjans" userId="23e40318f4d359fb" providerId="LiveId" clId="{4780802C-6ED3-43B5-81E2-3F00D35A6AB8}" dt="2023-03-12T12:58:45.978" v="4332" actId="26606"/>
          <ac:spMkLst>
            <pc:docMk/>
            <pc:sldMk cId="581401083" sldId="276"/>
            <ac:spMk id="52" creationId="{F8260ED5-17F7-4158-B241-D51DD4CF1B7E}"/>
          </ac:spMkLst>
        </pc:spChg>
        <pc:spChg chg="add del">
          <ac:chgData name="Martin Verjans" userId="23e40318f4d359fb" providerId="LiveId" clId="{4780802C-6ED3-43B5-81E2-3F00D35A6AB8}" dt="2023-03-12T16:04:56.122" v="6648" actId="26606"/>
          <ac:spMkLst>
            <pc:docMk/>
            <pc:sldMk cId="581401083" sldId="276"/>
            <ac:spMk id="57" creationId="{49B447FE-DDA9-4B30-828A-59FC569124E2}"/>
          </ac:spMkLst>
        </pc:spChg>
        <pc:spChg chg="add del">
          <ac:chgData name="Martin Verjans" userId="23e40318f4d359fb" providerId="LiveId" clId="{4780802C-6ED3-43B5-81E2-3F00D35A6AB8}" dt="2023-03-12T16:04:56.122" v="6648" actId="26606"/>
          <ac:spMkLst>
            <pc:docMk/>
            <pc:sldMk cId="581401083" sldId="276"/>
            <ac:spMk id="59" creationId="{C3D487F7-9050-4871-B351-34A72ADB296C}"/>
          </ac:spMkLst>
        </pc:spChg>
        <pc:spChg chg="add del">
          <ac:chgData name="Martin Verjans" userId="23e40318f4d359fb" providerId="LiveId" clId="{4780802C-6ED3-43B5-81E2-3F00D35A6AB8}" dt="2023-03-12T16:04:56.122" v="6648" actId="26606"/>
          <ac:spMkLst>
            <pc:docMk/>
            <pc:sldMk cId="581401083" sldId="276"/>
            <ac:spMk id="61" creationId="{F43C27DD-EF6A-4C48-9669-C2970E71A814}"/>
          </ac:spMkLst>
        </pc:spChg>
        <pc:spChg chg="add del">
          <ac:chgData name="Martin Verjans" userId="23e40318f4d359fb" providerId="LiveId" clId="{4780802C-6ED3-43B5-81E2-3F00D35A6AB8}" dt="2023-03-12T16:04:56.122" v="6648" actId="26606"/>
          <ac:spMkLst>
            <pc:docMk/>
            <pc:sldMk cId="581401083" sldId="276"/>
            <ac:spMk id="63" creationId="{05A1AA86-B7E6-4C02-AA34-F1A25CD4CCBD}"/>
          </ac:spMkLst>
        </pc:spChg>
        <pc:spChg chg="add del">
          <ac:chgData name="Martin Verjans" userId="23e40318f4d359fb" providerId="LiveId" clId="{4780802C-6ED3-43B5-81E2-3F00D35A6AB8}" dt="2023-03-12T16:04:56.122" v="6648" actId="26606"/>
          <ac:spMkLst>
            <pc:docMk/>
            <pc:sldMk cId="581401083" sldId="276"/>
            <ac:spMk id="65" creationId="{86C3B9CB-4E48-4726-B7B9-9E02F71B150F}"/>
          </ac:spMkLst>
        </pc:spChg>
        <pc:spChg chg="add del">
          <ac:chgData name="Martin Verjans" userId="23e40318f4d359fb" providerId="LiveId" clId="{4780802C-6ED3-43B5-81E2-3F00D35A6AB8}" dt="2023-03-12T16:04:56.122" v="6648" actId="26606"/>
          <ac:spMkLst>
            <pc:docMk/>
            <pc:sldMk cId="581401083" sldId="276"/>
            <ac:spMk id="67" creationId="{C84384FE-1C88-4CAA-8FB8-2313A3AE734D}"/>
          </ac:spMkLst>
        </pc:spChg>
        <pc:spChg chg="add">
          <ac:chgData name="Martin Verjans" userId="23e40318f4d359fb" providerId="LiveId" clId="{4780802C-6ED3-43B5-81E2-3F00D35A6AB8}" dt="2023-03-12T16:04:56.122" v="6648" actId="26606"/>
          <ac:spMkLst>
            <pc:docMk/>
            <pc:sldMk cId="581401083" sldId="276"/>
            <ac:spMk id="72" creationId="{6F5A5072-7B47-4D32-B52A-4EBBF590B8A5}"/>
          </ac:spMkLst>
        </pc:spChg>
        <pc:spChg chg="add">
          <ac:chgData name="Martin Verjans" userId="23e40318f4d359fb" providerId="LiveId" clId="{4780802C-6ED3-43B5-81E2-3F00D35A6AB8}" dt="2023-03-12T16:04:56.122" v="6648" actId="26606"/>
          <ac:spMkLst>
            <pc:docMk/>
            <pc:sldMk cId="581401083" sldId="276"/>
            <ac:spMk id="74" creationId="{9715DAF0-AE1B-46C9-8A6B-DB2AA05AB91D}"/>
          </ac:spMkLst>
        </pc:spChg>
        <pc:spChg chg="add">
          <ac:chgData name="Martin Verjans" userId="23e40318f4d359fb" providerId="LiveId" clId="{4780802C-6ED3-43B5-81E2-3F00D35A6AB8}" dt="2023-03-12T16:04:56.122" v="6648" actId="26606"/>
          <ac:spMkLst>
            <pc:docMk/>
            <pc:sldMk cId="581401083" sldId="276"/>
            <ac:spMk id="76" creationId="{6016219D-510E-4184-9090-6D5578A87BD1}"/>
          </ac:spMkLst>
        </pc:spChg>
        <pc:spChg chg="add">
          <ac:chgData name="Martin Verjans" userId="23e40318f4d359fb" providerId="LiveId" clId="{4780802C-6ED3-43B5-81E2-3F00D35A6AB8}" dt="2023-03-12T16:04:56.122" v="6648" actId="26606"/>
          <ac:spMkLst>
            <pc:docMk/>
            <pc:sldMk cId="581401083" sldId="276"/>
            <ac:spMk id="78" creationId="{AFF4A713-7B75-4B21-90D7-5AB19547C728}"/>
          </ac:spMkLst>
        </pc:spChg>
        <pc:spChg chg="add">
          <ac:chgData name="Martin Verjans" userId="23e40318f4d359fb" providerId="LiveId" clId="{4780802C-6ED3-43B5-81E2-3F00D35A6AB8}" dt="2023-03-12T16:04:56.122" v="6648" actId="26606"/>
          <ac:spMkLst>
            <pc:docMk/>
            <pc:sldMk cId="581401083" sldId="276"/>
            <ac:spMk id="80" creationId="{DC631C0B-6DA6-4E57-8231-CE32B3434A7E}"/>
          </ac:spMkLst>
        </pc:spChg>
        <pc:spChg chg="add">
          <ac:chgData name="Martin Verjans" userId="23e40318f4d359fb" providerId="LiveId" clId="{4780802C-6ED3-43B5-81E2-3F00D35A6AB8}" dt="2023-03-12T16:04:56.122" v="6648" actId="26606"/>
          <ac:spMkLst>
            <pc:docMk/>
            <pc:sldMk cId="581401083" sldId="276"/>
            <ac:spMk id="82" creationId="{C29501E6-A978-4A61-9689-9085AF97A53A}"/>
          </ac:spMkLst>
        </pc:spChg>
        <pc:picChg chg="del mod">
          <ac:chgData name="Martin Verjans" userId="23e40318f4d359fb" providerId="LiveId" clId="{4780802C-6ED3-43B5-81E2-3F00D35A6AB8}" dt="2023-03-12T12:54:02.141" v="4177" actId="478"/>
          <ac:picMkLst>
            <pc:docMk/>
            <pc:sldMk cId="581401083" sldId="276"/>
            <ac:picMk id="5" creationId="{4EC1F4DC-83D2-E1CD-45B6-D1FEAD33C352}"/>
          </ac:picMkLst>
        </pc:picChg>
        <pc:picChg chg="add del mod">
          <ac:chgData name="Martin Verjans" userId="23e40318f4d359fb" providerId="LiveId" clId="{4780802C-6ED3-43B5-81E2-3F00D35A6AB8}" dt="2023-03-12T16:04:50.465" v="6647" actId="478"/>
          <ac:picMkLst>
            <pc:docMk/>
            <pc:sldMk cId="581401083" sldId="276"/>
            <ac:picMk id="35" creationId="{445D6C66-32CD-0FD3-60C1-190A22B7272F}"/>
          </ac:picMkLst>
        </pc:picChg>
      </pc:sldChg>
      <pc:sldChg chg="add del">
        <pc:chgData name="Martin Verjans" userId="23e40318f4d359fb" providerId="LiveId" clId="{4780802C-6ED3-43B5-81E2-3F00D35A6AB8}" dt="2023-03-09T15:21:57.454" v="3997" actId="2696"/>
        <pc:sldMkLst>
          <pc:docMk/>
          <pc:sldMk cId="947608280" sldId="276"/>
        </pc:sldMkLst>
      </pc:sldChg>
      <pc:sldChg chg="modSp add mod ord modAnim">
        <pc:chgData name="Martin Verjans" userId="23e40318f4d359fb" providerId="LiveId" clId="{4780802C-6ED3-43B5-81E2-3F00D35A6AB8}" dt="2023-03-13T07:40:12.789" v="7099"/>
        <pc:sldMkLst>
          <pc:docMk/>
          <pc:sldMk cId="94774094" sldId="277"/>
        </pc:sldMkLst>
        <pc:spChg chg="mod">
          <ac:chgData name="Martin Verjans" userId="23e40318f4d359fb" providerId="LiveId" clId="{4780802C-6ED3-43B5-81E2-3F00D35A6AB8}" dt="2023-03-12T16:05:21.115" v="6663" actId="20577"/>
          <ac:spMkLst>
            <pc:docMk/>
            <pc:sldMk cId="94774094" sldId="277"/>
            <ac:spMk id="21" creationId="{94D8D30B-BE12-6472-C653-E1012679EA94}"/>
          </ac:spMkLst>
        </pc:spChg>
      </pc:sldChg>
      <pc:sldChg chg="addSp modSp new mod setBg modAnim">
        <pc:chgData name="Martin Verjans" userId="23e40318f4d359fb" providerId="LiveId" clId="{4780802C-6ED3-43B5-81E2-3F00D35A6AB8}" dt="2023-03-13T07:40:27.235" v="7101"/>
        <pc:sldMkLst>
          <pc:docMk/>
          <pc:sldMk cId="1524926695" sldId="278"/>
        </pc:sldMkLst>
        <pc:spChg chg="mod">
          <ac:chgData name="Martin Verjans" userId="23e40318f4d359fb" providerId="LiveId" clId="{4780802C-6ED3-43B5-81E2-3F00D35A6AB8}" dt="2023-03-12T15:54:46.594" v="6445" actId="26606"/>
          <ac:spMkLst>
            <pc:docMk/>
            <pc:sldMk cId="1524926695" sldId="278"/>
            <ac:spMk id="2" creationId="{6CE10FFE-8D54-A86E-C427-08F9972DAE42}"/>
          </ac:spMkLst>
        </pc:spChg>
        <pc:spChg chg="mod">
          <ac:chgData name="Martin Verjans" userId="23e40318f4d359fb" providerId="LiveId" clId="{4780802C-6ED3-43B5-81E2-3F00D35A6AB8}" dt="2023-03-12T15:54:46.594" v="6445" actId="26606"/>
          <ac:spMkLst>
            <pc:docMk/>
            <pc:sldMk cId="1524926695" sldId="278"/>
            <ac:spMk id="3" creationId="{687C0B45-EFD8-1D9A-276B-BC010B3C4E17}"/>
          </ac:spMkLst>
        </pc:spChg>
        <pc:spChg chg="add">
          <ac:chgData name="Martin Verjans" userId="23e40318f4d359fb" providerId="LiveId" clId="{4780802C-6ED3-43B5-81E2-3F00D35A6AB8}" dt="2023-03-12T15:54:46.594" v="6445" actId="26606"/>
          <ac:spMkLst>
            <pc:docMk/>
            <pc:sldMk cId="1524926695" sldId="278"/>
            <ac:spMk id="8" creationId="{1B15ED52-F352-441B-82BF-E0EA34836D08}"/>
          </ac:spMkLst>
        </pc:spChg>
        <pc:spChg chg="add">
          <ac:chgData name="Martin Verjans" userId="23e40318f4d359fb" providerId="LiveId" clId="{4780802C-6ED3-43B5-81E2-3F00D35A6AB8}" dt="2023-03-12T15:54:46.594" v="6445" actId="26606"/>
          <ac:spMkLst>
            <pc:docMk/>
            <pc:sldMk cId="1524926695" sldId="278"/>
            <ac:spMk id="10" creationId="{3B2E3793-BFE6-45A2-9B7B-E18844431C99}"/>
          </ac:spMkLst>
        </pc:spChg>
        <pc:spChg chg="add">
          <ac:chgData name="Martin Verjans" userId="23e40318f4d359fb" providerId="LiveId" clId="{4780802C-6ED3-43B5-81E2-3F00D35A6AB8}" dt="2023-03-12T15:54:46.594" v="6445" actId="26606"/>
          <ac:spMkLst>
            <pc:docMk/>
            <pc:sldMk cId="1524926695" sldId="278"/>
            <ac:spMk id="12" creationId="{BC4C4868-CB8F-4AF9-9CDB-8108F2C19B67}"/>
          </ac:spMkLst>
        </pc:spChg>
        <pc:spChg chg="add">
          <ac:chgData name="Martin Verjans" userId="23e40318f4d359fb" providerId="LiveId" clId="{4780802C-6ED3-43B5-81E2-3F00D35A6AB8}" dt="2023-03-12T15:54:46.594" v="6445" actId="26606"/>
          <ac:spMkLst>
            <pc:docMk/>
            <pc:sldMk cId="1524926695" sldId="278"/>
            <ac:spMk id="14" creationId="{375E0459-6403-40CD-989D-56A4407CA12E}"/>
          </ac:spMkLst>
        </pc:spChg>
        <pc:spChg chg="add">
          <ac:chgData name="Martin Verjans" userId="23e40318f4d359fb" providerId="LiveId" clId="{4780802C-6ED3-43B5-81E2-3F00D35A6AB8}" dt="2023-03-12T15:54:46.594" v="6445" actId="26606"/>
          <ac:spMkLst>
            <pc:docMk/>
            <pc:sldMk cId="1524926695" sldId="278"/>
            <ac:spMk id="16" creationId="{53E5B1A8-3AC9-4BD1-9BBC-78CA94F2D1BA}"/>
          </ac:spMkLst>
        </pc:spChg>
      </pc:sldChg>
      <pc:sldChg chg="addSp modSp new mod setBg modAnim">
        <pc:chgData name="Martin Verjans" userId="23e40318f4d359fb" providerId="LiveId" clId="{4780802C-6ED3-43B5-81E2-3F00D35A6AB8}" dt="2023-03-13T07:41:32.355" v="7114"/>
        <pc:sldMkLst>
          <pc:docMk/>
          <pc:sldMk cId="1515818673" sldId="279"/>
        </pc:sldMkLst>
        <pc:spChg chg="mod">
          <ac:chgData name="Martin Verjans" userId="23e40318f4d359fb" providerId="LiveId" clId="{4780802C-6ED3-43B5-81E2-3F00D35A6AB8}" dt="2023-03-12T15:54:39.629" v="6443" actId="26606"/>
          <ac:spMkLst>
            <pc:docMk/>
            <pc:sldMk cId="1515818673" sldId="279"/>
            <ac:spMk id="2" creationId="{BA63D8D2-D140-A45B-3DC6-061B5A897CE4}"/>
          </ac:spMkLst>
        </pc:spChg>
        <pc:spChg chg="mod">
          <ac:chgData name="Martin Verjans" userId="23e40318f4d359fb" providerId="LiveId" clId="{4780802C-6ED3-43B5-81E2-3F00D35A6AB8}" dt="2023-03-13T07:40:53.319" v="7104" actId="14"/>
          <ac:spMkLst>
            <pc:docMk/>
            <pc:sldMk cId="1515818673" sldId="279"/>
            <ac:spMk id="3" creationId="{EF38F49C-511F-6765-6F40-B9049F0C4BF6}"/>
          </ac:spMkLst>
        </pc:spChg>
        <pc:spChg chg="add">
          <ac:chgData name="Martin Verjans" userId="23e40318f4d359fb" providerId="LiveId" clId="{4780802C-6ED3-43B5-81E2-3F00D35A6AB8}" dt="2023-03-12T15:54:39.629" v="6443" actId="26606"/>
          <ac:spMkLst>
            <pc:docMk/>
            <pc:sldMk cId="1515818673" sldId="279"/>
            <ac:spMk id="8" creationId="{1B15ED52-F352-441B-82BF-E0EA34836D08}"/>
          </ac:spMkLst>
        </pc:spChg>
        <pc:spChg chg="add">
          <ac:chgData name="Martin Verjans" userId="23e40318f4d359fb" providerId="LiveId" clId="{4780802C-6ED3-43B5-81E2-3F00D35A6AB8}" dt="2023-03-12T15:54:39.629" v="6443" actId="26606"/>
          <ac:spMkLst>
            <pc:docMk/>
            <pc:sldMk cId="1515818673" sldId="279"/>
            <ac:spMk id="10" creationId="{3B2E3793-BFE6-45A2-9B7B-E18844431C99}"/>
          </ac:spMkLst>
        </pc:spChg>
        <pc:spChg chg="add">
          <ac:chgData name="Martin Verjans" userId="23e40318f4d359fb" providerId="LiveId" clId="{4780802C-6ED3-43B5-81E2-3F00D35A6AB8}" dt="2023-03-12T15:54:39.629" v="6443" actId="26606"/>
          <ac:spMkLst>
            <pc:docMk/>
            <pc:sldMk cId="1515818673" sldId="279"/>
            <ac:spMk id="12" creationId="{BC4C4868-CB8F-4AF9-9CDB-8108F2C19B67}"/>
          </ac:spMkLst>
        </pc:spChg>
        <pc:spChg chg="add">
          <ac:chgData name="Martin Verjans" userId="23e40318f4d359fb" providerId="LiveId" clId="{4780802C-6ED3-43B5-81E2-3F00D35A6AB8}" dt="2023-03-12T15:54:39.629" v="6443" actId="26606"/>
          <ac:spMkLst>
            <pc:docMk/>
            <pc:sldMk cId="1515818673" sldId="279"/>
            <ac:spMk id="14" creationId="{375E0459-6403-40CD-989D-56A4407CA12E}"/>
          </ac:spMkLst>
        </pc:spChg>
        <pc:spChg chg="add">
          <ac:chgData name="Martin Verjans" userId="23e40318f4d359fb" providerId="LiveId" clId="{4780802C-6ED3-43B5-81E2-3F00D35A6AB8}" dt="2023-03-12T15:54:39.629" v="6443" actId="26606"/>
          <ac:spMkLst>
            <pc:docMk/>
            <pc:sldMk cId="1515818673" sldId="279"/>
            <ac:spMk id="16" creationId="{53E5B1A8-3AC9-4BD1-9BBC-78CA94F2D1BA}"/>
          </ac:spMkLst>
        </pc:spChg>
      </pc:sldChg>
      <pc:sldChg chg="addSp modSp new mod setBg modAnim">
        <pc:chgData name="Martin Verjans" userId="23e40318f4d359fb" providerId="LiveId" clId="{4780802C-6ED3-43B5-81E2-3F00D35A6AB8}" dt="2023-03-13T08:02:32.493" v="7607"/>
        <pc:sldMkLst>
          <pc:docMk/>
          <pc:sldMk cId="3811392155" sldId="280"/>
        </pc:sldMkLst>
        <pc:spChg chg="mod">
          <ac:chgData name="Martin Verjans" userId="23e40318f4d359fb" providerId="LiveId" clId="{4780802C-6ED3-43B5-81E2-3F00D35A6AB8}" dt="2023-03-12T15:55:05.539" v="6455" actId="20577"/>
          <ac:spMkLst>
            <pc:docMk/>
            <pc:sldMk cId="3811392155" sldId="280"/>
            <ac:spMk id="2" creationId="{4C66712D-1DB4-372A-BE96-082E70325706}"/>
          </ac:spMkLst>
        </pc:spChg>
        <pc:spChg chg="mod">
          <ac:chgData name="Martin Verjans" userId="23e40318f4d359fb" providerId="LiveId" clId="{4780802C-6ED3-43B5-81E2-3F00D35A6AB8}" dt="2023-03-12T15:54:36.829" v="6442" actId="26606"/>
          <ac:spMkLst>
            <pc:docMk/>
            <pc:sldMk cId="3811392155" sldId="280"/>
            <ac:spMk id="3" creationId="{1BA1A795-745B-D283-3091-8F276D187833}"/>
          </ac:spMkLst>
        </pc:spChg>
        <pc:spChg chg="add">
          <ac:chgData name="Martin Verjans" userId="23e40318f4d359fb" providerId="LiveId" clId="{4780802C-6ED3-43B5-81E2-3F00D35A6AB8}" dt="2023-03-12T15:54:36.829" v="6442" actId="26606"/>
          <ac:spMkLst>
            <pc:docMk/>
            <pc:sldMk cId="3811392155" sldId="280"/>
            <ac:spMk id="8" creationId="{1B15ED52-F352-441B-82BF-E0EA34836D08}"/>
          </ac:spMkLst>
        </pc:spChg>
        <pc:spChg chg="add">
          <ac:chgData name="Martin Verjans" userId="23e40318f4d359fb" providerId="LiveId" clId="{4780802C-6ED3-43B5-81E2-3F00D35A6AB8}" dt="2023-03-12T15:54:36.829" v="6442" actId="26606"/>
          <ac:spMkLst>
            <pc:docMk/>
            <pc:sldMk cId="3811392155" sldId="280"/>
            <ac:spMk id="10" creationId="{3B2E3793-BFE6-45A2-9B7B-E18844431C99}"/>
          </ac:spMkLst>
        </pc:spChg>
        <pc:spChg chg="add">
          <ac:chgData name="Martin Verjans" userId="23e40318f4d359fb" providerId="LiveId" clId="{4780802C-6ED3-43B5-81E2-3F00D35A6AB8}" dt="2023-03-12T15:54:36.829" v="6442" actId="26606"/>
          <ac:spMkLst>
            <pc:docMk/>
            <pc:sldMk cId="3811392155" sldId="280"/>
            <ac:spMk id="12" creationId="{BC4C4868-CB8F-4AF9-9CDB-8108F2C19B67}"/>
          </ac:spMkLst>
        </pc:spChg>
        <pc:spChg chg="add">
          <ac:chgData name="Martin Verjans" userId="23e40318f4d359fb" providerId="LiveId" clId="{4780802C-6ED3-43B5-81E2-3F00D35A6AB8}" dt="2023-03-12T15:54:36.829" v="6442" actId="26606"/>
          <ac:spMkLst>
            <pc:docMk/>
            <pc:sldMk cId="3811392155" sldId="280"/>
            <ac:spMk id="14" creationId="{375E0459-6403-40CD-989D-56A4407CA12E}"/>
          </ac:spMkLst>
        </pc:spChg>
        <pc:spChg chg="add">
          <ac:chgData name="Martin Verjans" userId="23e40318f4d359fb" providerId="LiveId" clId="{4780802C-6ED3-43B5-81E2-3F00D35A6AB8}" dt="2023-03-12T15:54:36.829" v="6442" actId="26606"/>
          <ac:spMkLst>
            <pc:docMk/>
            <pc:sldMk cId="3811392155" sldId="280"/>
            <ac:spMk id="16" creationId="{53E5B1A8-3AC9-4BD1-9BBC-78CA94F2D1BA}"/>
          </ac:spMkLst>
        </pc:spChg>
      </pc:sldChg>
      <pc:sldChg chg="addSp modSp add mod setBg modAnim">
        <pc:chgData name="Martin Verjans" userId="23e40318f4d359fb" providerId="LiveId" clId="{4780802C-6ED3-43B5-81E2-3F00D35A6AB8}" dt="2023-03-13T08:37:06.604" v="8095" actId="2711"/>
        <pc:sldMkLst>
          <pc:docMk/>
          <pc:sldMk cId="2377132918" sldId="281"/>
        </pc:sldMkLst>
        <pc:spChg chg="mod">
          <ac:chgData name="Martin Verjans" userId="23e40318f4d359fb" providerId="LiveId" clId="{4780802C-6ED3-43B5-81E2-3F00D35A6AB8}" dt="2023-03-12T15:55:10.357" v="6456" actId="6549"/>
          <ac:spMkLst>
            <pc:docMk/>
            <pc:sldMk cId="2377132918" sldId="281"/>
            <ac:spMk id="2" creationId="{4C66712D-1DB4-372A-BE96-082E70325706}"/>
          </ac:spMkLst>
        </pc:spChg>
        <pc:spChg chg="mod">
          <ac:chgData name="Martin Verjans" userId="23e40318f4d359fb" providerId="LiveId" clId="{4780802C-6ED3-43B5-81E2-3F00D35A6AB8}" dt="2023-03-13T08:37:06.604" v="8095" actId="2711"/>
          <ac:spMkLst>
            <pc:docMk/>
            <pc:sldMk cId="2377132918" sldId="281"/>
            <ac:spMk id="3" creationId="{1BA1A795-745B-D283-3091-8F276D187833}"/>
          </ac:spMkLst>
        </pc:spChg>
        <pc:spChg chg="add">
          <ac:chgData name="Martin Verjans" userId="23e40318f4d359fb" providerId="LiveId" clId="{4780802C-6ED3-43B5-81E2-3F00D35A6AB8}" dt="2023-03-12T15:54:25.458" v="6441" actId="26606"/>
          <ac:spMkLst>
            <pc:docMk/>
            <pc:sldMk cId="2377132918" sldId="281"/>
            <ac:spMk id="8" creationId="{1B15ED52-F352-441B-82BF-E0EA34836D08}"/>
          </ac:spMkLst>
        </pc:spChg>
        <pc:spChg chg="add">
          <ac:chgData name="Martin Verjans" userId="23e40318f4d359fb" providerId="LiveId" clId="{4780802C-6ED3-43B5-81E2-3F00D35A6AB8}" dt="2023-03-12T15:54:25.458" v="6441" actId="26606"/>
          <ac:spMkLst>
            <pc:docMk/>
            <pc:sldMk cId="2377132918" sldId="281"/>
            <ac:spMk id="10" creationId="{3B2E3793-BFE6-45A2-9B7B-E18844431C99}"/>
          </ac:spMkLst>
        </pc:spChg>
        <pc:spChg chg="add">
          <ac:chgData name="Martin Verjans" userId="23e40318f4d359fb" providerId="LiveId" clId="{4780802C-6ED3-43B5-81E2-3F00D35A6AB8}" dt="2023-03-12T15:54:25.458" v="6441" actId="26606"/>
          <ac:spMkLst>
            <pc:docMk/>
            <pc:sldMk cId="2377132918" sldId="281"/>
            <ac:spMk id="12" creationId="{BC4C4868-CB8F-4AF9-9CDB-8108F2C19B67}"/>
          </ac:spMkLst>
        </pc:spChg>
        <pc:spChg chg="add">
          <ac:chgData name="Martin Verjans" userId="23e40318f4d359fb" providerId="LiveId" clId="{4780802C-6ED3-43B5-81E2-3F00D35A6AB8}" dt="2023-03-12T15:54:25.458" v="6441" actId="26606"/>
          <ac:spMkLst>
            <pc:docMk/>
            <pc:sldMk cId="2377132918" sldId="281"/>
            <ac:spMk id="14" creationId="{375E0459-6403-40CD-989D-56A4407CA12E}"/>
          </ac:spMkLst>
        </pc:spChg>
        <pc:spChg chg="add">
          <ac:chgData name="Martin Verjans" userId="23e40318f4d359fb" providerId="LiveId" clId="{4780802C-6ED3-43B5-81E2-3F00D35A6AB8}" dt="2023-03-12T15:54:25.458" v="6441" actId="26606"/>
          <ac:spMkLst>
            <pc:docMk/>
            <pc:sldMk cId="2377132918" sldId="281"/>
            <ac:spMk id="16" creationId="{53E5B1A8-3AC9-4BD1-9BBC-78CA94F2D1BA}"/>
          </ac:spMkLst>
        </pc:spChg>
      </pc:sldChg>
      <pc:sldChg chg="addSp delSp modSp add mod setBg modAnim">
        <pc:chgData name="Martin Verjans" userId="23e40318f4d359fb" providerId="LiveId" clId="{4780802C-6ED3-43B5-81E2-3F00D35A6AB8}" dt="2023-03-13T08:03:08.593" v="7610"/>
        <pc:sldMkLst>
          <pc:docMk/>
          <pc:sldMk cId="1470050209" sldId="282"/>
        </pc:sldMkLst>
        <pc:spChg chg="mod">
          <ac:chgData name="Martin Verjans" userId="23e40318f4d359fb" providerId="LiveId" clId="{4780802C-6ED3-43B5-81E2-3F00D35A6AB8}" dt="2023-03-12T15:55:15.844" v="6457" actId="6549"/>
          <ac:spMkLst>
            <pc:docMk/>
            <pc:sldMk cId="1470050209" sldId="282"/>
            <ac:spMk id="2" creationId="{4C66712D-1DB4-372A-BE96-082E70325706}"/>
          </ac:spMkLst>
        </pc:spChg>
        <pc:spChg chg="mod">
          <ac:chgData name="Martin Verjans" userId="23e40318f4d359fb" providerId="LiveId" clId="{4780802C-6ED3-43B5-81E2-3F00D35A6AB8}" dt="2023-03-12T17:18:06.209" v="7053" actId="20577"/>
          <ac:spMkLst>
            <pc:docMk/>
            <pc:sldMk cId="1470050209" sldId="282"/>
            <ac:spMk id="3" creationId="{1BA1A795-745B-D283-3091-8F276D187833}"/>
          </ac:spMkLst>
        </pc:spChg>
        <pc:spChg chg="add del">
          <ac:chgData name="Martin Verjans" userId="23e40318f4d359fb" providerId="LiveId" clId="{4780802C-6ED3-43B5-81E2-3F00D35A6AB8}" dt="2023-03-12T15:54:43.063" v="6444" actId="26606"/>
          <ac:spMkLst>
            <pc:docMk/>
            <pc:sldMk cId="1470050209" sldId="282"/>
            <ac:spMk id="8" creationId="{43C48B49-6135-48B6-AC0F-97E5D8D1F03F}"/>
          </ac:spMkLst>
        </pc:spChg>
        <pc:spChg chg="add del">
          <ac:chgData name="Martin Verjans" userId="23e40318f4d359fb" providerId="LiveId" clId="{4780802C-6ED3-43B5-81E2-3F00D35A6AB8}" dt="2023-03-12T15:54:43.063" v="6444" actId="26606"/>
          <ac:spMkLst>
            <pc:docMk/>
            <pc:sldMk cId="1470050209" sldId="282"/>
            <ac:spMk id="10" creationId="{9715DAF0-AE1B-46C9-8A6B-DB2AA05AB91D}"/>
          </ac:spMkLst>
        </pc:spChg>
        <pc:spChg chg="add del">
          <ac:chgData name="Martin Verjans" userId="23e40318f4d359fb" providerId="LiveId" clId="{4780802C-6ED3-43B5-81E2-3F00D35A6AB8}" dt="2023-03-12T15:54:43.063" v="6444" actId="26606"/>
          <ac:spMkLst>
            <pc:docMk/>
            <pc:sldMk cId="1470050209" sldId="282"/>
            <ac:spMk id="12" creationId="{DC631C0B-6DA6-4E57-8231-CE32B3434A7E}"/>
          </ac:spMkLst>
        </pc:spChg>
        <pc:spChg chg="add del">
          <ac:chgData name="Martin Verjans" userId="23e40318f4d359fb" providerId="LiveId" clId="{4780802C-6ED3-43B5-81E2-3F00D35A6AB8}" dt="2023-03-12T15:54:43.063" v="6444" actId="26606"/>
          <ac:spMkLst>
            <pc:docMk/>
            <pc:sldMk cId="1470050209" sldId="282"/>
            <ac:spMk id="14" creationId="{F256AC18-FB41-4977-8B0C-F5082335AB7D}"/>
          </ac:spMkLst>
        </pc:spChg>
        <pc:spChg chg="add del">
          <ac:chgData name="Martin Verjans" userId="23e40318f4d359fb" providerId="LiveId" clId="{4780802C-6ED3-43B5-81E2-3F00D35A6AB8}" dt="2023-03-12T15:54:43.063" v="6444" actId="26606"/>
          <ac:spMkLst>
            <pc:docMk/>
            <pc:sldMk cId="1470050209" sldId="282"/>
            <ac:spMk id="16" creationId="{AFF4A713-7B75-4B21-90D7-5AB19547C728}"/>
          </ac:spMkLst>
        </pc:spChg>
        <pc:spChg chg="add">
          <ac:chgData name="Martin Verjans" userId="23e40318f4d359fb" providerId="LiveId" clId="{4780802C-6ED3-43B5-81E2-3F00D35A6AB8}" dt="2023-03-12T15:54:43.063" v="6444" actId="26606"/>
          <ac:spMkLst>
            <pc:docMk/>
            <pc:sldMk cId="1470050209" sldId="282"/>
            <ac:spMk id="21" creationId="{1B15ED52-F352-441B-82BF-E0EA34836D08}"/>
          </ac:spMkLst>
        </pc:spChg>
        <pc:spChg chg="add">
          <ac:chgData name="Martin Verjans" userId="23e40318f4d359fb" providerId="LiveId" clId="{4780802C-6ED3-43B5-81E2-3F00D35A6AB8}" dt="2023-03-12T15:54:43.063" v="6444" actId="26606"/>
          <ac:spMkLst>
            <pc:docMk/>
            <pc:sldMk cId="1470050209" sldId="282"/>
            <ac:spMk id="23" creationId="{3B2E3793-BFE6-45A2-9B7B-E18844431C99}"/>
          </ac:spMkLst>
        </pc:spChg>
        <pc:spChg chg="add">
          <ac:chgData name="Martin Verjans" userId="23e40318f4d359fb" providerId="LiveId" clId="{4780802C-6ED3-43B5-81E2-3F00D35A6AB8}" dt="2023-03-12T15:54:43.063" v="6444" actId="26606"/>
          <ac:spMkLst>
            <pc:docMk/>
            <pc:sldMk cId="1470050209" sldId="282"/>
            <ac:spMk id="25" creationId="{BC4C4868-CB8F-4AF9-9CDB-8108F2C19B67}"/>
          </ac:spMkLst>
        </pc:spChg>
        <pc:spChg chg="add">
          <ac:chgData name="Martin Verjans" userId="23e40318f4d359fb" providerId="LiveId" clId="{4780802C-6ED3-43B5-81E2-3F00D35A6AB8}" dt="2023-03-12T15:54:43.063" v="6444" actId="26606"/>
          <ac:spMkLst>
            <pc:docMk/>
            <pc:sldMk cId="1470050209" sldId="282"/>
            <ac:spMk id="27" creationId="{375E0459-6403-40CD-989D-56A4407CA12E}"/>
          </ac:spMkLst>
        </pc:spChg>
        <pc:spChg chg="add">
          <ac:chgData name="Martin Verjans" userId="23e40318f4d359fb" providerId="LiveId" clId="{4780802C-6ED3-43B5-81E2-3F00D35A6AB8}" dt="2023-03-12T15:54:43.063" v="6444" actId="26606"/>
          <ac:spMkLst>
            <pc:docMk/>
            <pc:sldMk cId="1470050209" sldId="282"/>
            <ac:spMk id="29" creationId="{53E5B1A8-3AC9-4BD1-9BBC-78CA94F2D1BA}"/>
          </ac:spMkLst>
        </pc:spChg>
      </pc:sldChg>
      <pc:sldChg chg="addSp delSp modSp add mod setBg modAnim">
        <pc:chgData name="Martin Verjans" userId="23e40318f4d359fb" providerId="LiveId" clId="{4780802C-6ED3-43B5-81E2-3F00D35A6AB8}" dt="2023-03-13T09:28:39.178" v="9195"/>
        <pc:sldMkLst>
          <pc:docMk/>
          <pc:sldMk cId="1557028607" sldId="283"/>
        </pc:sldMkLst>
        <pc:spChg chg="mod">
          <ac:chgData name="Martin Verjans" userId="23e40318f4d359fb" providerId="LiveId" clId="{4780802C-6ED3-43B5-81E2-3F00D35A6AB8}" dt="2023-03-12T15:55:30.589" v="6459" actId="6549"/>
          <ac:spMkLst>
            <pc:docMk/>
            <pc:sldMk cId="1557028607" sldId="283"/>
            <ac:spMk id="2" creationId="{4C66712D-1DB4-372A-BE96-082E70325706}"/>
          </ac:spMkLst>
        </pc:spChg>
        <pc:spChg chg="mod">
          <ac:chgData name="Martin Verjans" userId="23e40318f4d359fb" providerId="LiveId" clId="{4780802C-6ED3-43B5-81E2-3F00D35A6AB8}" dt="2023-03-13T08:37:56.684" v="8100" actId="2711"/>
          <ac:spMkLst>
            <pc:docMk/>
            <pc:sldMk cId="1557028607" sldId="283"/>
            <ac:spMk id="3" creationId="{1BA1A795-745B-D283-3091-8F276D187833}"/>
          </ac:spMkLst>
        </pc:spChg>
        <pc:spChg chg="add del">
          <ac:chgData name="Martin Verjans" userId="23e40318f4d359fb" providerId="LiveId" clId="{4780802C-6ED3-43B5-81E2-3F00D35A6AB8}" dt="2023-03-12T15:55:26.249" v="6458" actId="26606"/>
          <ac:spMkLst>
            <pc:docMk/>
            <pc:sldMk cId="1557028607" sldId="283"/>
            <ac:spMk id="8" creationId="{DEE2AD96-B495-4E06-9291-B71706F728CB}"/>
          </ac:spMkLst>
        </pc:spChg>
        <pc:spChg chg="add del">
          <ac:chgData name="Martin Verjans" userId="23e40318f4d359fb" providerId="LiveId" clId="{4780802C-6ED3-43B5-81E2-3F00D35A6AB8}" dt="2023-03-12T15:55:26.249" v="6458" actId="26606"/>
          <ac:spMkLst>
            <pc:docMk/>
            <pc:sldMk cId="1557028607" sldId="283"/>
            <ac:spMk id="10" creationId="{53CF6D67-C5A8-4ADD-9E8E-1E38CA1D3166}"/>
          </ac:spMkLst>
        </pc:spChg>
        <pc:spChg chg="add del">
          <ac:chgData name="Martin Verjans" userId="23e40318f4d359fb" providerId="LiveId" clId="{4780802C-6ED3-43B5-81E2-3F00D35A6AB8}" dt="2023-03-12T15:55:26.249" v="6458" actId="26606"/>
          <ac:spMkLst>
            <pc:docMk/>
            <pc:sldMk cId="1557028607" sldId="283"/>
            <ac:spMk id="12" creationId="{86909FA0-B515-4681-B7A8-FA281D133B94}"/>
          </ac:spMkLst>
        </pc:spChg>
        <pc:spChg chg="add del">
          <ac:chgData name="Martin Verjans" userId="23e40318f4d359fb" providerId="LiveId" clId="{4780802C-6ED3-43B5-81E2-3F00D35A6AB8}" dt="2023-03-12T15:55:26.249" v="6458" actId="26606"/>
          <ac:spMkLst>
            <pc:docMk/>
            <pc:sldMk cId="1557028607" sldId="283"/>
            <ac:spMk id="14" creationId="{21C9FE86-FCC3-4A31-AA1C-C882262B7FE7}"/>
          </ac:spMkLst>
        </pc:spChg>
        <pc:spChg chg="add del">
          <ac:chgData name="Martin Verjans" userId="23e40318f4d359fb" providerId="LiveId" clId="{4780802C-6ED3-43B5-81E2-3F00D35A6AB8}" dt="2023-03-12T15:55:26.249" v="6458" actId="26606"/>
          <ac:spMkLst>
            <pc:docMk/>
            <pc:sldMk cId="1557028607" sldId="283"/>
            <ac:spMk id="16" creationId="{7D96243B-ECED-4B71-8E06-AE9A285EAD20}"/>
          </ac:spMkLst>
        </pc:spChg>
        <pc:spChg chg="add del">
          <ac:chgData name="Martin Verjans" userId="23e40318f4d359fb" providerId="LiveId" clId="{4780802C-6ED3-43B5-81E2-3F00D35A6AB8}" dt="2023-03-12T15:55:26.249" v="6458" actId="26606"/>
          <ac:spMkLst>
            <pc:docMk/>
            <pc:sldMk cId="1557028607" sldId="283"/>
            <ac:spMk id="18" creationId="{A09989E4-EFDC-4A90-A633-E0525FB4139E}"/>
          </ac:spMkLst>
        </pc:spChg>
        <pc:spChg chg="add">
          <ac:chgData name="Martin Verjans" userId="23e40318f4d359fb" providerId="LiveId" clId="{4780802C-6ED3-43B5-81E2-3F00D35A6AB8}" dt="2023-03-12T15:55:26.249" v="6458" actId="26606"/>
          <ac:spMkLst>
            <pc:docMk/>
            <pc:sldMk cId="1557028607" sldId="283"/>
            <ac:spMk id="23" creationId="{1B15ED52-F352-441B-82BF-E0EA34836D08}"/>
          </ac:spMkLst>
        </pc:spChg>
        <pc:spChg chg="add">
          <ac:chgData name="Martin Verjans" userId="23e40318f4d359fb" providerId="LiveId" clId="{4780802C-6ED3-43B5-81E2-3F00D35A6AB8}" dt="2023-03-12T15:55:26.249" v="6458" actId="26606"/>
          <ac:spMkLst>
            <pc:docMk/>
            <pc:sldMk cId="1557028607" sldId="283"/>
            <ac:spMk id="25" creationId="{3B2E3793-BFE6-45A2-9B7B-E18844431C99}"/>
          </ac:spMkLst>
        </pc:spChg>
        <pc:spChg chg="add">
          <ac:chgData name="Martin Verjans" userId="23e40318f4d359fb" providerId="LiveId" clId="{4780802C-6ED3-43B5-81E2-3F00D35A6AB8}" dt="2023-03-12T15:55:26.249" v="6458" actId="26606"/>
          <ac:spMkLst>
            <pc:docMk/>
            <pc:sldMk cId="1557028607" sldId="283"/>
            <ac:spMk id="27" creationId="{BC4C4868-CB8F-4AF9-9CDB-8108F2C19B67}"/>
          </ac:spMkLst>
        </pc:spChg>
        <pc:spChg chg="add">
          <ac:chgData name="Martin Verjans" userId="23e40318f4d359fb" providerId="LiveId" clId="{4780802C-6ED3-43B5-81E2-3F00D35A6AB8}" dt="2023-03-12T15:55:26.249" v="6458" actId="26606"/>
          <ac:spMkLst>
            <pc:docMk/>
            <pc:sldMk cId="1557028607" sldId="283"/>
            <ac:spMk id="29" creationId="{375E0459-6403-40CD-989D-56A4407CA12E}"/>
          </ac:spMkLst>
        </pc:spChg>
        <pc:spChg chg="add">
          <ac:chgData name="Martin Verjans" userId="23e40318f4d359fb" providerId="LiveId" clId="{4780802C-6ED3-43B5-81E2-3F00D35A6AB8}" dt="2023-03-12T15:55:26.249" v="6458" actId="26606"/>
          <ac:spMkLst>
            <pc:docMk/>
            <pc:sldMk cId="1557028607" sldId="283"/>
            <ac:spMk id="31" creationId="{53E5B1A8-3AC9-4BD1-9BBC-78CA94F2D1BA}"/>
          </ac:spMkLst>
        </pc:spChg>
      </pc:sldChg>
      <pc:sldChg chg="addSp modSp add mod setBg modAnim">
        <pc:chgData name="Martin Verjans" userId="23e40318f4d359fb" providerId="LiveId" clId="{4780802C-6ED3-43B5-81E2-3F00D35A6AB8}" dt="2023-03-13T08:38:04.236" v="8101" actId="2711"/>
        <pc:sldMkLst>
          <pc:docMk/>
          <pc:sldMk cId="3353800899" sldId="284"/>
        </pc:sldMkLst>
        <pc:spChg chg="mod">
          <ac:chgData name="Martin Verjans" userId="23e40318f4d359fb" providerId="LiveId" clId="{4780802C-6ED3-43B5-81E2-3F00D35A6AB8}" dt="2023-03-12T15:55:46.180" v="6461" actId="6549"/>
          <ac:spMkLst>
            <pc:docMk/>
            <pc:sldMk cId="3353800899" sldId="284"/>
            <ac:spMk id="2" creationId="{4C66712D-1DB4-372A-BE96-082E70325706}"/>
          </ac:spMkLst>
        </pc:spChg>
        <pc:spChg chg="mod">
          <ac:chgData name="Martin Verjans" userId="23e40318f4d359fb" providerId="LiveId" clId="{4780802C-6ED3-43B5-81E2-3F00D35A6AB8}" dt="2023-03-13T08:38:04.236" v="8101" actId="2711"/>
          <ac:spMkLst>
            <pc:docMk/>
            <pc:sldMk cId="3353800899" sldId="284"/>
            <ac:spMk id="3" creationId="{1BA1A795-745B-D283-3091-8F276D187833}"/>
          </ac:spMkLst>
        </pc:spChg>
        <pc:spChg chg="add">
          <ac:chgData name="Martin Verjans" userId="23e40318f4d359fb" providerId="LiveId" clId="{4780802C-6ED3-43B5-81E2-3F00D35A6AB8}" dt="2023-03-12T15:52:09.528" v="6430" actId="26606"/>
          <ac:spMkLst>
            <pc:docMk/>
            <pc:sldMk cId="3353800899" sldId="284"/>
            <ac:spMk id="10" creationId="{C4285719-470E-454C-AF62-8323075F1F5B}"/>
          </ac:spMkLst>
        </pc:spChg>
        <pc:spChg chg="add">
          <ac:chgData name="Martin Verjans" userId="23e40318f4d359fb" providerId="LiveId" clId="{4780802C-6ED3-43B5-81E2-3F00D35A6AB8}" dt="2023-03-12T15:52:09.528" v="6430" actId="26606"/>
          <ac:spMkLst>
            <pc:docMk/>
            <pc:sldMk cId="3353800899" sldId="284"/>
            <ac:spMk id="12" creationId="{CD9FE4EF-C4D8-49A0-B2FF-81D8DB7D8A24}"/>
          </ac:spMkLst>
        </pc:spChg>
        <pc:spChg chg="add">
          <ac:chgData name="Martin Verjans" userId="23e40318f4d359fb" providerId="LiveId" clId="{4780802C-6ED3-43B5-81E2-3F00D35A6AB8}" dt="2023-03-12T15:52:09.528" v="6430" actId="26606"/>
          <ac:spMkLst>
            <pc:docMk/>
            <pc:sldMk cId="3353800899" sldId="284"/>
            <ac:spMk id="14" creationId="{4300840D-0A0B-4512-BACA-B439D5B9C57C}"/>
          </ac:spMkLst>
        </pc:spChg>
        <pc:spChg chg="add">
          <ac:chgData name="Martin Verjans" userId="23e40318f4d359fb" providerId="LiveId" clId="{4780802C-6ED3-43B5-81E2-3F00D35A6AB8}" dt="2023-03-12T15:52:09.528" v="6430" actId="26606"/>
          <ac:spMkLst>
            <pc:docMk/>
            <pc:sldMk cId="3353800899" sldId="284"/>
            <ac:spMk id="16" creationId="{D2B78728-A580-49A7-84F9-6EF6F583ADE0}"/>
          </ac:spMkLst>
        </pc:spChg>
        <pc:spChg chg="add">
          <ac:chgData name="Martin Verjans" userId="23e40318f4d359fb" providerId="LiveId" clId="{4780802C-6ED3-43B5-81E2-3F00D35A6AB8}" dt="2023-03-12T15:52:09.528" v="6430" actId="26606"/>
          <ac:spMkLst>
            <pc:docMk/>
            <pc:sldMk cId="3353800899" sldId="284"/>
            <ac:spMk id="18" creationId="{38FAA1A1-D861-433F-88FA-1E9D6FD31D11}"/>
          </ac:spMkLst>
        </pc:spChg>
        <pc:spChg chg="add">
          <ac:chgData name="Martin Verjans" userId="23e40318f4d359fb" providerId="LiveId" clId="{4780802C-6ED3-43B5-81E2-3F00D35A6AB8}" dt="2023-03-12T15:52:09.528" v="6430" actId="26606"/>
          <ac:spMkLst>
            <pc:docMk/>
            <pc:sldMk cId="3353800899" sldId="284"/>
            <ac:spMk id="20" creationId="{8D71EDA1-87BF-4D5D-AB79-F346FD19278A}"/>
          </ac:spMkLst>
        </pc:spChg>
        <pc:picChg chg="add mod ord">
          <ac:chgData name="Martin Verjans" userId="23e40318f4d359fb" providerId="LiveId" clId="{4780802C-6ED3-43B5-81E2-3F00D35A6AB8}" dt="2023-03-12T15:52:59.708" v="6436" actId="1076"/>
          <ac:picMkLst>
            <pc:docMk/>
            <pc:sldMk cId="3353800899" sldId="284"/>
            <ac:picMk id="5" creationId="{849ED1E8-B7C6-685C-8D40-AE25F6140C3C}"/>
          </ac:picMkLst>
        </pc:picChg>
      </pc:sldChg>
      <pc:sldChg chg="addSp delSp modSp new mod setBg modAnim">
        <pc:chgData name="Martin Verjans" userId="23e40318f4d359fb" providerId="LiveId" clId="{4780802C-6ED3-43B5-81E2-3F00D35A6AB8}" dt="2023-03-13T09:29:20.443" v="9197"/>
        <pc:sldMkLst>
          <pc:docMk/>
          <pc:sldMk cId="489094585" sldId="285"/>
        </pc:sldMkLst>
        <pc:spChg chg="mod">
          <ac:chgData name="Martin Verjans" userId="23e40318f4d359fb" providerId="LiveId" clId="{4780802C-6ED3-43B5-81E2-3F00D35A6AB8}" dt="2023-03-12T17:14:33.384" v="6994" actId="20577"/>
          <ac:spMkLst>
            <pc:docMk/>
            <pc:sldMk cId="489094585" sldId="285"/>
            <ac:spMk id="2" creationId="{50A85A5B-F058-16EC-6229-3413E00D94B8}"/>
          </ac:spMkLst>
        </pc:spChg>
        <pc:spChg chg="mod">
          <ac:chgData name="Martin Verjans" userId="23e40318f4d359fb" providerId="LiveId" clId="{4780802C-6ED3-43B5-81E2-3F00D35A6AB8}" dt="2023-03-13T08:39:18.349" v="8182" actId="20577"/>
          <ac:spMkLst>
            <pc:docMk/>
            <pc:sldMk cId="489094585" sldId="285"/>
            <ac:spMk id="3" creationId="{3A13086E-F302-6AF9-0AB1-9747B3445DD8}"/>
          </ac:spMkLst>
        </pc:spChg>
        <pc:spChg chg="add del">
          <ac:chgData name="Martin Verjans" userId="23e40318f4d359fb" providerId="LiveId" clId="{4780802C-6ED3-43B5-81E2-3F00D35A6AB8}" dt="2023-03-12T17:04:05.480" v="6984" actId="26606"/>
          <ac:spMkLst>
            <pc:docMk/>
            <pc:sldMk cId="489094585" sldId="285"/>
            <ac:spMk id="10" creationId="{245A9F99-D9B1-4094-A2E2-B90AC1DB7B9C}"/>
          </ac:spMkLst>
        </pc:spChg>
        <pc:spChg chg="add del">
          <ac:chgData name="Martin Verjans" userId="23e40318f4d359fb" providerId="LiveId" clId="{4780802C-6ED3-43B5-81E2-3F00D35A6AB8}" dt="2023-03-12T17:04:05.480" v="6984" actId="26606"/>
          <ac:spMkLst>
            <pc:docMk/>
            <pc:sldMk cId="489094585" sldId="285"/>
            <ac:spMk id="12" creationId="{B7FAF607-473A-4A43-A23D-BBFF5C4117BB}"/>
          </ac:spMkLst>
        </pc:spChg>
        <pc:spChg chg="add">
          <ac:chgData name="Martin Verjans" userId="23e40318f4d359fb" providerId="LiveId" clId="{4780802C-6ED3-43B5-81E2-3F00D35A6AB8}" dt="2023-03-12T17:04:05.480" v="6984" actId="26606"/>
          <ac:spMkLst>
            <pc:docMk/>
            <pc:sldMk cId="489094585" sldId="285"/>
            <ac:spMk id="22" creationId="{12609869-9E80-471B-A487-A53288E0E791}"/>
          </ac:spMkLst>
        </pc:spChg>
        <pc:spChg chg="add">
          <ac:chgData name="Martin Verjans" userId="23e40318f4d359fb" providerId="LiveId" clId="{4780802C-6ED3-43B5-81E2-3F00D35A6AB8}" dt="2023-03-12T17:04:05.480" v="6984" actId="26606"/>
          <ac:spMkLst>
            <pc:docMk/>
            <pc:sldMk cId="489094585" sldId="285"/>
            <ac:spMk id="24" creationId="{7004738A-9D34-43E8-97D2-CA0EED4F8BE0}"/>
          </ac:spMkLst>
        </pc:spChg>
        <pc:spChg chg="add">
          <ac:chgData name="Martin Verjans" userId="23e40318f4d359fb" providerId="LiveId" clId="{4780802C-6ED3-43B5-81E2-3F00D35A6AB8}" dt="2023-03-12T17:04:05.480" v="6984" actId="26606"/>
          <ac:spMkLst>
            <pc:docMk/>
            <pc:sldMk cId="489094585" sldId="285"/>
            <ac:spMk id="26" creationId="{B8B8D07F-F13E-443E-BA68-2D26672D76B9}"/>
          </ac:spMkLst>
        </pc:spChg>
        <pc:spChg chg="add">
          <ac:chgData name="Martin Verjans" userId="23e40318f4d359fb" providerId="LiveId" clId="{4780802C-6ED3-43B5-81E2-3F00D35A6AB8}" dt="2023-03-12T17:04:05.480" v="6984" actId="26606"/>
          <ac:spMkLst>
            <pc:docMk/>
            <pc:sldMk cId="489094585" sldId="285"/>
            <ac:spMk id="28" creationId="{2813A4FA-24A5-41ED-A534-3807D1B2F344}"/>
          </ac:spMkLst>
        </pc:spChg>
        <pc:spChg chg="add">
          <ac:chgData name="Martin Verjans" userId="23e40318f4d359fb" providerId="LiveId" clId="{4780802C-6ED3-43B5-81E2-3F00D35A6AB8}" dt="2023-03-12T17:04:05.480" v="6984" actId="26606"/>
          <ac:spMkLst>
            <pc:docMk/>
            <pc:sldMk cId="489094585" sldId="285"/>
            <ac:spMk id="30" creationId="{C3944F27-CA70-4E84-A51A-E6BF89558979}"/>
          </ac:spMkLst>
        </pc:spChg>
        <pc:grpChg chg="add del">
          <ac:chgData name="Martin Verjans" userId="23e40318f4d359fb" providerId="LiveId" clId="{4780802C-6ED3-43B5-81E2-3F00D35A6AB8}" dt="2023-03-12T17:04:05.480" v="6984" actId="26606"/>
          <ac:grpSpMkLst>
            <pc:docMk/>
            <pc:sldMk cId="489094585" sldId="285"/>
            <ac:grpSpMk id="14" creationId="{C5F6476F-D303-44D3-B30F-1BA348F0F64A}"/>
          </ac:grpSpMkLst>
        </pc:grpChg>
        <pc:picChg chg="add mod ord">
          <ac:chgData name="Martin Verjans" userId="23e40318f4d359fb" providerId="LiveId" clId="{4780802C-6ED3-43B5-81E2-3F00D35A6AB8}" dt="2023-03-12T17:04:05.480" v="6984" actId="26606"/>
          <ac:picMkLst>
            <pc:docMk/>
            <pc:sldMk cId="489094585" sldId="285"/>
            <ac:picMk id="7" creationId="{5C26700D-F001-E3D0-32F4-AFB67FF8E2B7}"/>
          </ac:picMkLst>
        </pc:picChg>
      </pc:sldChg>
      <pc:sldChg chg="addSp modSp add mod modAnim">
        <pc:chgData name="Martin Verjans" userId="23e40318f4d359fb" providerId="LiveId" clId="{4780802C-6ED3-43B5-81E2-3F00D35A6AB8}" dt="2023-03-13T07:48:04.199" v="7400"/>
        <pc:sldMkLst>
          <pc:docMk/>
          <pc:sldMk cId="1484985975" sldId="286"/>
        </pc:sldMkLst>
        <pc:spChg chg="mod">
          <ac:chgData name="Martin Verjans" userId="23e40318f4d359fb" providerId="LiveId" clId="{4780802C-6ED3-43B5-81E2-3F00D35A6AB8}" dt="2023-03-13T07:47:32.043" v="7397" actId="20577"/>
          <ac:spMkLst>
            <pc:docMk/>
            <pc:sldMk cId="1484985975" sldId="286"/>
            <ac:spMk id="3" creationId="{EF38F49C-511F-6765-6F40-B9049F0C4BF6}"/>
          </ac:spMkLst>
        </pc:spChg>
        <pc:picChg chg="add mod">
          <ac:chgData name="Martin Verjans" userId="23e40318f4d359fb" providerId="LiveId" clId="{4780802C-6ED3-43B5-81E2-3F00D35A6AB8}" dt="2023-03-13T07:48:02.594" v="7399" actId="1076"/>
          <ac:picMkLst>
            <pc:docMk/>
            <pc:sldMk cId="1484985975" sldId="286"/>
            <ac:picMk id="5" creationId="{75B29226-E2E5-75CE-6D69-8861A6A91B0F}"/>
          </ac:picMkLst>
        </pc:picChg>
      </pc:sldChg>
      <pc:sldChg chg="addSp delSp modSp add mod delAnim modAnim">
        <pc:chgData name="Martin Verjans" userId="23e40318f4d359fb" providerId="LiveId" clId="{4780802C-6ED3-43B5-81E2-3F00D35A6AB8}" dt="2023-03-13T08:02:40.357" v="7608"/>
        <pc:sldMkLst>
          <pc:docMk/>
          <pc:sldMk cId="2344035267" sldId="287"/>
        </pc:sldMkLst>
        <pc:spChg chg="mod">
          <ac:chgData name="Martin Verjans" userId="23e40318f4d359fb" providerId="LiveId" clId="{4780802C-6ED3-43B5-81E2-3F00D35A6AB8}" dt="2023-03-13T07:57:56.243" v="7480" actId="26606"/>
          <ac:spMkLst>
            <pc:docMk/>
            <pc:sldMk cId="2344035267" sldId="287"/>
            <ac:spMk id="2" creationId="{BA63D8D2-D140-A45B-3DC6-061B5A897CE4}"/>
          </ac:spMkLst>
        </pc:spChg>
        <pc:spChg chg="del">
          <ac:chgData name="Martin Verjans" userId="23e40318f4d359fb" providerId="LiveId" clId="{4780802C-6ED3-43B5-81E2-3F00D35A6AB8}" dt="2023-03-13T07:57:02.761" v="7438" actId="478"/>
          <ac:spMkLst>
            <pc:docMk/>
            <pc:sldMk cId="2344035267" sldId="287"/>
            <ac:spMk id="3" creationId="{EF38F49C-511F-6765-6F40-B9049F0C4BF6}"/>
          </ac:spMkLst>
        </pc:spChg>
        <pc:spChg chg="add mod">
          <ac:chgData name="Martin Verjans" userId="23e40318f4d359fb" providerId="LiveId" clId="{4780802C-6ED3-43B5-81E2-3F00D35A6AB8}" dt="2023-03-13T07:57:56.243" v="7480" actId="26606"/>
          <ac:spMkLst>
            <pc:docMk/>
            <pc:sldMk cId="2344035267" sldId="287"/>
            <ac:spMk id="6" creationId="{DFA4D209-C2D7-58B4-803C-ABE1DF496FEF}"/>
          </ac:spMkLst>
        </pc:spChg>
        <pc:spChg chg="del">
          <ac:chgData name="Martin Verjans" userId="23e40318f4d359fb" providerId="LiveId" clId="{4780802C-6ED3-43B5-81E2-3F00D35A6AB8}" dt="2023-03-13T07:57:56.243" v="7480" actId="26606"/>
          <ac:spMkLst>
            <pc:docMk/>
            <pc:sldMk cId="2344035267" sldId="287"/>
            <ac:spMk id="8" creationId="{1B15ED52-F352-441B-82BF-E0EA34836D08}"/>
          </ac:spMkLst>
        </pc:spChg>
        <pc:spChg chg="del">
          <ac:chgData name="Martin Verjans" userId="23e40318f4d359fb" providerId="LiveId" clId="{4780802C-6ED3-43B5-81E2-3F00D35A6AB8}" dt="2023-03-13T07:57:56.243" v="7480" actId="26606"/>
          <ac:spMkLst>
            <pc:docMk/>
            <pc:sldMk cId="2344035267" sldId="287"/>
            <ac:spMk id="10" creationId="{3B2E3793-BFE6-45A2-9B7B-E18844431C99}"/>
          </ac:spMkLst>
        </pc:spChg>
        <pc:spChg chg="del">
          <ac:chgData name="Martin Verjans" userId="23e40318f4d359fb" providerId="LiveId" clId="{4780802C-6ED3-43B5-81E2-3F00D35A6AB8}" dt="2023-03-13T07:57:56.243" v="7480" actId="26606"/>
          <ac:spMkLst>
            <pc:docMk/>
            <pc:sldMk cId="2344035267" sldId="287"/>
            <ac:spMk id="12" creationId="{BC4C4868-CB8F-4AF9-9CDB-8108F2C19B67}"/>
          </ac:spMkLst>
        </pc:spChg>
        <pc:spChg chg="del">
          <ac:chgData name="Martin Verjans" userId="23e40318f4d359fb" providerId="LiveId" clId="{4780802C-6ED3-43B5-81E2-3F00D35A6AB8}" dt="2023-03-13T07:57:56.243" v="7480" actId="26606"/>
          <ac:spMkLst>
            <pc:docMk/>
            <pc:sldMk cId="2344035267" sldId="287"/>
            <ac:spMk id="14" creationId="{375E0459-6403-40CD-989D-56A4407CA12E}"/>
          </ac:spMkLst>
        </pc:spChg>
        <pc:spChg chg="del">
          <ac:chgData name="Martin Verjans" userId="23e40318f4d359fb" providerId="LiveId" clId="{4780802C-6ED3-43B5-81E2-3F00D35A6AB8}" dt="2023-03-13T07:57:56.243" v="7480" actId="26606"/>
          <ac:spMkLst>
            <pc:docMk/>
            <pc:sldMk cId="2344035267" sldId="287"/>
            <ac:spMk id="16" creationId="{53E5B1A8-3AC9-4BD1-9BBC-78CA94F2D1BA}"/>
          </ac:spMkLst>
        </pc:spChg>
        <pc:spChg chg="add">
          <ac:chgData name="Martin Verjans" userId="23e40318f4d359fb" providerId="LiveId" clId="{4780802C-6ED3-43B5-81E2-3F00D35A6AB8}" dt="2023-03-13T07:57:56.243" v="7480" actId="26606"/>
          <ac:spMkLst>
            <pc:docMk/>
            <pc:sldMk cId="2344035267" sldId="287"/>
            <ac:spMk id="21" creationId="{09588DA8-065E-4F6F-8EFD-43104AB2E0CF}"/>
          </ac:spMkLst>
        </pc:spChg>
        <pc:spChg chg="add">
          <ac:chgData name="Martin Verjans" userId="23e40318f4d359fb" providerId="LiveId" clId="{4780802C-6ED3-43B5-81E2-3F00D35A6AB8}" dt="2023-03-13T07:57:56.243" v="7480" actId="26606"/>
          <ac:spMkLst>
            <pc:docMk/>
            <pc:sldMk cId="2344035267" sldId="287"/>
            <ac:spMk id="23" creationId="{C4285719-470E-454C-AF62-8323075F1F5B}"/>
          </ac:spMkLst>
        </pc:spChg>
        <pc:spChg chg="add">
          <ac:chgData name="Martin Verjans" userId="23e40318f4d359fb" providerId="LiveId" clId="{4780802C-6ED3-43B5-81E2-3F00D35A6AB8}" dt="2023-03-13T07:57:56.243" v="7480" actId="26606"/>
          <ac:spMkLst>
            <pc:docMk/>
            <pc:sldMk cId="2344035267" sldId="287"/>
            <ac:spMk id="25" creationId="{CD9FE4EF-C4D8-49A0-B2FF-81D8DB7D8A24}"/>
          </ac:spMkLst>
        </pc:spChg>
        <pc:spChg chg="add">
          <ac:chgData name="Martin Verjans" userId="23e40318f4d359fb" providerId="LiveId" clId="{4780802C-6ED3-43B5-81E2-3F00D35A6AB8}" dt="2023-03-13T07:57:56.243" v="7480" actId="26606"/>
          <ac:spMkLst>
            <pc:docMk/>
            <pc:sldMk cId="2344035267" sldId="287"/>
            <ac:spMk id="27" creationId="{4300840D-0A0B-4512-BACA-B439D5B9C57C}"/>
          </ac:spMkLst>
        </pc:spChg>
        <pc:spChg chg="add">
          <ac:chgData name="Martin Verjans" userId="23e40318f4d359fb" providerId="LiveId" clId="{4780802C-6ED3-43B5-81E2-3F00D35A6AB8}" dt="2023-03-13T07:57:56.243" v="7480" actId="26606"/>
          <ac:spMkLst>
            <pc:docMk/>
            <pc:sldMk cId="2344035267" sldId="287"/>
            <ac:spMk id="29" creationId="{D2B78728-A580-49A7-84F9-6EF6F583ADE0}"/>
          </ac:spMkLst>
        </pc:spChg>
        <pc:spChg chg="add">
          <ac:chgData name="Martin Verjans" userId="23e40318f4d359fb" providerId="LiveId" clId="{4780802C-6ED3-43B5-81E2-3F00D35A6AB8}" dt="2023-03-13T07:57:56.243" v="7480" actId="26606"/>
          <ac:spMkLst>
            <pc:docMk/>
            <pc:sldMk cId="2344035267" sldId="287"/>
            <ac:spMk id="31" creationId="{38FAA1A1-D861-433F-88FA-1E9D6FD31D11}"/>
          </ac:spMkLst>
        </pc:spChg>
        <pc:spChg chg="add">
          <ac:chgData name="Martin Verjans" userId="23e40318f4d359fb" providerId="LiveId" clId="{4780802C-6ED3-43B5-81E2-3F00D35A6AB8}" dt="2023-03-13T07:57:56.243" v="7480" actId="26606"/>
          <ac:spMkLst>
            <pc:docMk/>
            <pc:sldMk cId="2344035267" sldId="287"/>
            <ac:spMk id="33" creationId="{8D71EDA1-87BF-4D5D-AB79-F346FD19278A}"/>
          </ac:spMkLst>
        </pc:spChg>
        <pc:picChg chg="del">
          <ac:chgData name="Martin Verjans" userId="23e40318f4d359fb" providerId="LiveId" clId="{4780802C-6ED3-43B5-81E2-3F00D35A6AB8}" dt="2023-03-13T07:57:04.851" v="7439" actId="478"/>
          <ac:picMkLst>
            <pc:docMk/>
            <pc:sldMk cId="2344035267" sldId="287"/>
            <ac:picMk id="5" creationId="{75B29226-E2E5-75CE-6D69-8861A6A91B0F}"/>
          </ac:picMkLst>
        </pc:picChg>
      </pc:sldChg>
      <pc:sldChg chg="addSp delSp modSp add mod modAnim">
        <pc:chgData name="Martin Verjans" userId="23e40318f4d359fb" providerId="LiveId" clId="{4780802C-6ED3-43B5-81E2-3F00D35A6AB8}" dt="2023-03-13T08:38:41.503" v="8149" actId="2711"/>
        <pc:sldMkLst>
          <pc:docMk/>
          <pc:sldMk cId="612803484" sldId="288"/>
        </pc:sldMkLst>
        <pc:spChg chg="mod">
          <ac:chgData name="Martin Verjans" userId="23e40318f4d359fb" providerId="LiveId" clId="{4780802C-6ED3-43B5-81E2-3F00D35A6AB8}" dt="2023-03-13T07:58:18.403" v="7494" actId="26606"/>
          <ac:spMkLst>
            <pc:docMk/>
            <pc:sldMk cId="612803484" sldId="288"/>
            <ac:spMk id="2" creationId="{4C66712D-1DB4-372A-BE96-082E70325706}"/>
          </ac:spMkLst>
        </pc:spChg>
        <pc:spChg chg="mod">
          <ac:chgData name="Martin Verjans" userId="23e40318f4d359fb" providerId="LiveId" clId="{4780802C-6ED3-43B5-81E2-3F00D35A6AB8}" dt="2023-03-13T08:38:41.503" v="8149" actId="2711"/>
          <ac:spMkLst>
            <pc:docMk/>
            <pc:sldMk cId="612803484" sldId="288"/>
            <ac:spMk id="3" creationId="{1BA1A795-745B-D283-3091-8F276D187833}"/>
          </ac:spMkLst>
        </pc:spChg>
        <pc:spChg chg="del">
          <ac:chgData name="Martin Verjans" userId="23e40318f4d359fb" providerId="LiveId" clId="{4780802C-6ED3-43B5-81E2-3F00D35A6AB8}" dt="2023-03-13T07:58:18.403" v="7494" actId="26606"/>
          <ac:spMkLst>
            <pc:docMk/>
            <pc:sldMk cId="612803484" sldId="288"/>
            <ac:spMk id="10" creationId="{C4285719-470E-454C-AF62-8323075F1F5B}"/>
          </ac:spMkLst>
        </pc:spChg>
        <pc:spChg chg="del">
          <ac:chgData name="Martin Verjans" userId="23e40318f4d359fb" providerId="LiveId" clId="{4780802C-6ED3-43B5-81E2-3F00D35A6AB8}" dt="2023-03-13T07:58:18.403" v="7494" actId="26606"/>
          <ac:spMkLst>
            <pc:docMk/>
            <pc:sldMk cId="612803484" sldId="288"/>
            <ac:spMk id="12" creationId="{CD9FE4EF-C4D8-49A0-B2FF-81D8DB7D8A24}"/>
          </ac:spMkLst>
        </pc:spChg>
        <pc:spChg chg="del">
          <ac:chgData name="Martin Verjans" userId="23e40318f4d359fb" providerId="LiveId" clId="{4780802C-6ED3-43B5-81E2-3F00D35A6AB8}" dt="2023-03-13T07:58:18.403" v="7494" actId="26606"/>
          <ac:spMkLst>
            <pc:docMk/>
            <pc:sldMk cId="612803484" sldId="288"/>
            <ac:spMk id="14" creationId="{4300840D-0A0B-4512-BACA-B439D5B9C57C}"/>
          </ac:spMkLst>
        </pc:spChg>
        <pc:spChg chg="del">
          <ac:chgData name="Martin Verjans" userId="23e40318f4d359fb" providerId="LiveId" clId="{4780802C-6ED3-43B5-81E2-3F00D35A6AB8}" dt="2023-03-13T07:58:18.403" v="7494" actId="26606"/>
          <ac:spMkLst>
            <pc:docMk/>
            <pc:sldMk cId="612803484" sldId="288"/>
            <ac:spMk id="16" creationId="{D2B78728-A580-49A7-84F9-6EF6F583ADE0}"/>
          </ac:spMkLst>
        </pc:spChg>
        <pc:spChg chg="del">
          <ac:chgData name="Martin Verjans" userId="23e40318f4d359fb" providerId="LiveId" clId="{4780802C-6ED3-43B5-81E2-3F00D35A6AB8}" dt="2023-03-13T07:58:18.403" v="7494" actId="26606"/>
          <ac:spMkLst>
            <pc:docMk/>
            <pc:sldMk cId="612803484" sldId="288"/>
            <ac:spMk id="18" creationId="{38FAA1A1-D861-433F-88FA-1E9D6FD31D11}"/>
          </ac:spMkLst>
        </pc:spChg>
        <pc:spChg chg="del">
          <ac:chgData name="Martin Verjans" userId="23e40318f4d359fb" providerId="LiveId" clId="{4780802C-6ED3-43B5-81E2-3F00D35A6AB8}" dt="2023-03-13T07:58:18.403" v="7494" actId="26606"/>
          <ac:spMkLst>
            <pc:docMk/>
            <pc:sldMk cId="612803484" sldId="288"/>
            <ac:spMk id="20" creationId="{8D71EDA1-87BF-4D5D-AB79-F346FD19278A}"/>
          </ac:spMkLst>
        </pc:spChg>
        <pc:spChg chg="add">
          <ac:chgData name="Martin Verjans" userId="23e40318f4d359fb" providerId="LiveId" clId="{4780802C-6ED3-43B5-81E2-3F00D35A6AB8}" dt="2023-03-13T07:58:18.403" v="7494" actId="26606"/>
          <ac:spMkLst>
            <pc:docMk/>
            <pc:sldMk cId="612803484" sldId="288"/>
            <ac:spMk id="25" creationId="{1B15ED52-F352-441B-82BF-E0EA34836D08}"/>
          </ac:spMkLst>
        </pc:spChg>
        <pc:spChg chg="add">
          <ac:chgData name="Martin Verjans" userId="23e40318f4d359fb" providerId="LiveId" clId="{4780802C-6ED3-43B5-81E2-3F00D35A6AB8}" dt="2023-03-13T07:58:18.403" v="7494" actId="26606"/>
          <ac:spMkLst>
            <pc:docMk/>
            <pc:sldMk cId="612803484" sldId="288"/>
            <ac:spMk id="27" creationId="{3B2E3793-BFE6-45A2-9B7B-E18844431C99}"/>
          </ac:spMkLst>
        </pc:spChg>
        <pc:spChg chg="add">
          <ac:chgData name="Martin Verjans" userId="23e40318f4d359fb" providerId="LiveId" clId="{4780802C-6ED3-43B5-81E2-3F00D35A6AB8}" dt="2023-03-13T07:58:18.403" v="7494" actId="26606"/>
          <ac:spMkLst>
            <pc:docMk/>
            <pc:sldMk cId="612803484" sldId="288"/>
            <ac:spMk id="29" creationId="{BC4C4868-CB8F-4AF9-9CDB-8108F2C19B67}"/>
          </ac:spMkLst>
        </pc:spChg>
        <pc:spChg chg="add">
          <ac:chgData name="Martin Verjans" userId="23e40318f4d359fb" providerId="LiveId" clId="{4780802C-6ED3-43B5-81E2-3F00D35A6AB8}" dt="2023-03-13T07:58:18.403" v="7494" actId="26606"/>
          <ac:spMkLst>
            <pc:docMk/>
            <pc:sldMk cId="612803484" sldId="288"/>
            <ac:spMk id="31" creationId="{375E0459-6403-40CD-989D-56A4407CA12E}"/>
          </ac:spMkLst>
        </pc:spChg>
        <pc:spChg chg="add">
          <ac:chgData name="Martin Verjans" userId="23e40318f4d359fb" providerId="LiveId" clId="{4780802C-6ED3-43B5-81E2-3F00D35A6AB8}" dt="2023-03-13T07:58:18.403" v="7494" actId="26606"/>
          <ac:spMkLst>
            <pc:docMk/>
            <pc:sldMk cId="612803484" sldId="288"/>
            <ac:spMk id="33" creationId="{53E5B1A8-3AC9-4BD1-9BBC-78CA94F2D1BA}"/>
          </ac:spMkLst>
        </pc:spChg>
        <pc:picChg chg="del">
          <ac:chgData name="Martin Verjans" userId="23e40318f4d359fb" providerId="LiveId" clId="{4780802C-6ED3-43B5-81E2-3F00D35A6AB8}" dt="2023-03-13T07:58:16.244" v="7493" actId="478"/>
          <ac:picMkLst>
            <pc:docMk/>
            <pc:sldMk cId="612803484" sldId="288"/>
            <ac:picMk id="5" creationId="{849ED1E8-B7C6-685C-8D40-AE25F6140C3C}"/>
          </ac:picMkLst>
        </pc:picChg>
      </pc:sldChg>
      <pc:sldChg chg="addSp modSp add mod modAnim">
        <pc:chgData name="Martin Verjans" userId="23e40318f4d359fb" providerId="LiveId" clId="{4780802C-6ED3-43B5-81E2-3F00D35A6AB8}" dt="2023-03-13T09:28:13.880" v="9194"/>
        <pc:sldMkLst>
          <pc:docMk/>
          <pc:sldMk cId="3361569224" sldId="289"/>
        </pc:sldMkLst>
        <pc:spChg chg="mod">
          <ac:chgData name="Martin Verjans" userId="23e40318f4d359fb" providerId="LiveId" clId="{4780802C-6ED3-43B5-81E2-3F00D35A6AB8}" dt="2023-03-13T08:05:13.467" v="7630" actId="20577"/>
          <ac:spMkLst>
            <pc:docMk/>
            <pc:sldMk cId="3361569224" sldId="289"/>
            <ac:spMk id="2" creationId="{4C66712D-1DB4-372A-BE96-082E70325706}"/>
          </ac:spMkLst>
        </pc:spChg>
        <pc:spChg chg="mod">
          <ac:chgData name="Martin Verjans" userId="23e40318f4d359fb" providerId="LiveId" clId="{4780802C-6ED3-43B5-81E2-3F00D35A6AB8}" dt="2023-03-13T09:28:10.099" v="9193" actId="2711"/>
          <ac:spMkLst>
            <pc:docMk/>
            <pc:sldMk cId="3361569224" sldId="289"/>
            <ac:spMk id="3" creationId="{1BA1A795-745B-D283-3091-8F276D187833}"/>
          </ac:spMkLst>
        </pc:spChg>
        <pc:picChg chg="add mod">
          <ac:chgData name="Martin Verjans" userId="23e40318f4d359fb" providerId="LiveId" clId="{4780802C-6ED3-43B5-81E2-3F00D35A6AB8}" dt="2023-03-13T08:25:57.908" v="8070" actId="1076"/>
          <ac:picMkLst>
            <pc:docMk/>
            <pc:sldMk cId="3361569224" sldId="289"/>
            <ac:picMk id="5" creationId="{F794E68C-5A61-3C30-6E5D-1B2B44DD1CE4}"/>
          </ac:picMkLst>
        </pc:picChg>
      </pc:sldChg>
      <pc:sldChg chg="modSp add mod ord">
        <pc:chgData name="Martin Verjans" userId="23e40318f4d359fb" providerId="LiveId" clId="{4780802C-6ED3-43B5-81E2-3F00D35A6AB8}" dt="2023-03-13T08:41:31.983" v="8248" actId="14100"/>
        <pc:sldMkLst>
          <pc:docMk/>
          <pc:sldMk cId="485835204" sldId="290"/>
        </pc:sldMkLst>
        <pc:spChg chg="mod">
          <ac:chgData name="Martin Verjans" userId="23e40318f4d359fb" providerId="LiveId" clId="{4780802C-6ED3-43B5-81E2-3F00D35A6AB8}" dt="2023-03-13T08:39:59.657" v="8197" actId="20577"/>
          <ac:spMkLst>
            <pc:docMk/>
            <pc:sldMk cId="485835204" sldId="290"/>
            <ac:spMk id="2" creationId="{971AE64A-EEE3-F425-F799-F692F18DBE2B}"/>
          </ac:spMkLst>
        </pc:spChg>
        <pc:spChg chg="mod">
          <ac:chgData name="Martin Verjans" userId="23e40318f4d359fb" providerId="LiveId" clId="{4780802C-6ED3-43B5-81E2-3F00D35A6AB8}" dt="2023-03-13T08:41:31.983" v="8248" actId="14100"/>
          <ac:spMkLst>
            <pc:docMk/>
            <pc:sldMk cId="485835204" sldId="290"/>
            <ac:spMk id="3" creationId="{AF900F38-E7AE-3A9A-6333-BDE7F560CCA7}"/>
          </ac:spMkLst>
        </pc:spChg>
        <pc:picChg chg="mod">
          <ac:chgData name="Martin Verjans" userId="23e40318f4d359fb" providerId="LiveId" clId="{4780802C-6ED3-43B5-81E2-3F00D35A6AB8}" dt="2023-03-13T08:41:25.261" v="8247" actId="14100"/>
          <ac:picMkLst>
            <pc:docMk/>
            <pc:sldMk cId="485835204" sldId="290"/>
            <ac:picMk id="5" creationId="{0A899387-6AE4-7FF0-6826-345EE6240436}"/>
          </ac:picMkLst>
        </pc:picChg>
      </pc:sldChg>
      <pc:sldChg chg="add del">
        <pc:chgData name="Martin Verjans" userId="23e40318f4d359fb" providerId="LiveId" clId="{4780802C-6ED3-43B5-81E2-3F00D35A6AB8}" dt="2023-03-13T08:39:41.863" v="8184" actId="2696"/>
        <pc:sldMkLst>
          <pc:docMk/>
          <pc:sldMk cId="1468691627" sldId="290"/>
        </pc:sldMkLst>
      </pc:sldChg>
      <pc:sldChg chg="addSp delSp modSp new mod setBg">
        <pc:chgData name="Martin Verjans" userId="23e40318f4d359fb" providerId="LiveId" clId="{4780802C-6ED3-43B5-81E2-3F00D35A6AB8}" dt="2023-03-13T08:43:18.202" v="8288" actId="26606"/>
        <pc:sldMkLst>
          <pc:docMk/>
          <pc:sldMk cId="1512333035" sldId="291"/>
        </pc:sldMkLst>
        <pc:spChg chg="mod">
          <ac:chgData name="Martin Verjans" userId="23e40318f4d359fb" providerId="LiveId" clId="{4780802C-6ED3-43B5-81E2-3F00D35A6AB8}" dt="2023-03-13T08:43:18.202" v="8288" actId="26606"/>
          <ac:spMkLst>
            <pc:docMk/>
            <pc:sldMk cId="1512333035" sldId="291"/>
            <ac:spMk id="2" creationId="{7A2639B4-44BB-AD9F-6609-6921A441716D}"/>
          </ac:spMkLst>
        </pc:spChg>
        <pc:spChg chg="del">
          <ac:chgData name="Martin Verjans" userId="23e40318f4d359fb" providerId="LiveId" clId="{4780802C-6ED3-43B5-81E2-3F00D35A6AB8}" dt="2023-03-13T08:43:05.391" v="8287" actId="931"/>
          <ac:spMkLst>
            <pc:docMk/>
            <pc:sldMk cId="1512333035" sldId="291"/>
            <ac:spMk id="3" creationId="{B94C682A-A83D-D699-3B77-1D071D812594}"/>
          </ac:spMkLst>
        </pc:spChg>
        <pc:spChg chg="add">
          <ac:chgData name="Martin Verjans" userId="23e40318f4d359fb" providerId="LiveId" clId="{4780802C-6ED3-43B5-81E2-3F00D35A6AB8}" dt="2023-03-13T08:43:18.202" v="8288" actId="26606"/>
          <ac:spMkLst>
            <pc:docMk/>
            <pc:sldMk cId="1512333035" sldId="291"/>
            <ac:spMk id="10" creationId="{A8384FB5-9ADC-4DDC-881B-597D56F5B15D}"/>
          </ac:spMkLst>
        </pc:spChg>
        <pc:spChg chg="add">
          <ac:chgData name="Martin Verjans" userId="23e40318f4d359fb" providerId="LiveId" clId="{4780802C-6ED3-43B5-81E2-3F00D35A6AB8}" dt="2023-03-13T08:43:18.202" v="8288" actId="26606"/>
          <ac:spMkLst>
            <pc:docMk/>
            <pc:sldMk cId="1512333035" sldId="291"/>
            <ac:spMk id="12" creationId="{91E5A9A7-95C6-4F4F-B00E-C82E07FE62EF}"/>
          </ac:spMkLst>
        </pc:spChg>
        <pc:spChg chg="add">
          <ac:chgData name="Martin Verjans" userId="23e40318f4d359fb" providerId="LiveId" clId="{4780802C-6ED3-43B5-81E2-3F00D35A6AB8}" dt="2023-03-13T08:43:18.202" v="8288" actId="26606"/>
          <ac:spMkLst>
            <pc:docMk/>
            <pc:sldMk cId="1512333035" sldId="291"/>
            <ac:spMk id="14" creationId="{D07DD2DE-F619-49DD-B5E7-03A290FF4ED1}"/>
          </ac:spMkLst>
        </pc:spChg>
        <pc:spChg chg="add">
          <ac:chgData name="Martin Verjans" userId="23e40318f4d359fb" providerId="LiveId" clId="{4780802C-6ED3-43B5-81E2-3F00D35A6AB8}" dt="2023-03-13T08:43:18.202" v="8288" actId="26606"/>
          <ac:spMkLst>
            <pc:docMk/>
            <pc:sldMk cId="1512333035" sldId="291"/>
            <ac:spMk id="16" creationId="{85149191-5F60-4A28-AAFF-039F96B0F3EC}"/>
          </ac:spMkLst>
        </pc:spChg>
        <pc:spChg chg="add">
          <ac:chgData name="Martin Verjans" userId="23e40318f4d359fb" providerId="LiveId" clId="{4780802C-6ED3-43B5-81E2-3F00D35A6AB8}" dt="2023-03-13T08:43:18.202" v="8288" actId="26606"/>
          <ac:spMkLst>
            <pc:docMk/>
            <pc:sldMk cId="1512333035" sldId="291"/>
            <ac:spMk id="18" creationId="{F8260ED5-17F7-4158-B241-D51DD4CF1B7E}"/>
          </ac:spMkLst>
        </pc:spChg>
        <pc:picChg chg="add mod">
          <ac:chgData name="Martin Verjans" userId="23e40318f4d359fb" providerId="LiveId" clId="{4780802C-6ED3-43B5-81E2-3F00D35A6AB8}" dt="2023-03-13T08:43:18.202" v="8288" actId="26606"/>
          <ac:picMkLst>
            <pc:docMk/>
            <pc:sldMk cId="1512333035" sldId="291"/>
            <ac:picMk id="5" creationId="{FB6F375D-EEC4-D397-7B45-F54B4B43C5E8}"/>
          </ac:picMkLst>
        </pc:picChg>
      </pc:sldChg>
      <pc:sldChg chg="addSp modSp new mod setBg modAnim">
        <pc:chgData name="Martin Verjans" userId="23e40318f4d359fb" providerId="LiveId" clId="{4780802C-6ED3-43B5-81E2-3F00D35A6AB8}" dt="2023-03-13T09:26:59.959" v="9125"/>
        <pc:sldMkLst>
          <pc:docMk/>
          <pc:sldMk cId="1845019578" sldId="292"/>
        </pc:sldMkLst>
        <pc:spChg chg="mod">
          <ac:chgData name="Martin Verjans" userId="23e40318f4d359fb" providerId="LiveId" clId="{4780802C-6ED3-43B5-81E2-3F00D35A6AB8}" dt="2023-03-13T08:47:59.927" v="8535" actId="26606"/>
          <ac:spMkLst>
            <pc:docMk/>
            <pc:sldMk cId="1845019578" sldId="292"/>
            <ac:spMk id="2" creationId="{8D3FB841-B315-D380-1748-90119B97AE8A}"/>
          </ac:spMkLst>
        </pc:spChg>
        <pc:spChg chg="mod">
          <ac:chgData name="Martin Verjans" userId="23e40318f4d359fb" providerId="LiveId" clId="{4780802C-6ED3-43B5-81E2-3F00D35A6AB8}" dt="2023-03-13T08:50:38.311" v="8753" actId="12"/>
          <ac:spMkLst>
            <pc:docMk/>
            <pc:sldMk cId="1845019578" sldId="292"/>
            <ac:spMk id="3" creationId="{A945D699-D231-4D28-FAF5-B70B72D790B1}"/>
          </ac:spMkLst>
        </pc:spChg>
        <pc:spChg chg="add">
          <ac:chgData name="Martin Verjans" userId="23e40318f4d359fb" providerId="LiveId" clId="{4780802C-6ED3-43B5-81E2-3F00D35A6AB8}" dt="2023-03-13T08:47:59.927" v="8535" actId="26606"/>
          <ac:spMkLst>
            <pc:docMk/>
            <pc:sldMk cId="1845019578" sldId="292"/>
            <ac:spMk id="8" creationId="{1B15ED52-F352-441B-82BF-E0EA34836D08}"/>
          </ac:spMkLst>
        </pc:spChg>
        <pc:spChg chg="add">
          <ac:chgData name="Martin Verjans" userId="23e40318f4d359fb" providerId="LiveId" clId="{4780802C-6ED3-43B5-81E2-3F00D35A6AB8}" dt="2023-03-13T08:47:59.927" v="8535" actId="26606"/>
          <ac:spMkLst>
            <pc:docMk/>
            <pc:sldMk cId="1845019578" sldId="292"/>
            <ac:spMk id="10" creationId="{3B2E3793-BFE6-45A2-9B7B-E18844431C99}"/>
          </ac:spMkLst>
        </pc:spChg>
        <pc:spChg chg="add">
          <ac:chgData name="Martin Verjans" userId="23e40318f4d359fb" providerId="LiveId" clId="{4780802C-6ED3-43B5-81E2-3F00D35A6AB8}" dt="2023-03-13T08:47:59.927" v="8535" actId="26606"/>
          <ac:spMkLst>
            <pc:docMk/>
            <pc:sldMk cId="1845019578" sldId="292"/>
            <ac:spMk id="12" creationId="{BC4C4868-CB8F-4AF9-9CDB-8108F2C19B67}"/>
          </ac:spMkLst>
        </pc:spChg>
        <pc:spChg chg="add">
          <ac:chgData name="Martin Verjans" userId="23e40318f4d359fb" providerId="LiveId" clId="{4780802C-6ED3-43B5-81E2-3F00D35A6AB8}" dt="2023-03-13T08:47:59.927" v="8535" actId="26606"/>
          <ac:spMkLst>
            <pc:docMk/>
            <pc:sldMk cId="1845019578" sldId="292"/>
            <ac:spMk id="14" creationId="{375E0459-6403-40CD-989D-56A4407CA12E}"/>
          </ac:spMkLst>
        </pc:spChg>
        <pc:spChg chg="add">
          <ac:chgData name="Martin Verjans" userId="23e40318f4d359fb" providerId="LiveId" clId="{4780802C-6ED3-43B5-81E2-3F00D35A6AB8}" dt="2023-03-13T08:47:59.927" v="8535" actId="26606"/>
          <ac:spMkLst>
            <pc:docMk/>
            <pc:sldMk cId="1845019578" sldId="292"/>
            <ac:spMk id="16" creationId="{53E5B1A8-3AC9-4BD1-9BBC-78CA94F2D1BA}"/>
          </ac:spMkLst>
        </pc:spChg>
      </pc:sldChg>
      <pc:sldChg chg="modSp add mod modAnim">
        <pc:chgData name="Martin Verjans" userId="23e40318f4d359fb" providerId="LiveId" clId="{4780802C-6ED3-43B5-81E2-3F00D35A6AB8}" dt="2023-03-13T09:02:01.057" v="8945"/>
        <pc:sldMkLst>
          <pc:docMk/>
          <pc:sldMk cId="2866883036" sldId="293"/>
        </pc:sldMkLst>
        <pc:spChg chg="mod">
          <ac:chgData name="Martin Verjans" userId="23e40318f4d359fb" providerId="LiveId" clId="{4780802C-6ED3-43B5-81E2-3F00D35A6AB8}" dt="2023-03-13T08:57:56.116" v="8770" actId="20577"/>
          <ac:spMkLst>
            <pc:docMk/>
            <pc:sldMk cId="2866883036" sldId="293"/>
            <ac:spMk id="2" creationId="{8D3FB841-B315-D380-1748-90119B97AE8A}"/>
          </ac:spMkLst>
        </pc:spChg>
        <pc:spChg chg="mod">
          <ac:chgData name="Martin Verjans" userId="23e40318f4d359fb" providerId="LiveId" clId="{4780802C-6ED3-43B5-81E2-3F00D35A6AB8}" dt="2023-03-13T09:01:38.007" v="8939" actId="5793"/>
          <ac:spMkLst>
            <pc:docMk/>
            <pc:sldMk cId="2866883036" sldId="293"/>
            <ac:spMk id="3" creationId="{A945D699-D231-4D28-FAF5-B70B72D790B1}"/>
          </ac:spMkLst>
        </pc:spChg>
      </pc:sldChg>
      <pc:sldChg chg="addSp delSp modSp add mod ord">
        <pc:chgData name="Martin Verjans" userId="23e40318f4d359fb" providerId="LiveId" clId="{4780802C-6ED3-43B5-81E2-3F00D35A6AB8}" dt="2023-03-13T09:29:40.710" v="9198" actId="5793"/>
        <pc:sldMkLst>
          <pc:docMk/>
          <pc:sldMk cId="1086405193" sldId="294"/>
        </pc:sldMkLst>
        <pc:spChg chg="mod ord">
          <ac:chgData name="Martin Verjans" userId="23e40318f4d359fb" providerId="LiveId" clId="{4780802C-6ED3-43B5-81E2-3F00D35A6AB8}" dt="2023-03-13T09:11:17.640" v="9061" actId="14100"/>
          <ac:spMkLst>
            <pc:docMk/>
            <pc:sldMk cId="1086405193" sldId="294"/>
            <ac:spMk id="2" creationId="{50A85A5B-F058-16EC-6229-3413E00D94B8}"/>
          </ac:spMkLst>
        </pc:spChg>
        <pc:spChg chg="del mod">
          <ac:chgData name="Martin Verjans" userId="23e40318f4d359fb" providerId="LiveId" clId="{4780802C-6ED3-43B5-81E2-3F00D35A6AB8}" dt="2023-03-13T09:05:18.034" v="9037" actId="21"/>
          <ac:spMkLst>
            <pc:docMk/>
            <pc:sldMk cId="1086405193" sldId="294"/>
            <ac:spMk id="3" creationId="{3A13086E-F302-6AF9-0AB1-9747B3445DD8}"/>
          </ac:spMkLst>
        </pc:spChg>
        <pc:spChg chg="add del mod">
          <ac:chgData name="Martin Verjans" userId="23e40318f4d359fb" providerId="LiveId" clId="{4780802C-6ED3-43B5-81E2-3F00D35A6AB8}" dt="2023-03-13T09:05:20.649" v="9038" actId="478"/>
          <ac:spMkLst>
            <pc:docMk/>
            <pc:sldMk cId="1086405193" sldId="294"/>
            <ac:spMk id="5" creationId="{D61509A5-4C21-AEC0-5193-632751A7A26B}"/>
          </ac:spMkLst>
        </pc:spChg>
        <pc:spChg chg="add del mod">
          <ac:chgData name="Martin Verjans" userId="23e40318f4d359fb" providerId="LiveId" clId="{4780802C-6ED3-43B5-81E2-3F00D35A6AB8}" dt="2023-03-13T09:10:42.318" v="9056"/>
          <ac:spMkLst>
            <pc:docMk/>
            <pc:sldMk cId="1086405193" sldId="294"/>
            <ac:spMk id="9" creationId="{B88FDAE0-4507-FEC4-FD54-74FBBFDACBE8}"/>
          </ac:spMkLst>
        </pc:spChg>
        <pc:spChg chg="add mod">
          <ac:chgData name="Martin Verjans" userId="23e40318f4d359fb" providerId="LiveId" clId="{4780802C-6ED3-43B5-81E2-3F00D35A6AB8}" dt="2023-03-13T09:29:40.710" v="9198" actId="5793"/>
          <ac:spMkLst>
            <pc:docMk/>
            <pc:sldMk cId="1086405193" sldId="294"/>
            <ac:spMk id="10" creationId="{27D1D23A-9D88-D252-8A76-78679FC7E4F6}"/>
          </ac:spMkLst>
        </pc:spChg>
        <pc:spChg chg="add del">
          <ac:chgData name="Martin Verjans" userId="23e40318f4d359fb" providerId="LiveId" clId="{4780802C-6ED3-43B5-81E2-3F00D35A6AB8}" dt="2023-03-13T09:09:58.124" v="9052" actId="26606"/>
          <ac:spMkLst>
            <pc:docMk/>
            <pc:sldMk cId="1086405193" sldId="294"/>
            <ac:spMk id="22" creationId="{12609869-9E80-471B-A487-A53288E0E791}"/>
          </ac:spMkLst>
        </pc:spChg>
        <pc:spChg chg="add del">
          <ac:chgData name="Martin Verjans" userId="23e40318f4d359fb" providerId="LiveId" clId="{4780802C-6ED3-43B5-81E2-3F00D35A6AB8}" dt="2023-03-13T09:09:58.124" v="9052" actId="26606"/>
          <ac:spMkLst>
            <pc:docMk/>
            <pc:sldMk cId="1086405193" sldId="294"/>
            <ac:spMk id="24" creationId="{7004738A-9D34-43E8-97D2-CA0EED4F8BE0}"/>
          </ac:spMkLst>
        </pc:spChg>
        <pc:spChg chg="add del">
          <ac:chgData name="Martin Verjans" userId="23e40318f4d359fb" providerId="LiveId" clId="{4780802C-6ED3-43B5-81E2-3F00D35A6AB8}" dt="2023-03-13T09:09:58.124" v="9052" actId="26606"/>
          <ac:spMkLst>
            <pc:docMk/>
            <pc:sldMk cId="1086405193" sldId="294"/>
            <ac:spMk id="26" creationId="{B8B8D07F-F13E-443E-BA68-2D26672D76B9}"/>
          </ac:spMkLst>
        </pc:spChg>
        <pc:spChg chg="add del">
          <ac:chgData name="Martin Verjans" userId="23e40318f4d359fb" providerId="LiveId" clId="{4780802C-6ED3-43B5-81E2-3F00D35A6AB8}" dt="2023-03-13T09:09:58.124" v="9052" actId="26606"/>
          <ac:spMkLst>
            <pc:docMk/>
            <pc:sldMk cId="1086405193" sldId="294"/>
            <ac:spMk id="28" creationId="{2813A4FA-24A5-41ED-A534-3807D1B2F344}"/>
          </ac:spMkLst>
        </pc:spChg>
        <pc:spChg chg="add del">
          <ac:chgData name="Martin Verjans" userId="23e40318f4d359fb" providerId="LiveId" clId="{4780802C-6ED3-43B5-81E2-3F00D35A6AB8}" dt="2023-03-13T09:09:58.124" v="9052" actId="26606"/>
          <ac:spMkLst>
            <pc:docMk/>
            <pc:sldMk cId="1086405193" sldId="294"/>
            <ac:spMk id="30" creationId="{C3944F27-CA70-4E84-A51A-E6BF89558979}"/>
          </ac:spMkLst>
        </pc:spChg>
        <pc:spChg chg="add del">
          <ac:chgData name="Martin Verjans" userId="23e40318f4d359fb" providerId="LiveId" clId="{4780802C-6ED3-43B5-81E2-3F00D35A6AB8}" dt="2023-03-13T09:09:38.554" v="9047" actId="26606"/>
          <ac:spMkLst>
            <pc:docMk/>
            <pc:sldMk cId="1086405193" sldId="294"/>
            <ac:spMk id="35" creationId="{8C790BE2-4E4F-4AAF-81A2-4A6F4885EBE6}"/>
          </ac:spMkLst>
        </pc:spChg>
        <pc:spChg chg="add del">
          <ac:chgData name="Martin Verjans" userId="23e40318f4d359fb" providerId="LiveId" clId="{4780802C-6ED3-43B5-81E2-3F00D35A6AB8}" dt="2023-03-13T09:09:38.554" v="9047" actId="26606"/>
          <ac:spMkLst>
            <pc:docMk/>
            <pc:sldMk cId="1086405193" sldId="294"/>
            <ac:spMk id="37" creationId="{D28B54C3-B57B-472A-B96E-1FCB67093DC2}"/>
          </ac:spMkLst>
        </pc:spChg>
        <pc:spChg chg="add del">
          <ac:chgData name="Martin Verjans" userId="23e40318f4d359fb" providerId="LiveId" clId="{4780802C-6ED3-43B5-81E2-3F00D35A6AB8}" dt="2023-03-13T09:09:38.554" v="9047" actId="26606"/>
          <ac:spMkLst>
            <pc:docMk/>
            <pc:sldMk cId="1086405193" sldId="294"/>
            <ac:spMk id="39" creationId="{7DB3C429-F8DA-49B9-AF84-21996FCF78B5}"/>
          </ac:spMkLst>
        </pc:spChg>
        <pc:spChg chg="add del">
          <ac:chgData name="Martin Verjans" userId="23e40318f4d359fb" providerId="LiveId" clId="{4780802C-6ED3-43B5-81E2-3F00D35A6AB8}" dt="2023-03-13T09:09:38.554" v="9047" actId="26606"/>
          <ac:spMkLst>
            <pc:docMk/>
            <pc:sldMk cId="1086405193" sldId="294"/>
            <ac:spMk id="41" creationId="{C4C9F2B0-1044-46EB-8AEB-C3BFFDE6C2CC}"/>
          </ac:spMkLst>
        </pc:spChg>
        <pc:spChg chg="add del">
          <ac:chgData name="Martin Verjans" userId="23e40318f4d359fb" providerId="LiveId" clId="{4780802C-6ED3-43B5-81E2-3F00D35A6AB8}" dt="2023-03-13T09:09:38.554" v="9047" actId="26606"/>
          <ac:spMkLst>
            <pc:docMk/>
            <pc:sldMk cId="1086405193" sldId="294"/>
            <ac:spMk id="43" creationId="{32B3ACB3-D689-442E-8A40-8680B0FEB8A2}"/>
          </ac:spMkLst>
        </pc:spChg>
        <pc:spChg chg="add del">
          <ac:chgData name="Martin Verjans" userId="23e40318f4d359fb" providerId="LiveId" clId="{4780802C-6ED3-43B5-81E2-3F00D35A6AB8}" dt="2023-03-13T09:09:54.567" v="9049" actId="26606"/>
          <ac:spMkLst>
            <pc:docMk/>
            <pc:sldMk cId="1086405193" sldId="294"/>
            <ac:spMk id="45" creationId="{C84384FE-1C88-4CAA-8FB8-2313A3AE734D}"/>
          </ac:spMkLst>
        </pc:spChg>
        <pc:spChg chg="add del">
          <ac:chgData name="Martin Verjans" userId="23e40318f4d359fb" providerId="LiveId" clId="{4780802C-6ED3-43B5-81E2-3F00D35A6AB8}" dt="2023-03-13T09:09:54.567" v="9049" actId="26606"/>
          <ac:spMkLst>
            <pc:docMk/>
            <pc:sldMk cId="1086405193" sldId="294"/>
            <ac:spMk id="46" creationId="{49B447FE-DDA9-4B30-828A-59FC569124E2}"/>
          </ac:spMkLst>
        </pc:spChg>
        <pc:spChg chg="add del">
          <ac:chgData name="Martin Verjans" userId="23e40318f4d359fb" providerId="LiveId" clId="{4780802C-6ED3-43B5-81E2-3F00D35A6AB8}" dt="2023-03-13T09:09:54.567" v="9049" actId="26606"/>
          <ac:spMkLst>
            <pc:docMk/>
            <pc:sldMk cId="1086405193" sldId="294"/>
            <ac:spMk id="47" creationId="{C3D487F7-9050-4871-B351-34A72ADB296C}"/>
          </ac:spMkLst>
        </pc:spChg>
        <pc:spChg chg="add del">
          <ac:chgData name="Martin Verjans" userId="23e40318f4d359fb" providerId="LiveId" clId="{4780802C-6ED3-43B5-81E2-3F00D35A6AB8}" dt="2023-03-13T09:09:54.567" v="9049" actId="26606"/>
          <ac:spMkLst>
            <pc:docMk/>
            <pc:sldMk cId="1086405193" sldId="294"/>
            <ac:spMk id="48" creationId="{F43C27DD-EF6A-4C48-9669-C2970E71A814}"/>
          </ac:spMkLst>
        </pc:spChg>
        <pc:spChg chg="add del">
          <ac:chgData name="Martin Verjans" userId="23e40318f4d359fb" providerId="LiveId" clId="{4780802C-6ED3-43B5-81E2-3F00D35A6AB8}" dt="2023-03-13T09:09:54.567" v="9049" actId="26606"/>
          <ac:spMkLst>
            <pc:docMk/>
            <pc:sldMk cId="1086405193" sldId="294"/>
            <ac:spMk id="49" creationId="{05A1AA86-B7E6-4C02-AA34-F1A25CD4CCBD}"/>
          </ac:spMkLst>
        </pc:spChg>
        <pc:spChg chg="add del">
          <ac:chgData name="Martin Verjans" userId="23e40318f4d359fb" providerId="LiveId" clId="{4780802C-6ED3-43B5-81E2-3F00D35A6AB8}" dt="2023-03-13T09:09:54.567" v="9049" actId="26606"/>
          <ac:spMkLst>
            <pc:docMk/>
            <pc:sldMk cId="1086405193" sldId="294"/>
            <ac:spMk id="50" creationId="{86C3B9CB-4E48-4726-B7B9-9E02F71B150F}"/>
          </ac:spMkLst>
        </pc:spChg>
        <pc:spChg chg="add del">
          <ac:chgData name="Martin Verjans" userId="23e40318f4d359fb" providerId="LiveId" clId="{4780802C-6ED3-43B5-81E2-3F00D35A6AB8}" dt="2023-03-13T09:09:58.105" v="9051" actId="26606"/>
          <ac:spMkLst>
            <pc:docMk/>
            <pc:sldMk cId="1086405193" sldId="294"/>
            <ac:spMk id="52" creationId="{A4E37431-20F0-4DD6-84A9-ED2B644943A2}"/>
          </ac:spMkLst>
        </pc:spChg>
        <pc:spChg chg="add del">
          <ac:chgData name="Martin Verjans" userId="23e40318f4d359fb" providerId="LiveId" clId="{4780802C-6ED3-43B5-81E2-3F00D35A6AB8}" dt="2023-03-13T09:09:58.105" v="9051" actId="26606"/>
          <ac:spMkLst>
            <pc:docMk/>
            <pc:sldMk cId="1086405193" sldId="294"/>
            <ac:spMk id="53" creationId="{0AE98B72-66C6-4AB4-AF0D-BA830DE86393}"/>
          </ac:spMkLst>
        </pc:spChg>
        <pc:spChg chg="add del">
          <ac:chgData name="Martin Verjans" userId="23e40318f4d359fb" providerId="LiveId" clId="{4780802C-6ED3-43B5-81E2-3F00D35A6AB8}" dt="2023-03-13T09:09:58.105" v="9051" actId="26606"/>
          <ac:spMkLst>
            <pc:docMk/>
            <pc:sldMk cId="1086405193" sldId="294"/>
            <ac:spMk id="54" creationId="{407EAFC6-733F-403D-BB4D-05A3A28742F1}"/>
          </ac:spMkLst>
        </pc:spChg>
        <pc:spChg chg="add del">
          <ac:chgData name="Martin Verjans" userId="23e40318f4d359fb" providerId="LiveId" clId="{4780802C-6ED3-43B5-81E2-3F00D35A6AB8}" dt="2023-03-13T09:09:58.105" v="9051" actId="26606"/>
          <ac:spMkLst>
            <pc:docMk/>
            <pc:sldMk cId="1086405193" sldId="294"/>
            <ac:spMk id="55" creationId="{17A36730-4CB0-4F61-AD11-A44C9765833F}"/>
          </ac:spMkLst>
        </pc:spChg>
        <pc:spChg chg="add del">
          <ac:chgData name="Martin Verjans" userId="23e40318f4d359fb" providerId="LiveId" clId="{4780802C-6ED3-43B5-81E2-3F00D35A6AB8}" dt="2023-03-13T09:09:58.105" v="9051" actId="26606"/>
          <ac:spMkLst>
            <pc:docMk/>
            <pc:sldMk cId="1086405193" sldId="294"/>
            <ac:spMk id="56" creationId="{C69C79E1-F916-4929-A4F3-DE763D4BFA57}"/>
          </ac:spMkLst>
        </pc:spChg>
        <pc:spChg chg="add del">
          <ac:chgData name="Martin Verjans" userId="23e40318f4d359fb" providerId="LiveId" clId="{4780802C-6ED3-43B5-81E2-3F00D35A6AB8}" dt="2023-03-13T09:09:58.105" v="9051" actId="26606"/>
          <ac:spMkLst>
            <pc:docMk/>
            <pc:sldMk cId="1086405193" sldId="294"/>
            <ac:spMk id="57" creationId="{767334AB-16BD-4EC7-8C6B-4B5171600933}"/>
          </ac:spMkLst>
        </pc:spChg>
        <pc:spChg chg="add del">
          <ac:chgData name="Martin Verjans" userId="23e40318f4d359fb" providerId="LiveId" clId="{4780802C-6ED3-43B5-81E2-3F00D35A6AB8}" dt="2023-03-13T09:11:07.383" v="9059" actId="26606"/>
          <ac:spMkLst>
            <pc:docMk/>
            <pc:sldMk cId="1086405193" sldId="294"/>
            <ac:spMk id="59" creationId="{9203DE33-2CD4-4CA8-9AF3-37C3B65133B0}"/>
          </ac:spMkLst>
        </pc:spChg>
        <pc:spChg chg="add del">
          <ac:chgData name="Martin Verjans" userId="23e40318f4d359fb" providerId="LiveId" clId="{4780802C-6ED3-43B5-81E2-3F00D35A6AB8}" dt="2023-03-13T09:11:07.383" v="9059" actId="26606"/>
          <ac:spMkLst>
            <pc:docMk/>
            <pc:sldMk cId="1086405193" sldId="294"/>
            <ac:spMk id="60" creationId="{0AF57B88-1D4C-41FA-A761-EC1DD10C35CB}"/>
          </ac:spMkLst>
        </pc:spChg>
        <pc:spChg chg="add del">
          <ac:chgData name="Martin Verjans" userId="23e40318f4d359fb" providerId="LiveId" clId="{4780802C-6ED3-43B5-81E2-3F00D35A6AB8}" dt="2023-03-13T09:11:07.383" v="9059" actId="26606"/>
          <ac:spMkLst>
            <pc:docMk/>
            <pc:sldMk cId="1086405193" sldId="294"/>
            <ac:spMk id="61" creationId="{D2548F45-5164-4ABB-8212-7F293FDED8D4}"/>
          </ac:spMkLst>
        </pc:spChg>
        <pc:spChg chg="add del">
          <ac:chgData name="Martin Verjans" userId="23e40318f4d359fb" providerId="LiveId" clId="{4780802C-6ED3-43B5-81E2-3F00D35A6AB8}" dt="2023-03-13T09:11:07.383" v="9059" actId="26606"/>
          <ac:spMkLst>
            <pc:docMk/>
            <pc:sldMk cId="1086405193" sldId="294"/>
            <ac:spMk id="62" creationId="{5E81CCFB-7BEF-4186-86FB-D09450B4D02D}"/>
          </ac:spMkLst>
        </pc:spChg>
        <pc:spChg chg="add">
          <ac:chgData name="Martin Verjans" userId="23e40318f4d359fb" providerId="LiveId" clId="{4780802C-6ED3-43B5-81E2-3F00D35A6AB8}" dt="2023-03-13T09:11:07.383" v="9059" actId="26606"/>
          <ac:spMkLst>
            <pc:docMk/>
            <pc:sldMk cId="1086405193" sldId="294"/>
            <ac:spMk id="67" creationId="{12609869-9E80-471B-A487-A53288E0E791}"/>
          </ac:spMkLst>
        </pc:spChg>
        <pc:spChg chg="add">
          <ac:chgData name="Martin Verjans" userId="23e40318f4d359fb" providerId="LiveId" clId="{4780802C-6ED3-43B5-81E2-3F00D35A6AB8}" dt="2023-03-13T09:11:07.383" v="9059" actId="26606"/>
          <ac:spMkLst>
            <pc:docMk/>
            <pc:sldMk cId="1086405193" sldId="294"/>
            <ac:spMk id="69" creationId="{7004738A-9D34-43E8-97D2-CA0EED4F8BE0}"/>
          </ac:spMkLst>
        </pc:spChg>
        <pc:spChg chg="add">
          <ac:chgData name="Martin Verjans" userId="23e40318f4d359fb" providerId="LiveId" clId="{4780802C-6ED3-43B5-81E2-3F00D35A6AB8}" dt="2023-03-13T09:11:07.383" v="9059" actId="26606"/>
          <ac:spMkLst>
            <pc:docMk/>
            <pc:sldMk cId="1086405193" sldId="294"/>
            <ac:spMk id="71" creationId="{B8B8D07F-F13E-443E-BA68-2D26672D76B9}"/>
          </ac:spMkLst>
        </pc:spChg>
        <pc:spChg chg="add">
          <ac:chgData name="Martin Verjans" userId="23e40318f4d359fb" providerId="LiveId" clId="{4780802C-6ED3-43B5-81E2-3F00D35A6AB8}" dt="2023-03-13T09:11:07.383" v="9059" actId="26606"/>
          <ac:spMkLst>
            <pc:docMk/>
            <pc:sldMk cId="1086405193" sldId="294"/>
            <ac:spMk id="73" creationId="{2813A4FA-24A5-41ED-A534-3807D1B2F344}"/>
          </ac:spMkLst>
        </pc:spChg>
        <pc:spChg chg="add">
          <ac:chgData name="Martin Verjans" userId="23e40318f4d359fb" providerId="LiveId" clId="{4780802C-6ED3-43B5-81E2-3F00D35A6AB8}" dt="2023-03-13T09:11:07.383" v="9059" actId="26606"/>
          <ac:spMkLst>
            <pc:docMk/>
            <pc:sldMk cId="1086405193" sldId="294"/>
            <ac:spMk id="75" creationId="{C3944F27-CA70-4E84-A51A-E6BF89558979}"/>
          </ac:spMkLst>
        </pc:spChg>
        <pc:picChg chg="del mod">
          <ac:chgData name="Martin Verjans" userId="23e40318f4d359fb" providerId="LiveId" clId="{4780802C-6ED3-43B5-81E2-3F00D35A6AB8}" dt="2023-03-13T09:04:52.342" v="9036" actId="478"/>
          <ac:picMkLst>
            <pc:docMk/>
            <pc:sldMk cId="1086405193" sldId="294"/>
            <ac:picMk id="7" creationId="{5C26700D-F001-E3D0-32F4-AFB67FF8E2B7}"/>
          </ac:picMkLst>
        </pc:picChg>
        <pc:picChg chg="add mod ord">
          <ac:chgData name="Martin Verjans" userId="23e40318f4d359fb" providerId="LiveId" clId="{4780802C-6ED3-43B5-81E2-3F00D35A6AB8}" dt="2023-03-13T09:11:41.411" v="9068" actId="1076"/>
          <ac:picMkLst>
            <pc:docMk/>
            <pc:sldMk cId="1086405193" sldId="294"/>
            <ac:picMk id="8" creationId="{6A2B47BB-CA01-BDE5-8352-1C8F60E41873}"/>
          </ac:picMkLst>
        </pc:picChg>
      </pc:sldChg>
      <pc:sldChg chg="addSp delSp modSp add mod ord">
        <pc:chgData name="Martin Verjans" userId="23e40318f4d359fb" providerId="LiveId" clId="{4780802C-6ED3-43B5-81E2-3F00D35A6AB8}" dt="2023-03-13T09:04:19.854" v="9016" actId="26606"/>
        <pc:sldMkLst>
          <pc:docMk/>
          <pc:sldMk cId="1797988781" sldId="295"/>
        </pc:sldMkLst>
        <pc:spChg chg="mod">
          <ac:chgData name="Martin Verjans" userId="23e40318f4d359fb" providerId="LiveId" clId="{4780802C-6ED3-43B5-81E2-3F00D35A6AB8}" dt="2023-03-13T09:04:19.854" v="9016" actId="26606"/>
          <ac:spMkLst>
            <pc:docMk/>
            <pc:sldMk cId="1797988781" sldId="295"/>
            <ac:spMk id="2" creationId="{971AE64A-EEE3-F425-F799-F692F18DBE2B}"/>
          </ac:spMkLst>
        </pc:spChg>
        <pc:spChg chg="del mod">
          <ac:chgData name="Martin Verjans" userId="23e40318f4d359fb" providerId="LiveId" clId="{4780802C-6ED3-43B5-81E2-3F00D35A6AB8}" dt="2023-03-13T09:03:51.010" v="8997" actId="478"/>
          <ac:spMkLst>
            <pc:docMk/>
            <pc:sldMk cId="1797988781" sldId="295"/>
            <ac:spMk id="3" creationId="{AF900F38-E7AE-3A9A-6333-BDE7F560CCA7}"/>
          </ac:spMkLst>
        </pc:spChg>
        <pc:spChg chg="add mod">
          <ac:chgData name="Martin Verjans" userId="23e40318f4d359fb" providerId="LiveId" clId="{4780802C-6ED3-43B5-81E2-3F00D35A6AB8}" dt="2023-03-13T09:04:19.854" v="9016" actId="26606"/>
          <ac:spMkLst>
            <pc:docMk/>
            <pc:sldMk cId="1797988781" sldId="295"/>
            <ac:spMk id="6" creationId="{1FAFF0B8-BCA2-3C45-8C50-E507C096B603}"/>
          </ac:spMkLst>
        </pc:spChg>
        <pc:spChg chg="add del">
          <ac:chgData name="Martin Verjans" userId="23e40318f4d359fb" providerId="LiveId" clId="{4780802C-6ED3-43B5-81E2-3F00D35A6AB8}" dt="2023-03-13T09:03:56.251" v="8998" actId="26606"/>
          <ac:spMkLst>
            <pc:docMk/>
            <pc:sldMk cId="1797988781" sldId="295"/>
            <ac:spMk id="23" creationId="{8555C5B3-193A-4749-9AFD-682E53CDDE8F}"/>
          </ac:spMkLst>
        </pc:spChg>
        <pc:spChg chg="add del">
          <ac:chgData name="Martin Verjans" userId="23e40318f4d359fb" providerId="LiveId" clId="{4780802C-6ED3-43B5-81E2-3F00D35A6AB8}" dt="2023-03-13T09:03:56.251" v="8998" actId="26606"/>
          <ac:spMkLst>
            <pc:docMk/>
            <pc:sldMk cId="1797988781" sldId="295"/>
            <ac:spMk id="25" creationId="{2EAE06A6-F76A-41C9-827A-C561B004485C}"/>
          </ac:spMkLst>
        </pc:spChg>
        <pc:spChg chg="add del">
          <ac:chgData name="Martin Verjans" userId="23e40318f4d359fb" providerId="LiveId" clId="{4780802C-6ED3-43B5-81E2-3F00D35A6AB8}" dt="2023-03-13T09:03:56.251" v="8998" actId="26606"/>
          <ac:spMkLst>
            <pc:docMk/>
            <pc:sldMk cId="1797988781" sldId="295"/>
            <ac:spMk id="27" creationId="{89F9D4E8-0639-444B-949B-9518585061AF}"/>
          </ac:spMkLst>
        </pc:spChg>
        <pc:spChg chg="add del">
          <ac:chgData name="Martin Verjans" userId="23e40318f4d359fb" providerId="LiveId" clId="{4780802C-6ED3-43B5-81E2-3F00D35A6AB8}" dt="2023-03-13T09:03:56.251" v="8998" actId="26606"/>
          <ac:spMkLst>
            <pc:docMk/>
            <pc:sldMk cId="1797988781" sldId="295"/>
            <ac:spMk id="29" creationId="{7E3DA7A2-ED70-4BBA-AB72-00AD461FA405}"/>
          </ac:spMkLst>
        </pc:spChg>
        <pc:spChg chg="add del">
          <ac:chgData name="Martin Verjans" userId="23e40318f4d359fb" providerId="LiveId" clId="{4780802C-6ED3-43B5-81E2-3F00D35A6AB8}" dt="2023-03-13T09:03:56.251" v="8998" actId="26606"/>
          <ac:spMkLst>
            <pc:docMk/>
            <pc:sldMk cId="1797988781" sldId="295"/>
            <ac:spMk id="31" creationId="{FC485432-3647-4218-B5D3-15D3FA222B13}"/>
          </ac:spMkLst>
        </pc:spChg>
        <pc:spChg chg="add del">
          <ac:chgData name="Martin Verjans" userId="23e40318f4d359fb" providerId="LiveId" clId="{4780802C-6ED3-43B5-81E2-3F00D35A6AB8}" dt="2023-03-13T09:03:56.251" v="8998" actId="26606"/>
          <ac:spMkLst>
            <pc:docMk/>
            <pc:sldMk cId="1797988781" sldId="295"/>
            <ac:spMk id="33" creationId="{F4AFDDCA-6ABA-4D23-8A5C-1BF0F4308148}"/>
          </ac:spMkLst>
        </pc:spChg>
        <pc:spChg chg="add del">
          <ac:chgData name="Martin Verjans" userId="23e40318f4d359fb" providerId="LiveId" clId="{4780802C-6ED3-43B5-81E2-3F00D35A6AB8}" dt="2023-03-13T09:03:41.946" v="8996" actId="26606"/>
          <ac:spMkLst>
            <pc:docMk/>
            <pc:sldMk cId="1797988781" sldId="295"/>
            <ac:spMk id="38" creationId="{43C48B49-6135-48B6-AC0F-97E5D8D1F03F}"/>
          </ac:spMkLst>
        </pc:spChg>
        <pc:spChg chg="add del">
          <ac:chgData name="Martin Verjans" userId="23e40318f4d359fb" providerId="LiveId" clId="{4780802C-6ED3-43B5-81E2-3F00D35A6AB8}" dt="2023-03-13T09:04:19.854" v="9016" actId="26606"/>
          <ac:spMkLst>
            <pc:docMk/>
            <pc:sldMk cId="1797988781" sldId="295"/>
            <ac:spMk id="39" creationId="{9203DE33-2CD4-4CA8-9AF3-37C3B65133B0}"/>
          </ac:spMkLst>
        </pc:spChg>
        <pc:spChg chg="add del">
          <ac:chgData name="Martin Verjans" userId="23e40318f4d359fb" providerId="LiveId" clId="{4780802C-6ED3-43B5-81E2-3F00D35A6AB8}" dt="2023-03-13T09:03:41.946" v="8996" actId="26606"/>
          <ac:spMkLst>
            <pc:docMk/>
            <pc:sldMk cId="1797988781" sldId="295"/>
            <ac:spMk id="40" creationId="{9715DAF0-AE1B-46C9-8A6B-DB2AA05AB91D}"/>
          </ac:spMkLst>
        </pc:spChg>
        <pc:spChg chg="add del">
          <ac:chgData name="Martin Verjans" userId="23e40318f4d359fb" providerId="LiveId" clId="{4780802C-6ED3-43B5-81E2-3F00D35A6AB8}" dt="2023-03-13T09:04:19.854" v="9016" actId="26606"/>
          <ac:spMkLst>
            <pc:docMk/>
            <pc:sldMk cId="1797988781" sldId="295"/>
            <ac:spMk id="41" creationId="{0AF57B88-1D4C-41FA-A761-EC1DD10C35CB}"/>
          </ac:spMkLst>
        </pc:spChg>
        <pc:spChg chg="add del">
          <ac:chgData name="Martin Verjans" userId="23e40318f4d359fb" providerId="LiveId" clId="{4780802C-6ED3-43B5-81E2-3F00D35A6AB8}" dt="2023-03-13T09:03:41.946" v="8996" actId="26606"/>
          <ac:spMkLst>
            <pc:docMk/>
            <pc:sldMk cId="1797988781" sldId="295"/>
            <ac:spMk id="42" creationId="{DC631C0B-6DA6-4E57-8231-CE32B3434A7E}"/>
          </ac:spMkLst>
        </pc:spChg>
        <pc:spChg chg="add del">
          <ac:chgData name="Martin Verjans" userId="23e40318f4d359fb" providerId="LiveId" clId="{4780802C-6ED3-43B5-81E2-3F00D35A6AB8}" dt="2023-03-13T09:04:19.854" v="9016" actId="26606"/>
          <ac:spMkLst>
            <pc:docMk/>
            <pc:sldMk cId="1797988781" sldId="295"/>
            <ac:spMk id="43" creationId="{D2548F45-5164-4ABB-8212-7F293FDED8D4}"/>
          </ac:spMkLst>
        </pc:spChg>
        <pc:spChg chg="add del">
          <ac:chgData name="Martin Verjans" userId="23e40318f4d359fb" providerId="LiveId" clId="{4780802C-6ED3-43B5-81E2-3F00D35A6AB8}" dt="2023-03-13T09:03:41.946" v="8996" actId="26606"/>
          <ac:spMkLst>
            <pc:docMk/>
            <pc:sldMk cId="1797988781" sldId="295"/>
            <ac:spMk id="44" creationId="{F256AC18-FB41-4977-8B0C-F5082335AB7D}"/>
          </ac:spMkLst>
        </pc:spChg>
        <pc:spChg chg="add del">
          <ac:chgData name="Martin Verjans" userId="23e40318f4d359fb" providerId="LiveId" clId="{4780802C-6ED3-43B5-81E2-3F00D35A6AB8}" dt="2023-03-13T09:04:19.854" v="9016" actId="26606"/>
          <ac:spMkLst>
            <pc:docMk/>
            <pc:sldMk cId="1797988781" sldId="295"/>
            <ac:spMk id="45" creationId="{5E81CCFB-7BEF-4186-86FB-D09450B4D02D}"/>
          </ac:spMkLst>
        </pc:spChg>
        <pc:spChg chg="add del">
          <ac:chgData name="Martin Verjans" userId="23e40318f4d359fb" providerId="LiveId" clId="{4780802C-6ED3-43B5-81E2-3F00D35A6AB8}" dt="2023-03-13T09:03:41.946" v="8996" actId="26606"/>
          <ac:spMkLst>
            <pc:docMk/>
            <pc:sldMk cId="1797988781" sldId="295"/>
            <ac:spMk id="46" creationId="{AFF4A713-7B75-4B21-90D7-5AB19547C728}"/>
          </ac:spMkLst>
        </pc:spChg>
        <pc:spChg chg="add">
          <ac:chgData name="Martin Verjans" userId="23e40318f4d359fb" providerId="LiveId" clId="{4780802C-6ED3-43B5-81E2-3F00D35A6AB8}" dt="2023-03-13T09:04:19.854" v="9016" actId="26606"/>
          <ac:spMkLst>
            <pc:docMk/>
            <pc:sldMk cId="1797988781" sldId="295"/>
            <ac:spMk id="50" creationId="{8C790BE2-4E4F-4AAF-81A2-4A6F4885EBE6}"/>
          </ac:spMkLst>
        </pc:spChg>
        <pc:spChg chg="add">
          <ac:chgData name="Martin Verjans" userId="23e40318f4d359fb" providerId="LiveId" clId="{4780802C-6ED3-43B5-81E2-3F00D35A6AB8}" dt="2023-03-13T09:04:19.854" v="9016" actId="26606"/>
          <ac:spMkLst>
            <pc:docMk/>
            <pc:sldMk cId="1797988781" sldId="295"/>
            <ac:spMk id="52" creationId="{D28B54C3-B57B-472A-B96E-1FCB67093DC2}"/>
          </ac:spMkLst>
        </pc:spChg>
        <pc:spChg chg="add">
          <ac:chgData name="Martin Verjans" userId="23e40318f4d359fb" providerId="LiveId" clId="{4780802C-6ED3-43B5-81E2-3F00D35A6AB8}" dt="2023-03-13T09:04:19.854" v="9016" actId="26606"/>
          <ac:spMkLst>
            <pc:docMk/>
            <pc:sldMk cId="1797988781" sldId="295"/>
            <ac:spMk id="54" creationId="{7DB3C429-F8DA-49B9-AF84-21996FCF78B5}"/>
          </ac:spMkLst>
        </pc:spChg>
        <pc:spChg chg="add">
          <ac:chgData name="Martin Verjans" userId="23e40318f4d359fb" providerId="LiveId" clId="{4780802C-6ED3-43B5-81E2-3F00D35A6AB8}" dt="2023-03-13T09:04:19.854" v="9016" actId="26606"/>
          <ac:spMkLst>
            <pc:docMk/>
            <pc:sldMk cId="1797988781" sldId="295"/>
            <ac:spMk id="56" creationId="{C4C9F2B0-1044-46EB-8AEB-C3BFFDE6C2CC}"/>
          </ac:spMkLst>
        </pc:spChg>
        <pc:spChg chg="add">
          <ac:chgData name="Martin Verjans" userId="23e40318f4d359fb" providerId="LiveId" clId="{4780802C-6ED3-43B5-81E2-3F00D35A6AB8}" dt="2023-03-13T09:04:19.854" v="9016" actId="26606"/>
          <ac:spMkLst>
            <pc:docMk/>
            <pc:sldMk cId="1797988781" sldId="295"/>
            <ac:spMk id="58" creationId="{32B3ACB3-D689-442E-8A40-8680B0FEB8A2}"/>
          </ac:spMkLst>
        </pc:spChg>
        <pc:picChg chg="del">
          <ac:chgData name="Martin Verjans" userId="23e40318f4d359fb" providerId="LiveId" clId="{4780802C-6ED3-43B5-81E2-3F00D35A6AB8}" dt="2023-03-13T09:03:01.912" v="8983" actId="478"/>
          <ac:picMkLst>
            <pc:docMk/>
            <pc:sldMk cId="1797988781" sldId="295"/>
            <ac:picMk id="5" creationId="{0A899387-6AE4-7FF0-6826-345EE6240436}"/>
          </ac:picMkLst>
        </pc:picChg>
        <pc:picChg chg="add mod ord">
          <ac:chgData name="Martin Verjans" userId="23e40318f4d359fb" providerId="LiveId" clId="{4780802C-6ED3-43B5-81E2-3F00D35A6AB8}" dt="2023-03-13T09:04:19.854" v="9016" actId="26606"/>
          <ac:picMkLst>
            <pc:docMk/>
            <pc:sldMk cId="1797988781" sldId="295"/>
            <ac:picMk id="35" creationId="{8302D50D-D536-79DE-A2A5-2731B9DE1A7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28089-9389-42A1-B2FA-4361A40CD39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A0CAB60-73BD-436D-8DD6-92B8B88A4120}">
      <dgm:prSet/>
      <dgm:spPr/>
      <dgm:t>
        <a:bodyPr/>
        <a:lstStyle/>
        <a:p>
          <a:pPr>
            <a:defRPr b="1"/>
          </a:pPr>
          <a:r>
            <a:rPr lang="fr-BE"/>
            <a:t>Pour se parler, il faut des règles :</a:t>
          </a:r>
          <a:endParaRPr lang="en-US"/>
        </a:p>
      </dgm:t>
    </dgm:pt>
    <dgm:pt modelId="{9CC52251-3FE2-49B5-96FA-6DE15EFDACC7}" type="parTrans" cxnId="{DBEB357F-25DF-4AA4-A729-18B6836812C1}">
      <dgm:prSet/>
      <dgm:spPr/>
      <dgm:t>
        <a:bodyPr/>
        <a:lstStyle/>
        <a:p>
          <a:endParaRPr lang="en-US"/>
        </a:p>
      </dgm:t>
    </dgm:pt>
    <dgm:pt modelId="{DBD4B97A-6821-4187-8A1F-16B99247E708}" type="sibTrans" cxnId="{DBEB357F-25DF-4AA4-A729-18B6836812C1}">
      <dgm:prSet/>
      <dgm:spPr/>
      <dgm:t>
        <a:bodyPr/>
        <a:lstStyle/>
        <a:p>
          <a:endParaRPr lang="en-US"/>
        </a:p>
      </dgm:t>
    </dgm:pt>
    <dgm:pt modelId="{7E491AD7-255B-473C-9BD4-1F4BC1D3BC5A}">
      <dgm:prSet/>
      <dgm:spPr/>
      <dgm:t>
        <a:bodyPr/>
        <a:lstStyle/>
        <a:p>
          <a:r>
            <a:rPr lang="fr-BE" dirty="0"/>
            <a:t>Syntaxiques (les mots autorisés)</a:t>
          </a:r>
          <a:endParaRPr lang="en-US" dirty="0"/>
        </a:p>
      </dgm:t>
    </dgm:pt>
    <dgm:pt modelId="{C715FC14-FE64-4CFE-9650-940E7D00D64F}" type="parTrans" cxnId="{8F326991-2A48-4F1E-BB6D-FFAD29B351C8}">
      <dgm:prSet/>
      <dgm:spPr/>
      <dgm:t>
        <a:bodyPr/>
        <a:lstStyle/>
        <a:p>
          <a:endParaRPr lang="en-US"/>
        </a:p>
      </dgm:t>
    </dgm:pt>
    <dgm:pt modelId="{5E02B8A3-A4D6-46CF-84EE-B67750908847}" type="sibTrans" cxnId="{8F326991-2A48-4F1E-BB6D-FFAD29B351C8}">
      <dgm:prSet/>
      <dgm:spPr/>
      <dgm:t>
        <a:bodyPr/>
        <a:lstStyle/>
        <a:p>
          <a:endParaRPr lang="en-US"/>
        </a:p>
      </dgm:t>
    </dgm:pt>
    <dgm:pt modelId="{33FF06C2-10AD-498A-9B8D-E5999FA56D72}">
      <dgm:prSet/>
      <dgm:spPr/>
      <dgm:t>
        <a:bodyPr/>
        <a:lstStyle/>
        <a:p>
          <a:r>
            <a:rPr lang="fr-BE" dirty="0"/>
            <a:t>Grammaticales (les phrases valides)</a:t>
          </a:r>
          <a:endParaRPr lang="en-US" dirty="0"/>
        </a:p>
      </dgm:t>
    </dgm:pt>
    <dgm:pt modelId="{6F9652B5-D42D-42F3-AE15-FD876FB88247}" type="parTrans" cxnId="{9F0EB116-C369-46DC-A367-CEE920B2783C}">
      <dgm:prSet/>
      <dgm:spPr/>
      <dgm:t>
        <a:bodyPr/>
        <a:lstStyle/>
        <a:p>
          <a:endParaRPr lang="en-US"/>
        </a:p>
      </dgm:t>
    </dgm:pt>
    <dgm:pt modelId="{998A2711-DA99-4413-8617-2F44440566FD}" type="sibTrans" cxnId="{9F0EB116-C369-46DC-A367-CEE920B2783C}">
      <dgm:prSet/>
      <dgm:spPr/>
      <dgm:t>
        <a:bodyPr/>
        <a:lstStyle/>
        <a:p>
          <a:endParaRPr lang="en-US"/>
        </a:p>
      </dgm:t>
    </dgm:pt>
    <dgm:pt modelId="{2A802EC7-E4D9-4ABD-A088-136FAD3A2061}">
      <dgm:prSet/>
      <dgm:spPr/>
      <dgm:t>
        <a:bodyPr/>
        <a:lstStyle/>
        <a:p>
          <a:r>
            <a:rPr lang="fr-BE"/>
            <a:t>Sémantiques (les phrases qui ont du sens)</a:t>
          </a:r>
          <a:endParaRPr lang="en-US"/>
        </a:p>
      </dgm:t>
    </dgm:pt>
    <dgm:pt modelId="{905C8754-C661-41F1-BC2D-9F96674151AB}" type="parTrans" cxnId="{2494F7E5-23BD-4D93-AAF5-91B1C8194219}">
      <dgm:prSet/>
      <dgm:spPr/>
      <dgm:t>
        <a:bodyPr/>
        <a:lstStyle/>
        <a:p>
          <a:endParaRPr lang="en-US"/>
        </a:p>
      </dgm:t>
    </dgm:pt>
    <dgm:pt modelId="{7CFCD6FB-10EE-4AC7-B347-24B005906CDB}" type="sibTrans" cxnId="{2494F7E5-23BD-4D93-AAF5-91B1C8194219}">
      <dgm:prSet/>
      <dgm:spPr/>
      <dgm:t>
        <a:bodyPr/>
        <a:lstStyle/>
        <a:p>
          <a:endParaRPr lang="en-US"/>
        </a:p>
      </dgm:t>
    </dgm:pt>
    <dgm:pt modelId="{939188AD-C530-41ED-AD82-D5BCBF890E15}">
      <dgm:prSet/>
      <dgm:spPr/>
      <dgm:t>
        <a:bodyPr/>
        <a:lstStyle/>
        <a:p>
          <a:pPr>
            <a:defRPr b="1"/>
          </a:pPr>
          <a:r>
            <a:rPr lang="fr-BE"/>
            <a:t>En Français :</a:t>
          </a:r>
          <a:endParaRPr lang="en-US"/>
        </a:p>
      </dgm:t>
    </dgm:pt>
    <dgm:pt modelId="{11143B05-096B-4FCA-96B9-F5C0F8EBEDAE}" type="parTrans" cxnId="{E10B3F9C-6A9A-457D-9477-2BA99455526C}">
      <dgm:prSet/>
      <dgm:spPr/>
      <dgm:t>
        <a:bodyPr/>
        <a:lstStyle/>
        <a:p>
          <a:endParaRPr lang="en-US"/>
        </a:p>
      </dgm:t>
    </dgm:pt>
    <dgm:pt modelId="{754EF8B0-B162-4D84-A70A-0908AA5EA2D0}" type="sibTrans" cxnId="{E10B3F9C-6A9A-457D-9477-2BA99455526C}">
      <dgm:prSet/>
      <dgm:spPr/>
      <dgm:t>
        <a:bodyPr/>
        <a:lstStyle/>
        <a:p>
          <a:endParaRPr lang="en-US"/>
        </a:p>
      </dgm:t>
    </dgm:pt>
    <dgm:pt modelId="{031A7DC1-FE2B-403F-96A4-BDDBEF43B96C}">
      <dgm:prSet/>
      <dgm:spPr/>
      <dgm:t>
        <a:bodyPr/>
        <a:lstStyle/>
        <a:p>
          <a:r>
            <a:rPr lang="fr-BE"/>
            <a:t>« Zbri  »</a:t>
          </a:r>
          <a:endParaRPr lang="en-US"/>
        </a:p>
      </dgm:t>
    </dgm:pt>
    <dgm:pt modelId="{5AF73ABB-4C15-4688-970A-A20BCB75A14B}" type="parTrans" cxnId="{D5B1CDE6-8A6C-471C-A8D5-54214C9679D6}">
      <dgm:prSet/>
      <dgm:spPr/>
      <dgm:t>
        <a:bodyPr/>
        <a:lstStyle/>
        <a:p>
          <a:endParaRPr lang="en-US"/>
        </a:p>
      </dgm:t>
    </dgm:pt>
    <dgm:pt modelId="{811DDF30-F89A-4C3C-872C-12CEC30B3899}" type="sibTrans" cxnId="{D5B1CDE6-8A6C-471C-A8D5-54214C9679D6}">
      <dgm:prSet/>
      <dgm:spPr/>
      <dgm:t>
        <a:bodyPr/>
        <a:lstStyle/>
        <a:p>
          <a:endParaRPr lang="en-US"/>
        </a:p>
      </dgm:t>
    </dgm:pt>
    <dgm:pt modelId="{E81940F4-6BEF-40CF-A423-0C901A09956B}">
      <dgm:prSet/>
      <dgm:spPr/>
      <dgm:t>
        <a:bodyPr/>
        <a:lstStyle/>
        <a:p>
          <a:r>
            <a:rPr lang="fr-BE"/>
            <a:t>N’est pas un mot</a:t>
          </a:r>
          <a:endParaRPr lang="en-US"/>
        </a:p>
      </dgm:t>
    </dgm:pt>
    <dgm:pt modelId="{40F18F37-8D29-43AB-8AD3-BC1042DB5BF1}" type="parTrans" cxnId="{364095F4-22AE-40A3-A792-ED2A4B7B8066}">
      <dgm:prSet/>
      <dgm:spPr/>
      <dgm:t>
        <a:bodyPr/>
        <a:lstStyle/>
        <a:p>
          <a:endParaRPr lang="en-US"/>
        </a:p>
      </dgm:t>
    </dgm:pt>
    <dgm:pt modelId="{A1663DC8-C015-4198-9C29-5D4EC36261D1}" type="sibTrans" cxnId="{364095F4-22AE-40A3-A792-ED2A4B7B8066}">
      <dgm:prSet/>
      <dgm:spPr/>
      <dgm:t>
        <a:bodyPr/>
        <a:lstStyle/>
        <a:p>
          <a:endParaRPr lang="en-US"/>
        </a:p>
      </dgm:t>
    </dgm:pt>
    <dgm:pt modelId="{88C6C2BE-C126-42ED-99FC-1D79AAEE570D}">
      <dgm:prSet/>
      <dgm:spPr/>
      <dgm:t>
        <a:bodyPr/>
        <a:lstStyle/>
        <a:p>
          <a:r>
            <a:rPr lang="fr-BE"/>
            <a:t>« Tousse le arbre maison »</a:t>
          </a:r>
          <a:endParaRPr lang="en-US"/>
        </a:p>
      </dgm:t>
    </dgm:pt>
    <dgm:pt modelId="{6483430E-CBC1-4921-859F-B6F28D9ED87C}" type="parTrans" cxnId="{2AA1963E-A03F-4FB1-A455-348DA4696BDE}">
      <dgm:prSet/>
      <dgm:spPr/>
      <dgm:t>
        <a:bodyPr/>
        <a:lstStyle/>
        <a:p>
          <a:endParaRPr lang="en-US"/>
        </a:p>
      </dgm:t>
    </dgm:pt>
    <dgm:pt modelId="{3D35B793-9107-459E-ABFB-E19995E4B5FC}" type="sibTrans" cxnId="{2AA1963E-A03F-4FB1-A455-348DA4696BDE}">
      <dgm:prSet/>
      <dgm:spPr/>
      <dgm:t>
        <a:bodyPr/>
        <a:lstStyle/>
        <a:p>
          <a:endParaRPr lang="en-US"/>
        </a:p>
      </dgm:t>
    </dgm:pt>
    <dgm:pt modelId="{037C2B74-65FB-4331-8ECB-F689753200A8}">
      <dgm:prSet/>
      <dgm:spPr/>
      <dgm:t>
        <a:bodyPr/>
        <a:lstStyle/>
        <a:p>
          <a:r>
            <a:rPr lang="fr-BE"/>
            <a:t>N’est pas une phrase valide</a:t>
          </a:r>
          <a:endParaRPr lang="en-US"/>
        </a:p>
      </dgm:t>
    </dgm:pt>
    <dgm:pt modelId="{F1C58E83-8744-40E3-9FEF-C8DD50036500}" type="parTrans" cxnId="{32164255-EF8D-44BA-9639-8404B68BD81C}">
      <dgm:prSet/>
      <dgm:spPr/>
      <dgm:t>
        <a:bodyPr/>
        <a:lstStyle/>
        <a:p>
          <a:endParaRPr lang="en-US"/>
        </a:p>
      </dgm:t>
    </dgm:pt>
    <dgm:pt modelId="{51EAD8D2-6608-4D57-AC62-3D1CB476F7EC}" type="sibTrans" cxnId="{32164255-EF8D-44BA-9639-8404B68BD81C}">
      <dgm:prSet/>
      <dgm:spPr/>
      <dgm:t>
        <a:bodyPr/>
        <a:lstStyle/>
        <a:p>
          <a:endParaRPr lang="en-US"/>
        </a:p>
      </dgm:t>
    </dgm:pt>
    <dgm:pt modelId="{06A28380-0868-4A5E-8CB2-572DC85FAE20}">
      <dgm:prSet/>
      <dgm:spPr/>
      <dgm:t>
        <a:bodyPr/>
        <a:lstStyle/>
        <a:p>
          <a:r>
            <a:rPr lang="fr-BE" dirty="0"/>
            <a:t>« La pomme mange la boulangerie »</a:t>
          </a:r>
          <a:endParaRPr lang="en-US" dirty="0"/>
        </a:p>
      </dgm:t>
    </dgm:pt>
    <dgm:pt modelId="{AB1618C9-99C6-4320-8498-F6C80228E9E3}" type="parTrans" cxnId="{617E5172-0665-423C-88FE-11D32D47BBD8}">
      <dgm:prSet/>
      <dgm:spPr/>
      <dgm:t>
        <a:bodyPr/>
        <a:lstStyle/>
        <a:p>
          <a:endParaRPr lang="en-US"/>
        </a:p>
      </dgm:t>
    </dgm:pt>
    <dgm:pt modelId="{1860F8B0-8DD5-44A5-B8C3-E187A2716280}" type="sibTrans" cxnId="{617E5172-0665-423C-88FE-11D32D47BBD8}">
      <dgm:prSet/>
      <dgm:spPr/>
      <dgm:t>
        <a:bodyPr/>
        <a:lstStyle/>
        <a:p>
          <a:endParaRPr lang="en-US"/>
        </a:p>
      </dgm:t>
    </dgm:pt>
    <dgm:pt modelId="{C3AAF8AE-4184-4734-AFB2-05C26E1BC98C}">
      <dgm:prSet/>
      <dgm:spPr/>
      <dgm:t>
        <a:bodyPr/>
        <a:lstStyle/>
        <a:p>
          <a:r>
            <a:rPr lang="fr-BE"/>
            <a:t>Est une phrase qui n’a pas de sens</a:t>
          </a:r>
          <a:endParaRPr lang="en-US"/>
        </a:p>
      </dgm:t>
    </dgm:pt>
    <dgm:pt modelId="{D7F433F5-0240-45B0-A33D-15AF00BC8519}" type="parTrans" cxnId="{0F13E798-25B3-4BEC-A5AC-1D001EAF663C}">
      <dgm:prSet/>
      <dgm:spPr/>
      <dgm:t>
        <a:bodyPr/>
        <a:lstStyle/>
        <a:p>
          <a:endParaRPr lang="en-US"/>
        </a:p>
      </dgm:t>
    </dgm:pt>
    <dgm:pt modelId="{12E9FFB5-25D3-4AF1-BEA0-E8FC19054331}" type="sibTrans" cxnId="{0F13E798-25B3-4BEC-A5AC-1D001EAF663C}">
      <dgm:prSet/>
      <dgm:spPr/>
      <dgm:t>
        <a:bodyPr/>
        <a:lstStyle/>
        <a:p>
          <a:endParaRPr lang="en-US"/>
        </a:p>
      </dgm:t>
    </dgm:pt>
    <dgm:pt modelId="{79B4AA0B-8ECB-4DDF-880A-0DA9DE6F356C}" type="pres">
      <dgm:prSet presAssocID="{7B228089-9389-42A1-B2FA-4361A40CD39F}" presName="root" presStyleCnt="0">
        <dgm:presLayoutVars>
          <dgm:dir/>
          <dgm:resizeHandles val="exact"/>
        </dgm:presLayoutVars>
      </dgm:prSet>
      <dgm:spPr/>
    </dgm:pt>
    <dgm:pt modelId="{5B8F8C67-BC53-4813-BB33-1549BB91C6CA}" type="pres">
      <dgm:prSet presAssocID="{5A0CAB60-73BD-436D-8DD6-92B8B88A4120}" presName="compNode" presStyleCnt="0"/>
      <dgm:spPr/>
    </dgm:pt>
    <dgm:pt modelId="{4D973F81-BAFE-4F20-A8BC-8867904FE2EA}" type="pres">
      <dgm:prSet presAssocID="{5A0CAB60-73BD-436D-8DD6-92B8B88A41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CDB5A4E-DC4A-4852-B093-4FCD89E53F1E}" type="pres">
      <dgm:prSet presAssocID="{5A0CAB60-73BD-436D-8DD6-92B8B88A4120}" presName="iconSpace" presStyleCnt="0"/>
      <dgm:spPr/>
    </dgm:pt>
    <dgm:pt modelId="{43E4B6AA-5E2E-440D-A8BE-4C7652D33B72}" type="pres">
      <dgm:prSet presAssocID="{5A0CAB60-73BD-436D-8DD6-92B8B88A4120}" presName="parTx" presStyleLbl="revTx" presStyleIdx="0" presStyleCnt="4">
        <dgm:presLayoutVars>
          <dgm:chMax val="0"/>
          <dgm:chPref val="0"/>
        </dgm:presLayoutVars>
      </dgm:prSet>
      <dgm:spPr/>
    </dgm:pt>
    <dgm:pt modelId="{2C9FD271-175C-4D09-812F-CBEAB27B46AF}" type="pres">
      <dgm:prSet presAssocID="{5A0CAB60-73BD-436D-8DD6-92B8B88A4120}" presName="txSpace" presStyleCnt="0"/>
      <dgm:spPr/>
    </dgm:pt>
    <dgm:pt modelId="{86190A9D-0BDE-4E5E-81E4-83CC6C494AA8}" type="pres">
      <dgm:prSet presAssocID="{5A0CAB60-73BD-436D-8DD6-92B8B88A4120}" presName="desTx" presStyleLbl="revTx" presStyleIdx="1" presStyleCnt="4">
        <dgm:presLayoutVars/>
      </dgm:prSet>
      <dgm:spPr/>
    </dgm:pt>
    <dgm:pt modelId="{13188E8A-1237-47EA-A039-8BD93DC1AABC}" type="pres">
      <dgm:prSet presAssocID="{DBD4B97A-6821-4187-8A1F-16B99247E708}" presName="sibTrans" presStyleCnt="0"/>
      <dgm:spPr/>
    </dgm:pt>
    <dgm:pt modelId="{508B8877-62BC-4CE7-95CE-4FDCBD47C959}" type="pres">
      <dgm:prSet presAssocID="{939188AD-C530-41ED-AD82-D5BCBF890E15}" presName="compNode" presStyleCnt="0"/>
      <dgm:spPr/>
    </dgm:pt>
    <dgm:pt modelId="{1CC66920-89C8-4910-A179-9EB8E07AD585}" type="pres">
      <dgm:prSet presAssocID="{939188AD-C530-41ED-AD82-D5BCBF890E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e"/>
        </a:ext>
      </dgm:extLst>
    </dgm:pt>
    <dgm:pt modelId="{DD8BF1B5-8692-42EB-83F9-DDC542C82D39}" type="pres">
      <dgm:prSet presAssocID="{939188AD-C530-41ED-AD82-D5BCBF890E15}" presName="iconSpace" presStyleCnt="0"/>
      <dgm:spPr/>
    </dgm:pt>
    <dgm:pt modelId="{C9F9FC89-4A6A-4071-9696-B4685ADB21B5}" type="pres">
      <dgm:prSet presAssocID="{939188AD-C530-41ED-AD82-D5BCBF890E15}" presName="parTx" presStyleLbl="revTx" presStyleIdx="2" presStyleCnt="4">
        <dgm:presLayoutVars>
          <dgm:chMax val="0"/>
          <dgm:chPref val="0"/>
        </dgm:presLayoutVars>
      </dgm:prSet>
      <dgm:spPr/>
    </dgm:pt>
    <dgm:pt modelId="{9477405D-1B5E-4248-9C5E-55C6888BD206}" type="pres">
      <dgm:prSet presAssocID="{939188AD-C530-41ED-AD82-D5BCBF890E15}" presName="txSpace" presStyleCnt="0"/>
      <dgm:spPr/>
    </dgm:pt>
    <dgm:pt modelId="{41B53ED7-59A9-4B62-B471-14E4CAAB7246}" type="pres">
      <dgm:prSet presAssocID="{939188AD-C530-41ED-AD82-D5BCBF890E15}" presName="desTx" presStyleLbl="revTx" presStyleIdx="3" presStyleCnt="4">
        <dgm:presLayoutVars/>
      </dgm:prSet>
      <dgm:spPr/>
    </dgm:pt>
  </dgm:ptLst>
  <dgm:cxnLst>
    <dgm:cxn modelId="{C9682204-DAC9-49E4-BBF6-365CE6A50926}" type="presOf" srcId="{E81940F4-6BEF-40CF-A423-0C901A09956B}" destId="{41B53ED7-59A9-4B62-B471-14E4CAAB7246}" srcOrd="0" destOrd="1" presId="urn:microsoft.com/office/officeart/2018/2/layout/IconLabelDescriptionList"/>
    <dgm:cxn modelId="{9F0EB116-C369-46DC-A367-CEE920B2783C}" srcId="{5A0CAB60-73BD-436D-8DD6-92B8B88A4120}" destId="{33FF06C2-10AD-498A-9B8D-E5999FA56D72}" srcOrd="1" destOrd="0" parTransId="{6F9652B5-D42D-42F3-AE15-FD876FB88247}" sibTransId="{998A2711-DA99-4413-8617-2F44440566FD}"/>
    <dgm:cxn modelId="{52E47639-D2CC-4FA2-AFD3-66D19A5D3EE0}" type="presOf" srcId="{031A7DC1-FE2B-403F-96A4-BDDBEF43B96C}" destId="{41B53ED7-59A9-4B62-B471-14E4CAAB7246}" srcOrd="0" destOrd="0" presId="urn:microsoft.com/office/officeart/2018/2/layout/IconLabelDescriptionList"/>
    <dgm:cxn modelId="{2AA1963E-A03F-4FB1-A455-348DA4696BDE}" srcId="{939188AD-C530-41ED-AD82-D5BCBF890E15}" destId="{88C6C2BE-C126-42ED-99FC-1D79AAEE570D}" srcOrd="1" destOrd="0" parTransId="{6483430E-CBC1-4921-859F-B6F28D9ED87C}" sibTransId="{3D35B793-9107-459E-ABFB-E19995E4B5FC}"/>
    <dgm:cxn modelId="{5B1EEA41-1AE7-402F-BF3B-40698B2CF555}" type="presOf" srcId="{06A28380-0868-4A5E-8CB2-572DC85FAE20}" destId="{41B53ED7-59A9-4B62-B471-14E4CAAB7246}" srcOrd="0" destOrd="4" presId="urn:microsoft.com/office/officeart/2018/2/layout/IconLabelDescriptionList"/>
    <dgm:cxn modelId="{F85E4364-B8A5-43E4-99A5-92C87A3EB86E}" type="presOf" srcId="{C3AAF8AE-4184-4734-AFB2-05C26E1BC98C}" destId="{41B53ED7-59A9-4B62-B471-14E4CAAB7246}" srcOrd="0" destOrd="5" presId="urn:microsoft.com/office/officeart/2018/2/layout/IconLabelDescriptionList"/>
    <dgm:cxn modelId="{7C74644C-B5C5-4A50-A161-29E4EA800A3A}" type="presOf" srcId="{939188AD-C530-41ED-AD82-D5BCBF890E15}" destId="{C9F9FC89-4A6A-4071-9696-B4685ADB21B5}" srcOrd="0" destOrd="0" presId="urn:microsoft.com/office/officeart/2018/2/layout/IconLabelDescriptionList"/>
    <dgm:cxn modelId="{617E5172-0665-423C-88FE-11D32D47BBD8}" srcId="{939188AD-C530-41ED-AD82-D5BCBF890E15}" destId="{06A28380-0868-4A5E-8CB2-572DC85FAE20}" srcOrd="2" destOrd="0" parTransId="{AB1618C9-99C6-4320-8498-F6C80228E9E3}" sibTransId="{1860F8B0-8DD5-44A5-B8C3-E187A2716280}"/>
    <dgm:cxn modelId="{32164255-EF8D-44BA-9639-8404B68BD81C}" srcId="{88C6C2BE-C126-42ED-99FC-1D79AAEE570D}" destId="{037C2B74-65FB-4331-8ECB-F689753200A8}" srcOrd="0" destOrd="0" parTransId="{F1C58E83-8744-40E3-9FEF-C8DD50036500}" sibTransId="{51EAD8D2-6608-4D57-AC62-3D1CB476F7EC}"/>
    <dgm:cxn modelId="{B3D92A59-65DB-4324-BFBA-2B4CA5D91084}" type="presOf" srcId="{5A0CAB60-73BD-436D-8DD6-92B8B88A4120}" destId="{43E4B6AA-5E2E-440D-A8BE-4C7652D33B72}" srcOrd="0" destOrd="0" presId="urn:microsoft.com/office/officeart/2018/2/layout/IconLabelDescriptionList"/>
    <dgm:cxn modelId="{7150B27B-8730-463B-8280-B2D3301E2BAF}" type="presOf" srcId="{33FF06C2-10AD-498A-9B8D-E5999FA56D72}" destId="{86190A9D-0BDE-4E5E-81E4-83CC6C494AA8}" srcOrd="0" destOrd="1" presId="urn:microsoft.com/office/officeart/2018/2/layout/IconLabelDescriptionList"/>
    <dgm:cxn modelId="{DBEB357F-25DF-4AA4-A729-18B6836812C1}" srcId="{7B228089-9389-42A1-B2FA-4361A40CD39F}" destId="{5A0CAB60-73BD-436D-8DD6-92B8B88A4120}" srcOrd="0" destOrd="0" parTransId="{9CC52251-3FE2-49B5-96FA-6DE15EFDACC7}" sibTransId="{DBD4B97A-6821-4187-8A1F-16B99247E708}"/>
    <dgm:cxn modelId="{8F326991-2A48-4F1E-BB6D-FFAD29B351C8}" srcId="{5A0CAB60-73BD-436D-8DD6-92B8B88A4120}" destId="{7E491AD7-255B-473C-9BD4-1F4BC1D3BC5A}" srcOrd="0" destOrd="0" parTransId="{C715FC14-FE64-4CFE-9650-940E7D00D64F}" sibTransId="{5E02B8A3-A4D6-46CF-84EE-B67750908847}"/>
    <dgm:cxn modelId="{0F13E798-25B3-4BEC-A5AC-1D001EAF663C}" srcId="{06A28380-0868-4A5E-8CB2-572DC85FAE20}" destId="{C3AAF8AE-4184-4734-AFB2-05C26E1BC98C}" srcOrd="0" destOrd="0" parTransId="{D7F433F5-0240-45B0-A33D-15AF00BC8519}" sibTransId="{12E9FFB5-25D3-4AF1-BEA0-E8FC19054331}"/>
    <dgm:cxn modelId="{E10B3F9C-6A9A-457D-9477-2BA99455526C}" srcId="{7B228089-9389-42A1-B2FA-4361A40CD39F}" destId="{939188AD-C530-41ED-AD82-D5BCBF890E15}" srcOrd="1" destOrd="0" parTransId="{11143B05-096B-4FCA-96B9-F5C0F8EBEDAE}" sibTransId="{754EF8B0-B162-4D84-A70A-0908AA5EA2D0}"/>
    <dgm:cxn modelId="{CDA22AA0-3C45-4BC2-9A64-326FD47B64EF}" type="presOf" srcId="{037C2B74-65FB-4331-8ECB-F689753200A8}" destId="{41B53ED7-59A9-4B62-B471-14E4CAAB7246}" srcOrd="0" destOrd="3" presId="urn:microsoft.com/office/officeart/2018/2/layout/IconLabelDescriptionList"/>
    <dgm:cxn modelId="{D2CA91BA-01D9-46A0-918B-899779F7D109}" type="presOf" srcId="{2A802EC7-E4D9-4ABD-A088-136FAD3A2061}" destId="{86190A9D-0BDE-4E5E-81E4-83CC6C494AA8}" srcOrd="0" destOrd="2" presId="urn:microsoft.com/office/officeart/2018/2/layout/IconLabelDescriptionList"/>
    <dgm:cxn modelId="{9E409CBB-2A45-4460-851B-E008C780CEE6}" type="presOf" srcId="{7B228089-9389-42A1-B2FA-4361A40CD39F}" destId="{79B4AA0B-8ECB-4DDF-880A-0DA9DE6F356C}" srcOrd="0" destOrd="0" presId="urn:microsoft.com/office/officeart/2018/2/layout/IconLabelDescriptionList"/>
    <dgm:cxn modelId="{2494F7E5-23BD-4D93-AAF5-91B1C8194219}" srcId="{5A0CAB60-73BD-436D-8DD6-92B8B88A4120}" destId="{2A802EC7-E4D9-4ABD-A088-136FAD3A2061}" srcOrd="2" destOrd="0" parTransId="{905C8754-C661-41F1-BC2D-9F96674151AB}" sibTransId="{7CFCD6FB-10EE-4AC7-B347-24B005906CDB}"/>
    <dgm:cxn modelId="{D5B1CDE6-8A6C-471C-A8D5-54214C9679D6}" srcId="{939188AD-C530-41ED-AD82-D5BCBF890E15}" destId="{031A7DC1-FE2B-403F-96A4-BDDBEF43B96C}" srcOrd="0" destOrd="0" parTransId="{5AF73ABB-4C15-4688-970A-A20BCB75A14B}" sibTransId="{811DDF30-F89A-4C3C-872C-12CEC30B3899}"/>
    <dgm:cxn modelId="{364095F4-22AE-40A3-A792-ED2A4B7B8066}" srcId="{031A7DC1-FE2B-403F-96A4-BDDBEF43B96C}" destId="{E81940F4-6BEF-40CF-A423-0C901A09956B}" srcOrd="0" destOrd="0" parTransId="{40F18F37-8D29-43AB-8AD3-BC1042DB5BF1}" sibTransId="{A1663DC8-C015-4198-9C29-5D4EC36261D1}"/>
    <dgm:cxn modelId="{A06519FB-AC6A-421C-9E78-A88BB99E29A0}" type="presOf" srcId="{7E491AD7-255B-473C-9BD4-1F4BC1D3BC5A}" destId="{86190A9D-0BDE-4E5E-81E4-83CC6C494AA8}" srcOrd="0" destOrd="0" presId="urn:microsoft.com/office/officeart/2018/2/layout/IconLabelDescriptionList"/>
    <dgm:cxn modelId="{6E6680FC-7599-49AE-A844-AFCA70A6D915}" type="presOf" srcId="{88C6C2BE-C126-42ED-99FC-1D79AAEE570D}" destId="{41B53ED7-59A9-4B62-B471-14E4CAAB7246}" srcOrd="0" destOrd="2" presId="urn:microsoft.com/office/officeart/2018/2/layout/IconLabelDescriptionList"/>
    <dgm:cxn modelId="{4061B6E7-5BB3-43EE-917F-B34069F830EE}" type="presParOf" srcId="{79B4AA0B-8ECB-4DDF-880A-0DA9DE6F356C}" destId="{5B8F8C67-BC53-4813-BB33-1549BB91C6CA}" srcOrd="0" destOrd="0" presId="urn:microsoft.com/office/officeart/2018/2/layout/IconLabelDescriptionList"/>
    <dgm:cxn modelId="{3E9F7B6F-0E0A-410B-981E-58EF05E204D0}" type="presParOf" srcId="{5B8F8C67-BC53-4813-BB33-1549BB91C6CA}" destId="{4D973F81-BAFE-4F20-A8BC-8867904FE2EA}" srcOrd="0" destOrd="0" presId="urn:microsoft.com/office/officeart/2018/2/layout/IconLabelDescriptionList"/>
    <dgm:cxn modelId="{85B2F989-2F78-46ED-B9B8-AAFC8D8A5E73}" type="presParOf" srcId="{5B8F8C67-BC53-4813-BB33-1549BB91C6CA}" destId="{DCDB5A4E-DC4A-4852-B093-4FCD89E53F1E}" srcOrd="1" destOrd="0" presId="urn:microsoft.com/office/officeart/2018/2/layout/IconLabelDescriptionList"/>
    <dgm:cxn modelId="{1096B27C-D9BB-4C15-9E1F-9B97BF348D56}" type="presParOf" srcId="{5B8F8C67-BC53-4813-BB33-1549BB91C6CA}" destId="{43E4B6AA-5E2E-440D-A8BE-4C7652D33B72}" srcOrd="2" destOrd="0" presId="urn:microsoft.com/office/officeart/2018/2/layout/IconLabelDescriptionList"/>
    <dgm:cxn modelId="{3692FFF2-3633-43A8-B15E-068AB1D66862}" type="presParOf" srcId="{5B8F8C67-BC53-4813-BB33-1549BB91C6CA}" destId="{2C9FD271-175C-4D09-812F-CBEAB27B46AF}" srcOrd="3" destOrd="0" presId="urn:microsoft.com/office/officeart/2018/2/layout/IconLabelDescriptionList"/>
    <dgm:cxn modelId="{72824F69-8A7C-44FD-BCA4-5D5E3A584D7E}" type="presParOf" srcId="{5B8F8C67-BC53-4813-BB33-1549BB91C6CA}" destId="{86190A9D-0BDE-4E5E-81E4-83CC6C494AA8}" srcOrd="4" destOrd="0" presId="urn:microsoft.com/office/officeart/2018/2/layout/IconLabelDescriptionList"/>
    <dgm:cxn modelId="{417010A0-A6D5-43EA-BC32-8090436A9342}" type="presParOf" srcId="{79B4AA0B-8ECB-4DDF-880A-0DA9DE6F356C}" destId="{13188E8A-1237-47EA-A039-8BD93DC1AABC}" srcOrd="1" destOrd="0" presId="urn:microsoft.com/office/officeart/2018/2/layout/IconLabelDescriptionList"/>
    <dgm:cxn modelId="{11ADD4B8-886F-43E4-ABAC-6765281B5996}" type="presParOf" srcId="{79B4AA0B-8ECB-4DDF-880A-0DA9DE6F356C}" destId="{508B8877-62BC-4CE7-95CE-4FDCBD47C959}" srcOrd="2" destOrd="0" presId="urn:microsoft.com/office/officeart/2018/2/layout/IconLabelDescriptionList"/>
    <dgm:cxn modelId="{8E91161A-E5F2-4FFE-80B9-CCB5559EE8FF}" type="presParOf" srcId="{508B8877-62BC-4CE7-95CE-4FDCBD47C959}" destId="{1CC66920-89C8-4910-A179-9EB8E07AD585}" srcOrd="0" destOrd="0" presId="urn:microsoft.com/office/officeart/2018/2/layout/IconLabelDescriptionList"/>
    <dgm:cxn modelId="{0160C6C6-AD2E-41DF-BD95-DB49362FD283}" type="presParOf" srcId="{508B8877-62BC-4CE7-95CE-4FDCBD47C959}" destId="{DD8BF1B5-8692-42EB-83F9-DDC542C82D39}" srcOrd="1" destOrd="0" presId="urn:microsoft.com/office/officeart/2018/2/layout/IconLabelDescriptionList"/>
    <dgm:cxn modelId="{5F75F683-09B8-468D-B9EE-CBB32E82B991}" type="presParOf" srcId="{508B8877-62BC-4CE7-95CE-4FDCBD47C959}" destId="{C9F9FC89-4A6A-4071-9696-B4685ADB21B5}" srcOrd="2" destOrd="0" presId="urn:microsoft.com/office/officeart/2018/2/layout/IconLabelDescriptionList"/>
    <dgm:cxn modelId="{CBDE3CF7-2E36-49B0-9EE7-82AAD16C0D2D}" type="presParOf" srcId="{508B8877-62BC-4CE7-95CE-4FDCBD47C959}" destId="{9477405D-1B5E-4248-9C5E-55C6888BD206}" srcOrd="3" destOrd="0" presId="urn:microsoft.com/office/officeart/2018/2/layout/IconLabelDescriptionList"/>
    <dgm:cxn modelId="{725F2101-3296-4E92-A8F7-8B5773390D2F}" type="presParOf" srcId="{508B8877-62BC-4CE7-95CE-4FDCBD47C959}" destId="{41B53ED7-59A9-4B62-B471-14E4CAAB724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7FF1AA-1819-4C9D-988E-2E434DF897C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54F02F-E383-4F29-A67B-9C21D6B193D3}">
      <dgm:prSet/>
      <dgm:spPr/>
      <dgm:t>
        <a:bodyPr/>
        <a:lstStyle/>
        <a:p>
          <a:r>
            <a:rPr lang="fr-BE"/>
            <a:t>Il faut donc créer des règles :</a:t>
          </a:r>
          <a:endParaRPr lang="en-US"/>
        </a:p>
      </dgm:t>
    </dgm:pt>
    <dgm:pt modelId="{31E2D0D0-E8AD-46F8-93FE-B8CBCFD0A297}" type="parTrans" cxnId="{76170E63-1D71-4614-B3CD-EF2FF9726B98}">
      <dgm:prSet/>
      <dgm:spPr/>
      <dgm:t>
        <a:bodyPr/>
        <a:lstStyle/>
        <a:p>
          <a:endParaRPr lang="en-US"/>
        </a:p>
      </dgm:t>
    </dgm:pt>
    <dgm:pt modelId="{A62FB020-DA28-4AC7-98B3-9395967213F2}" type="sibTrans" cxnId="{76170E63-1D71-4614-B3CD-EF2FF9726B98}">
      <dgm:prSet/>
      <dgm:spPr/>
      <dgm:t>
        <a:bodyPr/>
        <a:lstStyle/>
        <a:p>
          <a:endParaRPr lang="en-US"/>
        </a:p>
      </dgm:t>
    </dgm:pt>
    <dgm:pt modelId="{06F05B2C-88AF-42B5-8449-8E9485441DD1}">
      <dgm:prSet/>
      <dgm:spPr/>
      <dgm:t>
        <a:bodyPr/>
        <a:lstStyle/>
        <a:p>
          <a:r>
            <a:rPr lang="fr-BE"/>
            <a:t>Strictes</a:t>
          </a:r>
          <a:endParaRPr lang="en-US"/>
        </a:p>
      </dgm:t>
    </dgm:pt>
    <dgm:pt modelId="{654A8C9A-201C-4E18-A31F-DD712B30299B}" type="parTrans" cxnId="{36FE2D3A-0DC8-4D5D-AE58-5C0C3F046760}">
      <dgm:prSet/>
      <dgm:spPr/>
      <dgm:t>
        <a:bodyPr/>
        <a:lstStyle/>
        <a:p>
          <a:endParaRPr lang="en-US"/>
        </a:p>
      </dgm:t>
    </dgm:pt>
    <dgm:pt modelId="{D18D6140-3F12-4EC7-83CA-64D279DC6262}" type="sibTrans" cxnId="{36FE2D3A-0DC8-4D5D-AE58-5C0C3F046760}">
      <dgm:prSet/>
      <dgm:spPr/>
      <dgm:t>
        <a:bodyPr/>
        <a:lstStyle/>
        <a:p>
          <a:endParaRPr lang="en-US"/>
        </a:p>
      </dgm:t>
    </dgm:pt>
    <dgm:pt modelId="{48E1A720-389B-49C7-87A8-4BC7A8020696}">
      <dgm:prSet/>
      <dgm:spPr/>
      <dgm:t>
        <a:bodyPr/>
        <a:lstStyle/>
        <a:p>
          <a:r>
            <a:rPr lang="fr-BE"/>
            <a:t>Sans ambiguïté</a:t>
          </a:r>
          <a:endParaRPr lang="en-US"/>
        </a:p>
      </dgm:t>
    </dgm:pt>
    <dgm:pt modelId="{30000245-6387-4112-ABC8-23ED81F8ADC6}" type="parTrans" cxnId="{8E87802D-B342-4382-8818-304ACA4033F9}">
      <dgm:prSet/>
      <dgm:spPr/>
      <dgm:t>
        <a:bodyPr/>
        <a:lstStyle/>
        <a:p>
          <a:endParaRPr lang="en-US"/>
        </a:p>
      </dgm:t>
    </dgm:pt>
    <dgm:pt modelId="{A083B12B-C1F5-4044-A5FD-EDB308A567FC}" type="sibTrans" cxnId="{8E87802D-B342-4382-8818-304ACA4033F9}">
      <dgm:prSet/>
      <dgm:spPr/>
      <dgm:t>
        <a:bodyPr/>
        <a:lstStyle/>
        <a:p>
          <a:endParaRPr lang="en-US"/>
        </a:p>
      </dgm:t>
    </dgm:pt>
    <dgm:pt modelId="{087EA4EA-3F5B-49BF-A747-AD9C0940B361}">
      <dgm:prSet/>
      <dgm:spPr/>
      <dgm:t>
        <a:bodyPr/>
        <a:lstStyle/>
        <a:p>
          <a:r>
            <a:rPr lang="fr-BE"/>
            <a:t>Permettant l’échange d’information</a:t>
          </a:r>
          <a:endParaRPr lang="en-US"/>
        </a:p>
      </dgm:t>
    </dgm:pt>
    <dgm:pt modelId="{3670C6BF-64DD-4F3C-82C9-D48B2A6A0005}" type="parTrans" cxnId="{914DC817-F829-4BDC-9147-7C984D95D89E}">
      <dgm:prSet/>
      <dgm:spPr/>
      <dgm:t>
        <a:bodyPr/>
        <a:lstStyle/>
        <a:p>
          <a:endParaRPr lang="en-US"/>
        </a:p>
      </dgm:t>
    </dgm:pt>
    <dgm:pt modelId="{E4F6D4A0-0C25-4BB0-9072-3D5B38E0AF44}" type="sibTrans" cxnId="{914DC817-F829-4BDC-9147-7C984D95D89E}">
      <dgm:prSet/>
      <dgm:spPr/>
      <dgm:t>
        <a:bodyPr/>
        <a:lstStyle/>
        <a:p>
          <a:endParaRPr lang="en-US"/>
        </a:p>
      </dgm:t>
    </dgm:pt>
    <dgm:pt modelId="{81294F85-128D-4752-A012-7BC4E325A2BE}">
      <dgm:prSet/>
      <dgm:spPr/>
      <dgm:t>
        <a:bodyPr/>
        <a:lstStyle/>
        <a:p>
          <a:r>
            <a:rPr lang="fr-BE"/>
            <a:t>Cet ensemble de règles s’appelle un protocole</a:t>
          </a:r>
          <a:endParaRPr lang="en-US"/>
        </a:p>
      </dgm:t>
    </dgm:pt>
    <dgm:pt modelId="{4DF509BD-38A6-4C8E-9440-D34DADD9BDB7}" type="parTrans" cxnId="{17D0F97E-AE46-4DAC-A05B-F9F74ED16358}">
      <dgm:prSet/>
      <dgm:spPr/>
      <dgm:t>
        <a:bodyPr/>
        <a:lstStyle/>
        <a:p>
          <a:endParaRPr lang="en-US"/>
        </a:p>
      </dgm:t>
    </dgm:pt>
    <dgm:pt modelId="{CE815C15-F935-4272-9D2A-E77A3DF857B0}" type="sibTrans" cxnId="{17D0F97E-AE46-4DAC-A05B-F9F74ED16358}">
      <dgm:prSet/>
      <dgm:spPr/>
      <dgm:t>
        <a:bodyPr/>
        <a:lstStyle/>
        <a:p>
          <a:endParaRPr lang="en-US"/>
        </a:p>
      </dgm:t>
    </dgm:pt>
    <dgm:pt modelId="{E306EE3E-DD63-4641-A99C-132C78C6B2EC}" type="pres">
      <dgm:prSet presAssocID="{507FF1AA-1819-4C9D-988E-2E434DF897C8}" presName="Name0" presStyleCnt="0">
        <dgm:presLayoutVars>
          <dgm:dir/>
          <dgm:animLvl val="lvl"/>
          <dgm:resizeHandles val="exact"/>
        </dgm:presLayoutVars>
      </dgm:prSet>
      <dgm:spPr/>
    </dgm:pt>
    <dgm:pt modelId="{0664BD9E-2473-47AE-B7D3-D293863650E6}" type="pres">
      <dgm:prSet presAssocID="{81294F85-128D-4752-A012-7BC4E325A2BE}" presName="boxAndChildren" presStyleCnt="0"/>
      <dgm:spPr/>
    </dgm:pt>
    <dgm:pt modelId="{329C17EF-FB30-45EF-9863-F130E9171671}" type="pres">
      <dgm:prSet presAssocID="{81294F85-128D-4752-A012-7BC4E325A2BE}" presName="parentTextBox" presStyleLbl="node1" presStyleIdx="0" presStyleCnt="2"/>
      <dgm:spPr/>
    </dgm:pt>
    <dgm:pt modelId="{28A1D31D-EEED-4ACC-ABE6-7922DFA661C1}" type="pres">
      <dgm:prSet presAssocID="{A62FB020-DA28-4AC7-98B3-9395967213F2}" presName="sp" presStyleCnt="0"/>
      <dgm:spPr/>
    </dgm:pt>
    <dgm:pt modelId="{85325D1A-74D6-474B-8952-3CF39F6A8946}" type="pres">
      <dgm:prSet presAssocID="{CF54F02F-E383-4F29-A67B-9C21D6B193D3}" presName="arrowAndChildren" presStyleCnt="0"/>
      <dgm:spPr/>
    </dgm:pt>
    <dgm:pt modelId="{D2311BB9-8EC4-4179-B513-E0AD671EF431}" type="pres">
      <dgm:prSet presAssocID="{CF54F02F-E383-4F29-A67B-9C21D6B193D3}" presName="parentTextArrow" presStyleLbl="node1" presStyleIdx="0" presStyleCnt="2"/>
      <dgm:spPr/>
    </dgm:pt>
    <dgm:pt modelId="{D6BF7508-EE13-4F18-AB52-11E335F32167}" type="pres">
      <dgm:prSet presAssocID="{CF54F02F-E383-4F29-A67B-9C21D6B193D3}" presName="arrow" presStyleLbl="node1" presStyleIdx="1" presStyleCnt="2"/>
      <dgm:spPr/>
    </dgm:pt>
    <dgm:pt modelId="{53DC045B-CBDF-4EAA-B7FC-290ACB257552}" type="pres">
      <dgm:prSet presAssocID="{CF54F02F-E383-4F29-A67B-9C21D6B193D3}" presName="descendantArrow" presStyleCnt="0"/>
      <dgm:spPr/>
    </dgm:pt>
    <dgm:pt modelId="{6D5A240D-0E4D-4EB8-97B8-37895DE8C3E4}" type="pres">
      <dgm:prSet presAssocID="{06F05B2C-88AF-42B5-8449-8E9485441DD1}" presName="childTextArrow" presStyleLbl="fgAccFollowNode1" presStyleIdx="0" presStyleCnt="3">
        <dgm:presLayoutVars>
          <dgm:bulletEnabled val="1"/>
        </dgm:presLayoutVars>
      </dgm:prSet>
      <dgm:spPr/>
    </dgm:pt>
    <dgm:pt modelId="{E94079B8-C4A8-4D05-A69D-BBD4BA9691F1}" type="pres">
      <dgm:prSet presAssocID="{48E1A720-389B-49C7-87A8-4BC7A8020696}" presName="childTextArrow" presStyleLbl="fgAccFollowNode1" presStyleIdx="1" presStyleCnt="3">
        <dgm:presLayoutVars>
          <dgm:bulletEnabled val="1"/>
        </dgm:presLayoutVars>
      </dgm:prSet>
      <dgm:spPr/>
    </dgm:pt>
    <dgm:pt modelId="{35CC19AE-7345-4DE1-BF14-473E2D6C9AB8}" type="pres">
      <dgm:prSet presAssocID="{087EA4EA-3F5B-49BF-A747-AD9C0940B361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914DC817-F829-4BDC-9147-7C984D95D89E}" srcId="{CF54F02F-E383-4F29-A67B-9C21D6B193D3}" destId="{087EA4EA-3F5B-49BF-A747-AD9C0940B361}" srcOrd="2" destOrd="0" parTransId="{3670C6BF-64DD-4F3C-82C9-D48B2A6A0005}" sibTransId="{E4F6D4A0-0C25-4BB0-9072-3D5B38E0AF44}"/>
    <dgm:cxn modelId="{C6C14D2B-F4E6-4414-BDCA-353341747C0E}" type="presOf" srcId="{507FF1AA-1819-4C9D-988E-2E434DF897C8}" destId="{E306EE3E-DD63-4641-A99C-132C78C6B2EC}" srcOrd="0" destOrd="0" presId="urn:microsoft.com/office/officeart/2005/8/layout/process4"/>
    <dgm:cxn modelId="{8E87802D-B342-4382-8818-304ACA4033F9}" srcId="{CF54F02F-E383-4F29-A67B-9C21D6B193D3}" destId="{48E1A720-389B-49C7-87A8-4BC7A8020696}" srcOrd="1" destOrd="0" parTransId="{30000245-6387-4112-ABC8-23ED81F8ADC6}" sibTransId="{A083B12B-C1F5-4044-A5FD-EDB308A567FC}"/>
    <dgm:cxn modelId="{36FE2D3A-0DC8-4D5D-AE58-5C0C3F046760}" srcId="{CF54F02F-E383-4F29-A67B-9C21D6B193D3}" destId="{06F05B2C-88AF-42B5-8449-8E9485441DD1}" srcOrd="0" destOrd="0" parTransId="{654A8C9A-201C-4E18-A31F-DD712B30299B}" sibTransId="{D18D6140-3F12-4EC7-83CA-64D279DC6262}"/>
    <dgm:cxn modelId="{76170E63-1D71-4614-B3CD-EF2FF9726B98}" srcId="{507FF1AA-1819-4C9D-988E-2E434DF897C8}" destId="{CF54F02F-E383-4F29-A67B-9C21D6B193D3}" srcOrd="0" destOrd="0" parTransId="{31E2D0D0-E8AD-46F8-93FE-B8CBCFD0A297}" sibTransId="{A62FB020-DA28-4AC7-98B3-9395967213F2}"/>
    <dgm:cxn modelId="{17D0F97E-AE46-4DAC-A05B-F9F74ED16358}" srcId="{507FF1AA-1819-4C9D-988E-2E434DF897C8}" destId="{81294F85-128D-4752-A012-7BC4E325A2BE}" srcOrd="1" destOrd="0" parTransId="{4DF509BD-38A6-4C8E-9440-D34DADD9BDB7}" sibTransId="{CE815C15-F935-4272-9D2A-E77A3DF857B0}"/>
    <dgm:cxn modelId="{B8A4FA81-0BA1-4B02-BBD7-3880498D4A00}" type="presOf" srcId="{81294F85-128D-4752-A012-7BC4E325A2BE}" destId="{329C17EF-FB30-45EF-9863-F130E9171671}" srcOrd="0" destOrd="0" presId="urn:microsoft.com/office/officeart/2005/8/layout/process4"/>
    <dgm:cxn modelId="{DDC06386-EF7D-46EF-851F-46050EFACBB0}" type="presOf" srcId="{CF54F02F-E383-4F29-A67B-9C21D6B193D3}" destId="{D2311BB9-8EC4-4179-B513-E0AD671EF431}" srcOrd="0" destOrd="0" presId="urn:microsoft.com/office/officeart/2005/8/layout/process4"/>
    <dgm:cxn modelId="{0766299F-6098-43F9-A1FD-84BF8CBF4334}" type="presOf" srcId="{06F05B2C-88AF-42B5-8449-8E9485441DD1}" destId="{6D5A240D-0E4D-4EB8-97B8-37895DE8C3E4}" srcOrd="0" destOrd="0" presId="urn:microsoft.com/office/officeart/2005/8/layout/process4"/>
    <dgm:cxn modelId="{2585439F-461D-44A0-8DBD-CB7FCB099C47}" type="presOf" srcId="{CF54F02F-E383-4F29-A67B-9C21D6B193D3}" destId="{D6BF7508-EE13-4F18-AB52-11E335F32167}" srcOrd="1" destOrd="0" presId="urn:microsoft.com/office/officeart/2005/8/layout/process4"/>
    <dgm:cxn modelId="{D1B3BBD9-839A-4050-A763-79C07326A365}" type="presOf" srcId="{48E1A720-389B-49C7-87A8-4BC7A8020696}" destId="{E94079B8-C4A8-4D05-A69D-BBD4BA9691F1}" srcOrd="0" destOrd="0" presId="urn:microsoft.com/office/officeart/2005/8/layout/process4"/>
    <dgm:cxn modelId="{2F2545FD-66CC-4B0F-BE5B-FD88ABC65D07}" type="presOf" srcId="{087EA4EA-3F5B-49BF-A747-AD9C0940B361}" destId="{35CC19AE-7345-4DE1-BF14-473E2D6C9AB8}" srcOrd="0" destOrd="0" presId="urn:microsoft.com/office/officeart/2005/8/layout/process4"/>
    <dgm:cxn modelId="{5DCD8903-FC66-42F5-8F03-43545979620F}" type="presParOf" srcId="{E306EE3E-DD63-4641-A99C-132C78C6B2EC}" destId="{0664BD9E-2473-47AE-B7D3-D293863650E6}" srcOrd="0" destOrd="0" presId="urn:microsoft.com/office/officeart/2005/8/layout/process4"/>
    <dgm:cxn modelId="{CCE48B6E-4811-4C18-9F00-7F4EAB8DD12A}" type="presParOf" srcId="{0664BD9E-2473-47AE-B7D3-D293863650E6}" destId="{329C17EF-FB30-45EF-9863-F130E9171671}" srcOrd="0" destOrd="0" presId="urn:microsoft.com/office/officeart/2005/8/layout/process4"/>
    <dgm:cxn modelId="{119C28CE-2D0C-4023-9A05-CFA881294D29}" type="presParOf" srcId="{E306EE3E-DD63-4641-A99C-132C78C6B2EC}" destId="{28A1D31D-EEED-4ACC-ABE6-7922DFA661C1}" srcOrd="1" destOrd="0" presId="urn:microsoft.com/office/officeart/2005/8/layout/process4"/>
    <dgm:cxn modelId="{680CB400-D862-4BC5-AB9B-9A417DC7A8FC}" type="presParOf" srcId="{E306EE3E-DD63-4641-A99C-132C78C6B2EC}" destId="{85325D1A-74D6-474B-8952-3CF39F6A8946}" srcOrd="2" destOrd="0" presId="urn:microsoft.com/office/officeart/2005/8/layout/process4"/>
    <dgm:cxn modelId="{11158B90-88E8-4097-B0D9-78EB0DA8A8B8}" type="presParOf" srcId="{85325D1A-74D6-474B-8952-3CF39F6A8946}" destId="{D2311BB9-8EC4-4179-B513-E0AD671EF431}" srcOrd="0" destOrd="0" presId="urn:microsoft.com/office/officeart/2005/8/layout/process4"/>
    <dgm:cxn modelId="{853443F6-73B1-4E2A-AC86-59F3760B2967}" type="presParOf" srcId="{85325D1A-74D6-474B-8952-3CF39F6A8946}" destId="{D6BF7508-EE13-4F18-AB52-11E335F32167}" srcOrd="1" destOrd="0" presId="urn:microsoft.com/office/officeart/2005/8/layout/process4"/>
    <dgm:cxn modelId="{CC5620B3-19BD-47A9-80D4-396583A10351}" type="presParOf" srcId="{85325D1A-74D6-474B-8952-3CF39F6A8946}" destId="{53DC045B-CBDF-4EAA-B7FC-290ACB257552}" srcOrd="2" destOrd="0" presId="urn:microsoft.com/office/officeart/2005/8/layout/process4"/>
    <dgm:cxn modelId="{755F4B55-590A-4860-98FD-46196035E250}" type="presParOf" srcId="{53DC045B-CBDF-4EAA-B7FC-290ACB257552}" destId="{6D5A240D-0E4D-4EB8-97B8-37895DE8C3E4}" srcOrd="0" destOrd="0" presId="urn:microsoft.com/office/officeart/2005/8/layout/process4"/>
    <dgm:cxn modelId="{9DB13E16-4916-420E-A8F3-707419A641B6}" type="presParOf" srcId="{53DC045B-CBDF-4EAA-B7FC-290ACB257552}" destId="{E94079B8-C4A8-4D05-A69D-BBD4BA9691F1}" srcOrd="1" destOrd="0" presId="urn:microsoft.com/office/officeart/2005/8/layout/process4"/>
    <dgm:cxn modelId="{0DB1E1FC-9C38-465C-8328-F84071874F06}" type="presParOf" srcId="{53DC045B-CBDF-4EAA-B7FC-290ACB257552}" destId="{35CC19AE-7345-4DE1-BF14-473E2D6C9AB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B35CC5-1017-4CC0-ABB7-FA441422C850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6498535-CC17-420C-B54F-EF615037C458}">
      <dgm:prSet/>
      <dgm:spPr/>
      <dgm:t>
        <a:bodyPr/>
        <a:lstStyle/>
        <a:p>
          <a:r>
            <a:rPr lang="fr-BE"/>
            <a:t>3 types de PDU :</a:t>
          </a:r>
          <a:endParaRPr lang="en-US"/>
        </a:p>
      </dgm:t>
    </dgm:pt>
    <dgm:pt modelId="{9C197247-E6FD-4A7F-86E3-A971340D2451}" type="parTrans" cxnId="{516DB4A5-6C52-4503-BFFB-247CBABBFAFF}">
      <dgm:prSet/>
      <dgm:spPr/>
      <dgm:t>
        <a:bodyPr/>
        <a:lstStyle/>
        <a:p>
          <a:endParaRPr lang="en-US"/>
        </a:p>
      </dgm:t>
    </dgm:pt>
    <dgm:pt modelId="{82154DA7-0E93-4C7E-AC69-1D52C4AB2836}" type="sibTrans" cxnId="{516DB4A5-6C52-4503-BFFB-247CBABBFAFF}">
      <dgm:prSet/>
      <dgm:spPr/>
      <dgm:t>
        <a:bodyPr/>
        <a:lstStyle/>
        <a:p>
          <a:endParaRPr lang="en-US"/>
        </a:p>
      </dgm:t>
    </dgm:pt>
    <dgm:pt modelId="{CBD6C7AD-B85B-4EA7-AE36-49CEF87B71E1}">
      <dgm:prSet/>
      <dgm:spPr/>
      <dgm:t>
        <a:bodyPr/>
        <a:lstStyle/>
        <a:p>
          <a:r>
            <a:rPr lang="fr-FR" dirty="0"/>
            <a:t>MODBUS </a:t>
          </a:r>
          <a:r>
            <a:rPr lang="fr-FR" dirty="0" err="1"/>
            <a:t>Request</a:t>
          </a:r>
          <a:r>
            <a:rPr lang="fr-FR" dirty="0"/>
            <a:t> PDU, </a:t>
          </a:r>
          <a:r>
            <a:rPr lang="fr-FR" dirty="0" err="1"/>
            <a:t>mb_req_pdu</a:t>
          </a:r>
          <a:endParaRPr lang="en-US" dirty="0"/>
        </a:p>
      </dgm:t>
    </dgm:pt>
    <dgm:pt modelId="{7C86D05E-DCF2-423E-B9E0-67F6A95E68D4}" type="parTrans" cxnId="{7E626D7F-9A99-4F88-9AE4-71AE6ED67B99}">
      <dgm:prSet/>
      <dgm:spPr/>
      <dgm:t>
        <a:bodyPr/>
        <a:lstStyle/>
        <a:p>
          <a:endParaRPr lang="en-US"/>
        </a:p>
      </dgm:t>
    </dgm:pt>
    <dgm:pt modelId="{9A41F99B-1097-41EA-B7BF-084F4733A2AA}" type="sibTrans" cxnId="{7E626D7F-9A99-4F88-9AE4-71AE6ED67B99}">
      <dgm:prSet/>
      <dgm:spPr/>
      <dgm:t>
        <a:bodyPr/>
        <a:lstStyle/>
        <a:p>
          <a:endParaRPr lang="en-US"/>
        </a:p>
      </dgm:t>
    </dgm:pt>
    <dgm:pt modelId="{6601C281-F82A-431D-A68C-DBC75A4D2EC9}">
      <dgm:prSet/>
      <dgm:spPr/>
      <dgm:t>
        <a:bodyPr/>
        <a:lstStyle/>
        <a:p>
          <a:r>
            <a:rPr lang="fr-BE"/>
            <a:t>{function_code, request_data}</a:t>
          </a:r>
          <a:endParaRPr lang="en-US"/>
        </a:p>
      </dgm:t>
    </dgm:pt>
    <dgm:pt modelId="{AE7DCF45-4F3D-4DDD-8ECC-5B5BEB42E882}" type="parTrans" cxnId="{BC06A779-235F-41E6-B8A7-8A0643949EA2}">
      <dgm:prSet/>
      <dgm:spPr/>
      <dgm:t>
        <a:bodyPr/>
        <a:lstStyle/>
        <a:p>
          <a:endParaRPr lang="en-US"/>
        </a:p>
      </dgm:t>
    </dgm:pt>
    <dgm:pt modelId="{9F3470DD-C905-4265-AB9E-1E4AA532F2A2}" type="sibTrans" cxnId="{BC06A779-235F-41E6-B8A7-8A0643949EA2}">
      <dgm:prSet/>
      <dgm:spPr/>
      <dgm:t>
        <a:bodyPr/>
        <a:lstStyle/>
        <a:p>
          <a:endParaRPr lang="en-US"/>
        </a:p>
      </dgm:t>
    </dgm:pt>
    <dgm:pt modelId="{268EE442-81FC-4D61-AAF7-EC3F2787E78B}">
      <dgm:prSet/>
      <dgm:spPr/>
      <dgm:t>
        <a:bodyPr/>
        <a:lstStyle/>
        <a:p>
          <a:r>
            <a:rPr lang="fr-FR" dirty="0"/>
            <a:t>MODBUS </a:t>
          </a:r>
          <a:r>
            <a:rPr lang="fr-FR" dirty="0" err="1"/>
            <a:t>Response</a:t>
          </a:r>
          <a:r>
            <a:rPr lang="fr-FR" dirty="0"/>
            <a:t> PDU, </a:t>
          </a:r>
          <a:r>
            <a:rPr lang="fr-FR" dirty="0" err="1"/>
            <a:t>mb_rsp_pdu</a:t>
          </a:r>
          <a:endParaRPr lang="en-US" dirty="0"/>
        </a:p>
      </dgm:t>
    </dgm:pt>
    <dgm:pt modelId="{E7D17E42-8EE9-4E6E-91E4-E0D666D0C9AD}" type="parTrans" cxnId="{5F208250-2D93-4205-847D-B0F734E4DD3A}">
      <dgm:prSet/>
      <dgm:spPr/>
      <dgm:t>
        <a:bodyPr/>
        <a:lstStyle/>
        <a:p>
          <a:endParaRPr lang="en-US"/>
        </a:p>
      </dgm:t>
    </dgm:pt>
    <dgm:pt modelId="{170E304C-FFF3-478D-8DA1-D86640FFE762}" type="sibTrans" cxnId="{5F208250-2D93-4205-847D-B0F734E4DD3A}">
      <dgm:prSet/>
      <dgm:spPr/>
      <dgm:t>
        <a:bodyPr/>
        <a:lstStyle/>
        <a:p>
          <a:endParaRPr lang="en-US"/>
        </a:p>
      </dgm:t>
    </dgm:pt>
    <dgm:pt modelId="{71C635C2-4F88-475A-8229-59C11317E2E2}">
      <dgm:prSet/>
      <dgm:spPr/>
      <dgm:t>
        <a:bodyPr/>
        <a:lstStyle/>
        <a:p>
          <a:r>
            <a:rPr lang="fr-BE" dirty="0"/>
            <a:t>{</a:t>
          </a:r>
          <a:r>
            <a:rPr lang="fr-BE" dirty="0" err="1"/>
            <a:t>function_code</a:t>
          </a:r>
          <a:r>
            <a:rPr lang="fr-BE" dirty="0"/>
            <a:t>, </a:t>
          </a:r>
          <a:r>
            <a:rPr lang="fr-BE" dirty="0" err="1"/>
            <a:t>response_data</a:t>
          </a:r>
          <a:r>
            <a:rPr lang="fr-BE" dirty="0"/>
            <a:t>}</a:t>
          </a:r>
          <a:endParaRPr lang="en-US" dirty="0"/>
        </a:p>
      </dgm:t>
    </dgm:pt>
    <dgm:pt modelId="{2E8D5396-0537-4159-BA97-6FDFF42109EC}" type="parTrans" cxnId="{83754B95-DB65-4229-BDB1-E49E0A82837F}">
      <dgm:prSet/>
      <dgm:spPr/>
      <dgm:t>
        <a:bodyPr/>
        <a:lstStyle/>
        <a:p>
          <a:endParaRPr lang="en-US"/>
        </a:p>
      </dgm:t>
    </dgm:pt>
    <dgm:pt modelId="{4D185963-0C19-4723-A321-FB919D5A3338}" type="sibTrans" cxnId="{83754B95-DB65-4229-BDB1-E49E0A82837F}">
      <dgm:prSet/>
      <dgm:spPr/>
      <dgm:t>
        <a:bodyPr/>
        <a:lstStyle/>
        <a:p>
          <a:endParaRPr lang="en-US"/>
        </a:p>
      </dgm:t>
    </dgm:pt>
    <dgm:pt modelId="{707740AF-8180-4DD8-B1B5-DEDDE554984D}">
      <dgm:prSet/>
      <dgm:spPr/>
      <dgm:t>
        <a:bodyPr/>
        <a:lstStyle/>
        <a:p>
          <a:r>
            <a:rPr lang="fr-FR" dirty="0"/>
            <a:t>MODBUS Exception </a:t>
          </a:r>
          <a:r>
            <a:rPr lang="fr-FR" dirty="0" err="1"/>
            <a:t>Response</a:t>
          </a:r>
          <a:r>
            <a:rPr lang="fr-FR" dirty="0"/>
            <a:t> PDU, </a:t>
          </a:r>
          <a:r>
            <a:rPr lang="fr-FR" dirty="0" err="1"/>
            <a:t>mb_excep_rsp_pdu</a:t>
          </a:r>
          <a:endParaRPr lang="en-US" dirty="0"/>
        </a:p>
      </dgm:t>
    </dgm:pt>
    <dgm:pt modelId="{7B7E4920-A6A5-4B7C-B2CF-16BFDFF806F9}" type="parTrans" cxnId="{1403C99C-F80A-464B-B79E-972FB371BEFA}">
      <dgm:prSet/>
      <dgm:spPr/>
      <dgm:t>
        <a:bodyPr/>
        <a:lstStyle/>
        <a:p>
          <a:endParaRPr lang="en-US"/>
        </a:p>
      </dgm:t>
    </dgm:pt>
    <dgm:pt modelId="{C0F1CCEC-542C-4637-94C9-ABBD27363714}" type="sibTrans" cxnId="{1403C99C-F80A-464B-B79E-972FB371BEFA}">
      <dgm:prSet/>
      <dgm:spPr/>
      <dgm:t>
        <a:bodyPr/>
        <a:lstStyle/>
        <a:p>
          <a:endParaRPr lang="en-US"/>
        </a:p>
      </dgm:t>
    </dgm:pt>
    <dgm:pt modelId="{971CAB03-CE71-4FDE-93CC-9F8F11CF0391}">
      <dgm:prSet/>
      <dgm:spPr/>
      <dgm:t>
        <a:bodyPr/>
        <a:lstStyle/>
        <a:p>
          <a:r>
            <a:rPr lang="fr-BE"/>
            <a:t>{exception-function_code, exception_code}</a:t>
          </a:r>
          <a:endParaRPr lang="en-US"/>
        </a:p>
      </dgm:t>
    </dgm:pt>
    <dgm:pt modelId="{AA499137-F7A3-42CE-91B4-1782BCCE9064}" type="parTrans" cxnId="{DC3D4220-F664-448F-A684-E31DE41C01CE}">
      <dgm:prSet/>
      <dgm:spPr/>
      <dgm:t>
        <a:bodyPr/>
        <a:lstStyle/>
        <a:p>
          <a:endParaRPr lang="en-US"/>
        </a:p>
      </dgm:t>
    </dgm:pt>
    <dgm:pt modelId="{877F0BC1-CA35-4B46-82BA-A9895A6AFBA0}" type="sibTrans" cxnId="{DC3D4220-F664-448F-A684-E31DE41C01CE}">
      <dgm:prSet/>
      <dgm:spPr/>
      <dgm:t>
        <a:bodyPr/>
        <a:lstStyle/>
        <a:p>
          <a:endParaRPr lang="en-US"/>
        </a:p>
      </dgm:t>
    </dgm:pt>
    <dgm:pt modelId="{E490B816-FBD9-4A99-A882-7C0E928AF090}">
      <dgm:prSet/>
      <dgm:spPr/>
      <dgm:t>
        <a:bodyPr/>
        <a:lstStyle/>
        <a:p>
          <a:r>
            <a:rPr lang="fr-BE" dirty="0"/>
            <a:t>WHERE :</a:t>
          </a:r>
          <a:endParaRPr lang="en-US" dirty="0"/>
        </a:p>
      </dgm:t>
    </dgm:pt>
    <dgm:pt modelId="{B6992D18-7EE9-472F-9AB3-83C75FFA4643}" type="parTrans" cxnId="{DE59E2A5-C7C3-4A58-839C-400784F4BBF9}">
      <dgm:prSet/>
      <dgm:spPr/>
      <dgm:t>
        <a:bodyPr/>
        <a:lstStyle/>
        <a:p>
          <a:endParaRPr lang="en-US"/>
        </a:p>
      </dgm:t>
    </dgm:pt>
    <dgm:pt modelId="{63ED67BB-7444-4F24-AAA3-5F85C628C943}" type="sibTrans" cxnId="{DE59E2A5-C7C3-4A58-839C-400784F4BBF9}">
      <dgm:prSet/>
      <dgm:spPr/>
      <dgm:t>
        <a:bodyPr/>
        <a:lstStyle/>
        <a:p>
          <a:endParaRPr lang="en-US"/>
        </a:p>
      </dgm:t>
    </dgm:pt>
    <dgm:pt modelId="{7DB0E109-FCD4-450E-A3C5-03923FC674E8}">
      <dgm:prSet/>
      <dgm:spPr/>
      <dgm:t>
        <a:bodyPr/>
        <a:lstStyle/>
        <a:p>
          <a:r>
            <a:rPr lang="fr-FR"/>
            <a:t>function_code = [1 byte] MODBUS function code</a:t>
          </a:r>
          <a:endParaRPr lang="en-US"/>
        </a:p>
      </dgm:t>
    </dgm:pt>
    <dgm:pt modelId="{83CC99F1-C9FB-4F77-894C-FB792857643D}" type="parTrans" cxnId="{4A6A3532-8E4B-4712-AD3C-7D93392E8530}">
      <dgm:prSet/>
      <dgm:spPr/>
      <dgm:t>
        <a:bodyPr/>
        <a:lstStyle/>
        <a:p>
          <a:endParaRPr lang="en-US"/>
        </a:p>
      </dgm:t>
    </dgm:pt>
    <dgm:pt modelId="{C1D3BECF-5C52-4497-A4C7-3722A86A3D57}" type="sibTrans" cxnId="{4A6A3532-8E4B-4712-AD3C-7D93392E8530}">
      <dgm:prSet/>
      <dgm:spPr/>
      <dgm:t>
        <a:bodyPr/>
        <a:lstStyle/>
        <a:p>
          <a:endParaRPr lang="en-US"/>
        </a:p>
      </dgm:t>
    </dgm:pt>
    <dgm:pt modelId="{FB4BDED6-44F7-492B-9455-ACF0B67FA653}">
      <dgm:prSet/>
      <dgm:spPr/>
      <dgm:t>
        <a:bodyPr/>
        <a:lstStyle/>
        <a:p>
          <a:r>
            <a:rPr lang="fr-BE" dirty="0" err="1"/>
            <a:t>request_data</a:t>
          </a:r>
          <a:r>
            <a:rPr lang="fr-BE" dirty="0"/>
            <a:t> = [n bytes], </a:t>
          </a:r>
          <a:r>
            <a:rPr lang="fr-BE" dirty="0" err="1"/>
            <a:t>function</a:t>
          </a:r>
          <a:r>
            <a:rPr lang="fr-BE" dirty="0"/>
            <a:t> code </a:t>
          </a:r>
          <a:r>
            <a:rPr lang="fr-BE" dirty="0" err="1"/>
            <a:t>dependant</a:t>
          </a:r>
          <a:endParaRPr lang="en-US" dirty="0"/>
        </a:p>
      </dgm:t>
    </dgm:pt>
    <dgm:pt modelId="{C070965C-8CBD-45C6-9B39-9668E029FF7C}" type="parTrans" cxnId="{24C82856-319C-4BD6-9887-90B739989981}">
      <dgm:prSet/>
      <dgm:spPr/>
      <dgm:t>
        <a:bodyPr/>
        <a:lstStyle/>
        <a:p>
          <a:endParaRPr lang="en-US"/>
        </a:p>
      </dgm:t>
    </dgm:pt>
    <dgm:pt modelId="{81C1B2A7-BE83-450F-9B4C-EB6BBD8F980E}" type="sibTrans" cxnId="{24C82856-319C-4BD6-9887-90B739989981}">
      <dgm:prSet/>
      <dgm:spPr/>
      <dgm:t>
        <a:bodyPr/>
        <a:lstStyle/>
        <a:p>
          <a:endParaRPr lang="en-US"/>
        </a:p>
      </dgm:t>
    </dgm:pt>
    <dgm:pt modelId="{2E5B444A-2B68-435E-AC64-C62421BB0563}">
      <dgm:prSet/>
      <dgm:spPr/>
      <dgm:t>
        <a:bodyPr/>
        <a:lstStyle/>
        <a:p>
          <a:r>
            <a:rPr lang="fr-BE" dirty="0" err="1"/>
            <a:t>response_data</a:t>
          </a:r>
          <a:r>
            <a:rPr lang="fr-BE" dirty="0"/>
            <a:t> = [n bytes], </a:t>
          </a:r>
          <a:r>
            <a:rPr lang="fr-BE" dirty="0" err="1"/>
            <a:t>function</a:t>
          </a:r>
          <a:r>
            <a:rPr lang="fr-BE" dirty="0"/>
            <a:t> code </a:t>
          </a:r>
          <a:r>
            <a:rPr lang="fr-BE" dirty="0" err="1"/>
            <a:t>dependant</a:t>
          </a:r>
          <a:endParaRPr lang="en-US" dirty="0"/>
        </a:p>
      </dgm:t>
    </dgm:pt>
    <dgm:pt modelId="{13E37448-498B-40C9-B3A6-65423B7E3607}" type="parTrans" cxnId="{C43DC358-8F50-44B5-B2F7-B2D7316339CC}">
      <dgm:prSet/>
      <dgm:spPr/>
      <dgm:t>
        <a:bodyPr/>
        <a:lstStyle/>
        <a:p>
          <a:endParaRPr lang="en-US"/>
        </a:p>
      </dgm:t>
    </dgm:pt>
    <dgm:pt modelId="{FC76D8F8-D11F-4D18-BD67-5306975EF7ED}" type="sibTrans" cxnId="{C43DC358-8F50-44B5-B2F7-B2D7316339CC}">
      <dgm:prSet/>
      <dgm:spPr/>
      <dgm:t>
        <a:bodyPr/>
        <a:lstStyle/>
        <a:p>
          <a:endParaRPr lang="en-US"/>
        </a:p>
      </dgm:t>
    </dgm:pt>
    <dgm:pt modelId="{A71C89D0-ACB5-4E81-ADA9-5FDE5FB8D648}">
      <dgm:prSet/>
      <dgm:spPr/>
      <dgm:t>
        <a:bodyPr/>
        <a:lstStyle/>
        <a:p>
          <a:r>
            <a:rPr lang="fr-FR"/>
            <a:t>exception-function_code = [1 byte] MODBUS function code + 0x80</a:t>
          </a:r>
          <a:endParaRPr lang="en-US"/>
        </a:p>
      </dgm:t>
    </dgm:pt>
    <dgm:pt modelId="{BFAB62BB-523E-4954-8A12-B280E5BF7B6B}" type="parTrans" cxnId="{88BE7D94-E80A-4DC7-866F-451A1B0990DD}">
      <dgm:prSet/>
      <dgm:spPr/>
      <dgm:t>
        <a:bodyPr/>
        <a:lstStyle/>
        <a:p>
          <a:endParaRPr lang="en-US"/>
        </a:p>
      </dgm:t>
    </dgm:pt>
    <dgm:pt modelId="{D4658517-0628-407A-97AC-178A296AD27A}" type="sibTrans" cxnId="{88BE7D94-E80A-4DC7-866F-451A1B0990DD}">
      <dgm:prSet/>
      <dgm:spPr/>
      <dgm:t>
        <a:bodyPr/>
        <a:lstStyle/>
        <a:p>
          <a:endParaRPr lang="en-US"/>
        </a:p>
      </dgm:t>
    </dgm:pt>
    <dgm:pt modelId="{370EF1C3-2181-4ABC-B0D7-7D588FE771F5}">
      <dgm:prSet/>
      <dgm:spPr/>
      <dgm:t>
        <a:bodyPr/>
        <a:lstStyle/>
        <a:p>
          <a:r>
            <a:rPr lang="fr-FR"/>
            <a:t>exception_code = [1 byte] MODBUS Predefined Exception Code</a:t>
          </a:r>
          <a:endParaRPr lang="en-US"/>
        </a:p>
      </dgm:t>
    </dgm:pt>
    <dgm:pt modelId="{2DF3B839-A6B6-4182-B2A0-FFF970070AC1}" type="parTrans" cxnId="{CDC7AC62-1713-4025-8644-000578EC8BCC}">
      <dgm:prSet/>
      <dgm:spPr/>
      <dgm:t>
        <a:bodyPr/>
        <a:lstStyle/>
        <a:p>
          <a:endParaRPr lang="en-US"/>
        </a:p>
      </dgm:t>
    </dgm:pt>
    <dgm:pt modelId="{ECDA3C71-3FB0-4028-B0D7-BA168D0AAD43}" type="sibTrans" cxnId="{CDC7AC62-1713-4025-8644-000578EC8BCC}">
      <dgm:prSet/>
      <dgm:spPr/>
      <dgm:t>
        <a:bodyPr/>
        <a:lstStyle/>
        <a:p>
          <a:endParaRPr lang="en-US"/>
        </a:p>
      </dgm:t>
    </dgm:pt>
    <dgm:pt modelId="{31EAE5C0-0596-4C2A-A6D4-B5F1EE7BE4F7}" type="pres">
      <dgm:prSet presAssocID="{13B35CC5-1017-4CC0-ABB7-FA441422C850}" presName="Name0" presStyleCnt="0">
        <dgm:presLayoutVars>
          <dgm:dir/>
          <dgm:animLvl val="lvl"/>
          <dgm:resizeHandles val="exact"/>
        </dgm:presLayoutVars>
      </dgm:prSet>
      <dgm:spPr/>
    </dgm:pt>
    <dgm:pt modelId="{ABBED082-A68A-4366-9890-3B1F2B70A351}" type="pres">
      <dgm:prSet presAssocID="{E490B816-FBD9-4A99-A882-7C0E928AF090}" presName="boxAndChildren" presStyleCnt="0"/>
      <dgm:spPr/>
    </dgm:pt>
    <dgm:pt modelId="{B9E5F858-E60C-4975-B6D5-E26FE1C4BE23}" type="pres">
      <dgm:prSet presAssocID="{E490B816-FBD9-4A99-A882-7C0E928AF090}" presName="parentTextBox" presStyleLbl="alignNode1" presStyleIdx="0" presStyleCnt="2"/>
      <dgm:spPr/>
    </dgm:pt>
    <dgm:pt modelId="{AD6C176A-2ECB-475E-8BCD-AE31FBABF5BB}" type="pres">
      <dgm:prSet presAssocID="{E490B816-FBD9-4A99-A882-7C0E928AF090}" presName="descendantBox" presStyleLbl="bgAccFollowNode1" presStyleIdx="0" presStyleCnt="2"/>
      <dgm:spPr/>
    </dgm:pt>
    <dgm:pt modelId="{E2749C8F-800E-45E4-9C7A-C1AD95716BB1}" type="pres">
      <dgm:prSet presAssocID="{82154DA7-0E93-4C7E-AC69-1D52C4AB2836}" presName="sp" presStyleCnt="0"/>
      <dgm:spPr/>
    </dgm:pt>
    <dgm:pt modelId="{618C2E4D-2365-40F4-93E3-684EB01E6B05}" type="pres">
      <dgm:prSet presAssocID="{56498535-CC17-420C-B54F-EF615037C458}" presName="arrowAndChildren" presStyleCnt="0"/>
      <dgm:spPr/>
    </dgm:pt>
    <dgm:pt modelId="{60AE0C0C-387C-4D56-B4E6-BE49994D6529}" type="pres">
      <dgm:prSet presAssocID="{56498535-CC17-420C-B54F-EF615037C458}" presName="parentTextArrow" presStyleLbl="node1" presStyleIdx="0" presStyleCnt="0"/>
      <dgm:spPr/>
    </dgm:pt>
    <dgm:pt modelId="{A911E520-1F7E-4752-9354-B7E5B4F696F2}" type="pres">
      <dgm:prSet presAssocID="{56498535-CC17-420C-B54F-EF615037C458}" presName="arrow" presStyleLbl="alignNode1" presStyleIdx="1" presStyleCnt="2"/>
      <dgm:spPr/>
    </dgm:pt>
    <dgm:pt modelId="{F16280A9-F1A5-4A46-B43C-6F40E429D640}" type="pres">
      <dgm:prSet presAssocID="{56498535-CC17-420C-B54F-EF615037C458}" presName="descendantArrow" presStyleLbl="bgAccFollowNode1" presStyleIdx="1" presStyleCnt="2"/>
      <dgm:spPr/>
    </dgm:pt>
  </dgm:ptLst>
  <dgm:cxnLst>
    <dgm:cxn modelId="{EED3EE00-CB1A-4200-BD22-8184B2CA35D6}" type="presOf" srcId="{707740AF-8180-4DD8-B1B5-DEDDE554984D}" destId="{F16280A9-F1A5-4A46-B43C-6F40E429D640}" srcOrd="0" destOrd="4" presId="urn:microsoft.com/office/officeart/2016/7/layout/VerticalDownArrowProcess"/>
    <dgm:cxn modelId="{33725B04-675B-4CC4-88CA-241A9A7DAB6D}" type="presOf" srcId="{6601C281-F82A-431D-A68C-DBC75A4D2EC9}" destId="{F16280A9-F1A5-4A46-B43C-6F40E429D640}" srcOrd="0" destOrd="1" presId="urn:microsoft.com/office/officeart/2016/7/layout/VerticalDownArrowProcess"/>
    <dgm:cxn modelId="{E08ADA19-2D23-4075-9186-4FEDC4D5480F}" type="presOf" srcId="{E490B816-FBD9-4A99-A882-7C0E928AF090}" destId="{B9E5F858-E60C-4975-B6D5-E26FE1C4BE23}" srcOrd="0" destOrd="0" presId="urn:microsoft.com/office/officeart/2016/7/layout/VerticalDownArrowProcess"/>
    <dgm:cxn modelId="{5A5AE019-5BED-4976-BAA3-361D2EB2C4D3}" type="presOf" srcId="{FB4BDED6-44F7-492B-9455-ACF0B67FA653}" destId="{AD6C176A-2ECB-475E-8BCD-AE31FBABF5BB}" srcOrd="0" destOrd="1" presId="urn:microsoft.com/office/officeart/2016/7/layout/VerticalDownArrowProcess"/>
    <dgm:cxn modelId="{DC3D4220-F664-448F-A684-E31DE41C01CE}" srcId="{707740AF-8180-4DD8-B1B5-DEDDE554984D}" destId="{971CAB03-CE71-4FDE-93CC-9F8F11CF0391}" srcOrd="0" destOrd="0" parTransId="{AA499137-F7A3-42CE-91B4-1782BCCE9064}" sibTransId="{877F0BC1-CA35-4B46-82BA-A9895A6AFBA0}"/>
    <dgm:cxn modelId="{4A6A3532-8E4B-4712-AD3C-7D93392E8530}" srcId="{E490B816-FBD9-4A99-A882-7C0E928AF090}" destId="{7DB0E109-FCD4-450E-A3C5-03923FC674E8}" srcOrd="0" destOrd="0" parTransId="{83CC99F1-C9FB-4F77-894C-FB792857643D}" sibTransId="{C1D3BECF-5C52-4497-A4C7-3722A86A3D57}"/>
    <dgm:cxn modelId="{4C2B533D-0568-46EC-8BBB-B97A56203045}" type="presOf" srcId="{7DB0E109-FCD4-450E-A3C5-03923FC674E8}" destId="{AD6C176A-2ECB-475E-8BCD-AE31FBABF5BB}" srcOrd="0" destOrd="0" presId="urn:microsoft.com/office/officeart/2016/7/layout/VerticalDownArrowProcess"/>
    <dgm:cxn modelId="{CDC7AC62-1713-4025-8644-000578EC8BCC}" srcId="{E490B816-FBD9-4A99-A882-7C0E928AF090}" destId="{370EF1C3-2181-4ABC-B0D7-7D588FE771F5}" srcOrd="4" destOrd="0" parTransId="{2DF3B839-A6B6-4182-B2A0-FFF970070AC1}" sibTransId="{ECDA3C71-3FB0-4028-B0D7-BA168D0AAD43}"/>
    <dgm:cxn modelId="{97202569-71F5-409C-AD6D-06E975E92103}" type="presOf" srcId="{A71C89D0-ACB5-4E81-ADA9-5FDE5FB8D648}" destId="{AD6C176A-2ECB-475E-8BCD-AE31FBABF5BB}" srcOrd="0" destOrd="3" presId="urn:microsoft.com/office/officeart/2016/7/layout/VerticalDownArrowProcess"/>
    <dgm:cxn modelId="{2C475269-A35A-4AF4-8AC6-A43A6E086887}" type="presOf" srcId="{13B35CC5-1017-4CC0-ABB7-FA441422C850}" destId="{31EAE5C0-0596-4C2A-A6D4-B5F1EE7BE4F7}" srcOrd="0" destOrd="0" presId="urn:microsoft.com/office/officeart/2016/7/layout/VerticalDownArrowProcess"/>
    <dgm:cxn modelId="{29D8C16A-F723-45ED-A5EF-6F73AA83BA33}" type="presOf" srcId="{971CAB03-CE71-4FDE-93CC-9F8F11CF0391}" destId="{F16280A9-F1A5-4A46-B43C-6F40E429D640}" srcOrd="0" destOrd="5" presId="urn:microsoft.com/office/officeart/2016/7/layout/VerticalDownArrowProcess"/>
    <dgm:cxn modelId="{EFD4E84B-AA77-45BF-851C-1C07A03C8DF3}" type="presOf" srcId="{CBD6C7AD-B85B-4EA7-AE36-49CEF87B71E1}" destId="{F16280A9-F1A5-4A46-B43C-6F40E429D640}" srcOrd="0" destOrd="0" presId="urn:microsoft.com/office/officeart/2016/7/layout/VerticalDownArrowProcess"/>
    <dgm:cxn modelId="{58F29C6D-02DC-4E85-A0FC-2454DC18855A}" type="presOf" srcId="{2E5B444A-2B68-435E-AC64-C62421BB0563}" destId="{AD6C176A-2ECB-475E-8BCD-AE31FBABF5BB}" srcOrd="0" destOrd="2" presId="urn:microsoft.com/office/officeart/2016/7/layout/VerticalDownArrowProcess"/>
    <dgm:cxn modelId="{5F208250-2D93-4205-847D-B0F734E4DD3A}" srcId="{56498535-CC17-420C-B54F-EF615037C458}" destId="{268EE442-81FC-4D61-AAF7-EC3F2787E78B}" srcOrd="1" destOrd="0" parTransId="{E7D17E42-8EE9-4E6E-91E4-E0D666D0C9AD}" sibTransId="{170E304C-FFF3-478D-8DA1-D86640FFE762}"/>
    <dgm:cxn modelId="{70534C53-E07F-466C-9D7C-7D6F64C0CED8}" type="presOf" srcId="{268EE442-81FC-4D61-AAF7-EC3F2787E78B}" destId="{F16280A9-F1A5-4A46-B43C-6F40E429D640}" srcOrd="0" destOrd="2" presId="urn:microsoft.com/office/officeart/2016/7/layout/VerticalDownArrowProcess"/>
    <dgm:cxn modelId="{24C82856-319C-4BD6-9887-90B739989981}" srcId="{E490B816-FBD9-4A99-A882-7C0E928AF090}" destId="{FB4BDED6-44F7-492B-9455-ACF0B67FA653}" srcOrd="1" destOrd="0" parTransId="{C070965C-8CBD-45C6-9B39-9668E029FF7C}" sibTransId="{81C1B2A7-BE83-450F-9B4C-EB6BBD8F980E}"/>
    <dgm:cxn modelId="{C43DC358-8F50-44B5-B2F7-B2D7316339CC}" srcId="{E490B816-FBD9-4A99-A882-7C0E928AF090}" destId="{2E5B444A-2B68-435E-AC64-C62421BB0563}" srcOrd="2" destOrd="0" parTransId="{13E37448-498B-40C9-B3A6-65423B7E3607}" sibTransId="{FC76D8F8-D11F-4D18-BD67-5306975EF7ED}"/>
    <dgm:cxn modelId="{BC06A779-235F-41E6-B8A7-8A0643949EA2}" srcId="{CBD6C7AD-B85B-4EA7-AE36-49CEF87B71E1}" destId="{6601C281-F82A-431D-A68C-DBC75A4D2EC9}" srcOrd="0" destOrd="0" parTransId="{AE7DCF45-4F3D-4DDD-8ECC-5B5BEB42E882}" sibTransId="{9F3470DD-C905-4265-AB9E-1E4AA532F2A2}"/>
    <dgm:cxn modelId="{7E626D7F-9A99-4F88-9AE4-71AE6ED67B99}" srcId="{56498535-CC17-420C-B54F-EF615037C458}" destId="{CBD6C7AD-B85B-4EA7-AE36-49CEF87B71E1}" srcOrd="0" destOrd="0" parTransId="{7C86D05E-DCF2-423E-B9E0-67F6A95E68D4}" sibTransId="{9A41F99B-1097-41EA-B7BF-084F4733A2AA}"/>
    <dgm:cxn modelId="{8D272E92-7B2F-4234-9A77-A8B589DCCF50}" type="presOf" srcId="{56498535-CC17-420C-B54F-EF615037C458}" destId="{60AE0C0C-387C-4D56-B4E6-BE49994D6529}" srcOrd="0" destOrd="0" presId="urn:microsoft.com/office/officeart/2016/7/layout/VerticalDownArrowProcess"/>
    <dgm:cxn modelId="{88BE7D94-E80A-4DC7-866F-451A1B0990DD}" srcId="{E490B816-FBD9-4A99-A882-7C0E928AF090}" destId="{A71C89D0-ACB5-4E81-ADA9-5FDE5FB8D648}" srcOrd="3" destOrd="0" parTransId="{BFAB62BB-523E-4954-8A12-B280E5BF7B6B}" sibTransId="{D4658517-0628-407A-97AC-178A296AD27A}"/>
    <dgm:cxn modelId="{83754B95-DB65-4229-BDB1-E49E0A82837F}" srcId="{268EE442-81FC-4D61-AAF7-EC3F2787E78B}" destId="{71C635C2-4F88-475A-8229-59C11317E2E2}" srcOrd="0" destOrd="0" parTransId="{2E8D5396-0537-4159-BA97-6FDFF42109EC}" sibTransId="{4D185963-0C19-4723-A321-FB919D5A3338}"/>
    <dgm:cxn modelId="{1403C99C-F80A-464B-B79E-972FB371BEFA}" srcId="{56498535-CC17-420C-B54F-EF615037C458}" destId="{707740AF-8180-4DD8-B1B5-DEDDE554984D}" srcOrd="2" destOrd="0" parTransId="{7B7E4920-A6A5-4B7C-B2CF-16BFDFF806F9}" sibTransId="{C0F1CCEC-542C-4637-94C9-ABBD27363714}"/>
    <dgm:cxn modelId="{1ECD6A9D-040E-4508-8465-26B1FE846331}" type="presOf" srcId="{71C635C2-4F88-475A-8229-59C11317E2E2}" destId="{F16280A9-F1A5-4A46-B43C-6F40E429D640}" srcOrd="0" destOrd="3" presId="urn:microsoft.com/office/officeart/2016/7/layout/VerticalDownArrowProcess"/>
    <dgm:cxn modelId="{516DB4A5-6C52-4503-BFFB-247CBABBFAFF}" srcId="{13B35CC5-1017-4CC0-ABB7-FA441422C850}" destId="{56498535-CC17-420C-B54F-EF615037C458}" srcOrd="0" destOrd="0" parTransId="{9C197247-E6FD-4A7F-86E3-A971340D2451}" sibTransId="{82154DA7-0E93-4C7E-AC69-1D52C4AB2836}"/>
    <dgm:cxn modelId="{DE59E2A5-C7C3-4A58-839C-400784F4BBF9}" srcId="{13B35CC5-1017-4CC0-ABB7-FA441422C850}" destId="{E490B816-FBD9-4A99-A882-7C0E928AF090}" srcOrd="1" destOrd="0" parTransId="{B6992D18-7EE9-472F-9AB3-83C75FFA4643}" sibTransId="{63ED67BB-7444-4F24-AAA3-5F85C628C943}"/>
    <dgm:cxn modelId="{37D567A6-FD97-4B84-A223-21A7B205D667}" type="presOf" srcId="{370EF1C3-2181-4ABC-B0D7-7D588FE771F5}" destId="{AD6C176A-2ECB-475E-8BCD-AE31FBABF5BB}" srcOrd="0" destOrd="4" presId="urn:microsoft.com/office/officeart/2016/7/layout/VerticalDownArrowProcess"/>
    <dgm:cxn modelId="{EF4BF8FD-7C58-4ED5-8A33-0C8B36B931D5}" type="presOf" srcId="{56498535-CC17-420C-B54F-EF615037C458}" destId="{A911E520-1F7E-4752-9354-B7E5B4F696F2}" srcOrd="1" destOrd="0" presId="urn:microsoft.com/office/officeart/2016/7/layout/VerticalDownArrowProcess"/>
    <dgm:cxn modelId="{166366EF-D902-4F29-BB16-5926A1BCE941}" type="presParOf" srcId="{31EAE5C0-0596-4C2A-A6D4-B5F1EE7BE4F7}" destId="{ABBED082-A68A-4366-9890-3B1F2B70A351}" srcOrd="0" destOrd="0" presId="urn:microsoft.com/office/officeart/2016/7/layout/VerticalDownArrowProcess"/>
    <dgm:cxn modelId="{903C1043-955C-4AAD-89AB-DBBCC5A4A2E5}" type="presParOf" srcId="{ABBED082-A68A-4366-9890-3B1F2B70A351}" destId="{B9E5F858-E60C-4975-B6D5-E26FE1C4BE23}" srcOrd="0" destOrd="0" presId="urn:microsoft.com/office/officeart/2016/7/layout/VerticalDownArrowProcess"/>
    <dgm:cxn modelId="{A45FE0D4-B9BD-4C4C-B50D-D725A469E48A}" type="presParOf" srcId="{ABBED082-A68A-4366-9890-3B1F2B70A351}" destId="{AD6C176A-2ECB-475E-8BCD-AE31FBABF5BB}" srcOrd="1" destOrd="0" presId="urn:microsoft.com/office/officeart/2016/7/layout/VerticalDownArrowProcess"/>
    <dgm:cxn modelId="{351B25E0-A7C4-4D68-9D5A-AC5BAB8935E7}" type="presParOf" srcId="{31EAE5C0-0596-4C2A-A6D4-B5F1EE7BE4F7}" destId="{E2749C8F-800E-45E4-9C7A-C1AD95716BB1}" srcOrd="1" destOrd="0" presId="urn:microsoft.com/office/officeart/2016/7/layout/VerticalDownArrowProcess"/>
    <dgm:cxn modelId="{1E7BA0F1-C5FB-4F9B-84E6-C8A9741992E3}" type="presParOf" srcId="{31EAE5C0-0596-4C2A-A6D4-B5F1EE7BE4F7}" destId="{618C2E4D-2365-40F4-93E3-684EB01E6B05}" srcOrd="2" destOrd="0" presId="urn:microsoft.com/office/officeart/2016/7/layout/VerticalDownArrowProcess"/>
    <dgm:cxn modelId="{B1E6C29A-5825-45C6-A6B9-E5F80495FA31}" type="presParOf" srcId="{618C2E4D-2365-40F4-93E3-684EB01E6B05}" destId="{60AE0C0C-387C-4D56-B4E6-BE49994D6529}" srcOrd="0" destOrd="0" presId="urn:microsoft.com/office/officeart/2016/7/layout/VerticalDownArrowProcess"/>
    <dgm:cxn modelId="{AAE278FF-72C0-46D3-ABF1-705AACADBD64}" type="presParOf" srcId="{618C2E4D-2365-40F4-93E3-684EB01E6B05}" destId="{A911E520-1F7E-4752-9354-B7E5B4F696F2}" srcOrd="1" destOrd="0" presId="urn:microsoft.com/office/officeart/2016/7/layout/VerticalDownArrowProcess"/>
    <dgm:cxn modelId="{6EBEAB86-1512-40FA-963F-6DF445AF4F4A}" type="presParOf" srcId="{618C2E4D-2365-40F4-93E3-684EB01E6B05}" destId="{F16280A9-F1A5-4A46-B43C-6F40E429D64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6ACF36-C377-4584-8C85-69904190293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E79292E-A3AC-4227-9C2B-7CF623009E33}">
      <dgm:prSet/>
      <dgm:spPr/>
      <dgm:t>
        <a:bodyPr/>
        <a:lstStyle/>
        <a:p>
          <a:pPr>
            <a:defRPr b="1"/>
          </a:pPr>
          <a:r>
            <a:rPr lang="en-US"/>
            <a:t>3 stations :</a:t>
          </a:r>
        </a:p>
      </dgm:t>
    </dgm:pt>
    <dgm:pt modelId="{9F99DA9D-7965-4CAC-97F2-1B1EB09B29D2}" type="parTrans" cxnId="{6778B5ED-A0CC-4BB2-A7EC-F52830D71155}">
      <dgm:prSet/>
      <dgm:spPr/>
      <dgm:t>
        <a:bodyPr/>
        <a:lstStyle/>
        <a:p>
          <a:endParaRPr lang="en-US"/>
        </a:p>
      </dgm:t>
    </dgm:pt>
    <dgm:pt modelId="{B4908D88-92DB-4EB3-877A-EF103CCC3829}" type="sibTrans" cxnId="{6778B5ED-A0CC-4BB2-A7EC-F52830D71155}">
      <dgm:prSet/>
      <dgm:spPr/>
      <dgm:t>
        <a:bodyPr/>
        <a:lstStyle/>
        <a:p>
          <a:endParaRPr lang="en-US"/>
        </a:p>
      </dgm:t>
    </dgm:pt>
    <dgm:pt modelId="{CD3E2D94-6CFA-449B-8B72-FFE5847507E3}">
      <dgm:prSet/>
      <dgm:spPr/>
      <dgm:t>
        <a:bodyPr/>
        <a:lstStyle/>
        <a:p>
          <a:r>
            <a:rPr lang="en-US"/>
            <a:t>Noeud 1 : ID 3265 (1100 1100 0001)</a:t>
          </a:r>
        </a:p>
      </dgm:t>
    </dgm:pt>
    <dgm:pt modelId="{575C3502-F6FD-4E0F-A2DB-F417CA3236C3}" type="parTrans" cxnId="{955F6CBA-0A3A-4EE7-AC00-C8CBC952BE88}">
      <dgm:prSet/>
      <dgm:spPr/>
      <dgm:t>
        <a:bodyPr/>
        <a:lstStyle/>
        <a:p>
          <a:endParaRPr lang="en-US"/>
        </a:p>
      </dgm:t>
    </dgm:pt>
    <dgm:pt modelId="{FA65F5CE-097A-4B82-B0B9-7344FF9018DB}" type="sibTrans" cxnId="{955F6CBA-0A3A-4EE7-AC00-C8CBC952BE88}">
      <dgm:prSet/>
      <dgm:spPr/>
      <dgm:t>
        <a:bodyPr/>
        <a:lstStyle/>
        <a:p>
          <a:endParaRPr lang="en-US"/>
        </a:p>
      </dgm:t>
    </dgm:pt>
    <dgm:pt modelId="{94117AD8-57B8-458F-9183-3C8111AF058F}">
      <dgm:prSet/>
      <dgm:spPr/>
      <dgm:t>
        <a:bodyPr/>
        <a:lstStyle/>
        <a:p>
          <a:r>
            <a:rPr lang="en-US"/>
            <a:t>Noeud 2 : ID 3250 (1100 1011 0010)</a:t>
          </a:r>
        </a:p>
      </dgm:t>
    </dgm:pt>
    <dgm:pt modelId="{5A7A2EFD-5493-4770-A452-4219DE92B335}" type="parTrans" cxnId="{15BA0613-4A18-47D2-AF04-09EC1E99DCB4}">
      <dgm:prSet/>
      <dgm:spPr/>
      <dgm:t>
        <a:bodyPr/>
        <a:lstStyle/>
        <a:p>
          <a:endParaRPr lang="en-US"/>
        </a:p>
      </dgm:t>
    </dgm:pt>
    <dgm:pt modelId="{03DCB919-AF8B-4237-B541-B850947048CE}" type="sibTrans" cxnId="{15BA0613-4A18-47D2-AF04-09EC1E99DCB4}">
      <dgm:prSet/>
      <dgm:spPr/>
      <dgm:t>
        <a:bodyPr/>
        <a:lstStyle/>
        <a:p>
          <a:endParaRPr lang="en-US"/>
        </a:p>
      </dgm:t>
    </dgm:pt>
    <dgm:pt modelId="{38FED6B0-31D5-40B8-8896-865509461047}">
      <dgm:prSet/>
      <dgm:spPr/>
      <dgm:t>
        <a:bodyPr/>
        <a:lstStyle/>
        <a:p>
          <a:r>
            <a:rPr lang="en-US"/>
            <a:t>Noeud 3 : ID 3251 (1100 1011 0011)</a:t>
          </a:r>
        </a:p>
      </dgm:t>
    </dgm:pt>
    <dgm:pt modelId="{73C1992D-DF05-42D2-9082-814006679544}" type="parTrans" cxnId="{A7372CB3-4832-4797-AB36-E2A9C8F87708}">
      <dgm:prSet/>
      <dgm:spPr/>
      <dgm:t>
        <a:bodyPr/>
        <a:lstStyle/>
        <a:p>
          <a:endParaRPr lang="en-US"/>
        </a:p>
      </dgm:t>
    </dgm:pt>
    <dgm:pt modelId="{4150E9ED-98C5-40A7-A47A-E57477886F0C}" type="sibTrans" cxnId="{A7372CB3-4832-4797-AB36-E2A9C8F87708}">
      <dgm:prSet/>
      <dgm:spPr/>
      <dgm:t>
        <a:bodyPr/>
        <a:lstStyle/>
        <a:p>
          <a:endParaRPr lang="en-US"/>
        </a:p>
      </dgm:t>
    </dgm:pt>
    <dgm:pt modelId="{44E2377E-DBDB-46DB-849B-2F06D3252D8A}">
      <dgm:prSet/>
      <dgm:spPr/>
      <dgm:t>
        <a:bodyPr/>
        <a:lstStyle/>
        <a:p>
          <a:pPr>
            <a:defRPr b="1"/>
          </a:pPr>
          <a:r>
            <a:rPr lang="en-US" dirty="0"/>
            <a:t>Qui </a:t>
          </a:r>
          <a:r>
            <a:rPr lang="en-US" dirty="0" err="1"/>
            <a:t>peut</a:t>
          </a:r>
          <a:r>
            <a:rPr lang="en-US" dirty="0"/>
            <a:t> </a:t>
          </a:r>
          <a:r>
            <a:rPr lang="en-US" dirty="0" err="1"/>
            <a:t>émettre</a:t>
          </a:r>
          <a:r>
            <a:rPr lang="en-US" dirty="0"/>
            <a:t> ?</a:t>
          </a:r>
        </a:p>
      </dgm:t>
    </dgm:pt>
    <dgm:pt modelId="{698049C0-B9F7-4C95-969B-ED6CC44051A3}" type="parTrans" cxnId="{6C076D27-F655-4632-B4D9-F8C8A6F79687}">
      <dgm:prSet/>
      <dgm:spPr/>
      <dgm:t>
        <a:bodyPr/>
        <a:lstStyle/>
        <a:p>
          <a:endParaRPr lang="en-US"/>
        </a:p>
      </dgm:t>
    </dgm:pt>
    <dgm:pt modelId="{E15734D8-5B99-4DAC-884A-B7193031038D}" type="sibTrans" cxnId="{6C076D27-F655-4632-B4D9-F8C8A6F79687}">
      <dgm:prSet/>
      <dgm:spPr/>
      <dgm:t>
        <a:bodyPr/>
        <a:lstStyle/>
        <a:p>
          <a:endParaRPr lang="en-US"/>
        </a:p>
      </dgm:t>
    </dgm:pt>
    <dgm:pt modelId="{AEA09ADA-F6FF-4095-979F-B810FD201ABF}" type="pres">
      <dgm:prSet presAssocID="{FB6ACF36-C377-4584-8C85-699041902931}" presName="root" presStyleCnt="0">
        <dgm:presLayoutVars>
          <dgm:dir/>
          <dgm:resizeHandles val="exact"/>
        </dgm:presLayoutVars>
      </dgm:prSet>
      <dgm:spPr/>
    </dgm:pt>
    <dgm:pt modelId="{1733F736-3DC5-4616-960F-4AE19613ACFE}" type="pres">
      <dgm:prSet presAssocID="{9E79292E-A3AC-4227-9C2B-7CF623009E33}" presName="compNode" presStyleCnt="0"/>
      <dgm:spPr/>
    </dgm:pt>
    <dgm:pt modelId="{BF7914AC-3F80-49C5-9764-C177CF66FB02}" type="pres">
      <dgm:prSet presAssocID="{9E79292E-A3AC-4227-9C2B-7CF623009E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2F0CA7D7-9C40-42AC-A58F-0D842DF84F9F}" type="pres">
      <dgm:prSet presAssocID="{9E79292E-A3AC-4227-9C2B-7CF623009E33}" presName="iconSpace" presStyleCnt="0"/>
      <dgm:spPr/>
    </dgm:pt>
    <dgm:pt modelId="{2FE9AEFC-C833-4203-BC85-72EC5BF6C67E}" type="pres">
      <dgm:prSet presAssocID="{9E79292E-A3AC-4227-9C2B-7CF623009E33}" presName="parTx" presStyleLbl="revTx" presStyleIdx="0" presStyleCnt="4">
        <dgm:presLayoutVars>
          <dgm:chMax val="0"/>
          <dgm:chPref val="0"/>
        </dgm:presLayoutVars>
      </dgm:prSet>
      <dgm:spPr/>
    </dgm:pt>
    <dgm:pt modelId="{46889182-2DEE-4612-A96A-3D377319EA55}" type="pres">
      <dgm:prSet presAssocID="{9E79292E-A3AC-4227-9C2B-7CF623009E33}" presName="txSpace" presStyleCnt="0"/>
      <dgm:spPr/>
    </dgm:pt>
    <dgm:pt modelId="{0ED4C875-BCB7-48DB-908A-9BB496BFAB76}" type="pres">
      <dgm:prSet presAssocID="{9E79292E-A3AC-4227-9C2B-7CF623009E33}" presName="desTx" presStyleLbl="revTx" presStyleIdx="1" presStyleCnt="4">
        <dgm:presLayoutVars/>
      </dgm:prSet>
      <dgm:spPr/>
    </dgm:pt>
    <dgm:pt modelId="{5DB24BF0-E66B-4ED5-8227-DF1011C4F199}" type="pres">
      <dgm:prSet presAssocID="{B4908D88-92DB-4EB3-877A-EF103CCC3829}" presName="sibTrans" presStyleCnt="0"/>
      <dgm:spPr/>
    </dgm:pt>
    <dgm:pt modelId="{C37424D7-2D53-4BEA-87D0-868CE144F489}" type="pres">
      <dgm:prSet presAssocID="{44E2377E-DBDB-46DB-849B-2F06D3252D8A}" presName="compNode" presStyleCnt="0"/>
      <dgm:spPr/>
    </dgm:pt>
    <dgm:pt modelId="{4BBFB2A2-E9A5-423E-A905-D80E2A62158F}" type="pres">
      <dgm:prSet presAssocID="{44E2377E-DBDB-46DB-849B-2F06D3252D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EEFC102-9306-4D80-90E5-7147177605FE}" type="pres">
      <dgm:prSet presAssocID="{44E2377E-DBDB-46DB-849B-2F06D3252D8A}" presName="iconSpace" presStyleCnt="0"/>
      <dgm:spPr/>
    </dgm:pt>
    <dgm:pt modelId="{48DB84DD-37D3-4E4A-A47E-F545B3E48A95}" type="pres">
      <dgm:prSet presAssocID="{44E2377E-DBDB-46DB-849B-2F06D3252D8A}" presName="parTx" presStyleLbl="revTx" presStyleIdx="2" presStyleCnt="4">
        <dgm:presLayoutVars>
          <dgm:chMax val="0"/>
          <dgm:chPref val="0"/>
        </dgm:presLayoutVars>
      </dgm:prSet>
      <dgm:spPr/>
    </dgm:pt>
    <dgm:pt modelId="{8EDA6663-BB8D-4978-BBCA-B65863EB8296}" type="pres">
      <dgm:prSet presAssocID="{44E2377E-DBDB-46DB-849B-2F06D3252D8A}" presName="txSpace" presStyleCnt="0"/>
      <dgm:spPr/>
    </dgm:pt>
    <dgm:pt modelId="{0564BD0F-4142-4D98-8FDF-CADAA0BBD063}" type="pres">
      <dgm:prSet presAssocID="{44E2377E-DBDB-46DB-849B-2F06D3252D8A}" presName="desTx" presStyleLbl="revTx" presStyleIdx="3" presStyleCnt="4">
        <dgm:presLayoutVars/>
      </dgm:prSet>
      <dgm:spPr/>
    </dgm:pt>
  </dgm:ptLst>
  <dgm:cxnLst>
    <dgm:cxn modelId="{15BA0613-4A18-47D2-AF04-09EC1E99DCB4}" srcId="{9E79292E-A3AC-4227-9C2B-7CF623009E33}" destId="{94117AD8-57B8-458F-9183-3C8111AF058F}" srcOrd="1" destOrd="0" parTransId="{5A7A2EFD-5493-4770-A452-4219DE92B335}" sibTransId="{03DCB919-AF8B-4237-B541-B850947048CE}"/>
    <dgm:cxn modelId="{B2CD3D25-AB46-4DF6-B07B-AA22AA488734}" type="presOf" srcId="{9E79292E-A3AC-4227-9C2B-7CF623009E33}" destId="{2FE9AEFC-C833-4203-BC85-72EC5BF6C67E}" srcOrd="0" destOrd="0" presId="urn:microsoft.com/office/officeart/2018/5/layout/CenteredIconLabelDescriptionList"/>
    <dgm:cxn modelId="{6C076D27-F655-4632-B4D9-F8C8A6F79687}" srcId="{FB6ACF36-C377-4584-8C85-699041902931}" destId="{44E2377E-DBDB-46DB-849B-2F06D3252D8A}" srcOrd="1" destOrd="0" parTransId="{698049C0-B9F7-4C95-969B-ED6CC44051A3}" sibTransId="{E15734D8-5B99-4DAC-884A-B7193031038D}"/>
    <dgm:cxn modelId="{61310634-6735-41DE-B244-C0BB523948CD}" type="presOf" srcId="{94117AD8-57B8-458F-9183-3C8111AF058F}" destId="{0ED4C875-BCB7-48DB-908A-9BB496BFAB76}" srcOrd="0" destOrd="1" presId="urn:microsoft.com/office/officeart/2018/5/layout/CenteredIconLabelDescriptionList"/>
    <dgm:cxn modelId="{5B945670-F789-43F5-B6F2-D8E0C21540BF}" type="presOf" srcId="{CD3E2D94-6CFA-449B-8B72-FFE5847507E3}" destId="{0ED4C875-BCB7-48DB-908A-9BB496BFAB76}" srcOrd="0" destOrd="0" presId="urn:microsoft.com/office/officeart/2018/5/layout/CenteredIconLabelDescriptionList"/>
    <dgm:cxn modelId="{B7203654-FE1B-4589-83CE-D77032797AEB}" type="presOf" srcId="{38FED6B0-31D5-40B8-8896-865509461047}" destId="{0ED4C875-BCB7-48DB-908A-9BB496BFAB76}" srcOrd="0" destOrd="2" presId="urn:microsoft.com/office/officeart/2018/5/layout/CenteredIconLabelDescriptionList"/>
    <dgm:cxn modelId="{AC3E4F87-1152-4703-8F30-3E45AD4AC6F9}" type="presOf" srcId="{44E2377E-DBDB-46DB-849B-2F06D3252D8A}" destId="{48DB84DD-37D3-4E4A-A47E-F545B3E48A95}" srcOrd="0" destOrd="0" presId="urn:microsoft.com/office/officeart/2018/5/layout/CenteredIconLabelDescriptionList"/>
    <dgm:cxn modelId="{59A6E78D-2327-47DD-8D3E-BE82737801F7}" type="presOf" srcId="{FB6ACF36-C377-4584-8C85-699041902931}" destId="{AEA09ADA-F6FF-4095-979F-B810FD201ABF}" srcOrd="0" destOrd="0" presId="urn:microsoft.com/office/officeart/2018/5/layout/CenteredIconLabelDescriptionList"/>
    <dgm:cxn modelId="{A7372CB3-4832-4797-AB36-E2A9C8F87708}" srcId="{9E79292E-A3AC-4227-9C2B-7CF623009E33}" destId="{38FED6B0-31D5-40B8-8896-865509461047}" srcOrd="2" destOrd="0" parTransId="{73C1992D-DF05-42D2-9082-814006679544}" sibTransId="{4150E9ED-98C5-40A7-A47A-E57477886F0C}"/>
    <dgm:cxn modelId="{955F6CBA-0A3A-4EE7-AC00-C8CBC952BE88}" srcId="{9E79292E-A3AC-4227-9C2B-7CF623009E33}" destId="{CD3E2D94-6CFA-449B-8B72-FFE5847507E3}" srcOrd="0" destOrd="0" parTransId="{575C3502-F6FD-4E0F-A2DB-F417CA3236C3}" sibTransId="{FA65F5CE-097A-4B82-B0B9-7344FF9018DB}"/>
    <dgm:cxn modelId="{6778B5ED-A0CC-4BB2-A7EC-F52830D71155}" srcId="{FB6ACF36-C377-4584-8C85-699041902931}" destId="{9E79292E-A3AC-4227-9C2B-7CF623009E33}" srcOrd="0" destOrd="0" parTransId="{9F99DA9D-7965-4CAC-97F2-1B1EB09B29D2}" sibTransId="{B4908D88-92DB-4EB3-877A-EF103CCC3829}"/>
    <dgm:cxn modelId="{5F572636-019B-4214-A6E7-6DB1EC6CC614}" type="presParOf" srcId="{AEA09ADA-F6FF-4095-979F-B810FD201ABF}" destId="{1733F736-3DC5-4616-960F-4AE19613ACFE}" srcOrd="0" destOrd="0" presId="urn:microsoft.com/office/officeart/2018/5/layout/CenteredIconLabelDescriptionList"/>
    <dgm:cxn modelId="{2120755E-F8E5-4253-9E8B-6A3CD97DE5F0}" type="presParOf" srcId="{1733F736-3DC5-4616-960F-4AE19613ACFE}" destId="{BF7914AC-3F80-49C5-9764-C177CF66FB02}" srcOrd="0" destOrd="0" presId="urn:microsoft.com/office/officeart/2018/5/layout/CenteredIconLabelDescriptionList"/>
    <dgm:cxn modelId="{509D28FA-09C0-44E8-BC94-BA2D5F8B56DD}" type="presParOf" srcId="{1733F736-3DC5-4616-960F-4AE19613ACFE}" destId="{2F0CA7D7-9C40-42AC-A58F-0D842DF84F9F}" srcOrd="1" destOrd="0" presId="urn:microsoft.com/office/officeart/2018/5/layout/CenteredIconLabelDescriptionList"/>
    <dgm:cxn modelId="{EEBD29AA-BE44-4C03-A76C-3DAB9FBEC5C1}" type="presParOf" srcId="{1733F736-3DC5-4616-960F-4AE19613ACFE}" destId="{2FE9AEFC-C833-4203-BC85-72EC5BF6C67E}" srcOrd="2" destOrd="0" presId="urn:microsoft.com/office/officeart/2018/5/layout/CenteredIconLabelDescriptionList"/>
    <dgm:cxn modelId="{2CC8FAFA-D730-4BC4-84A3-F4D394788C7A}" type="presParOf" srcId="{1733F736-3DC5-4616-960F-4AE19613ACFE}" destId="{46889182-2DEE-4612-A96A-3D377319EA55}" srcOrd="3" destOrd="0" presId="urn:microsoft.com/office/officeart/2018/5/layout/CenteredIconLabelDescriptionList"/>
    <dgm:cxn modelId="{73B6CC12-5DF3-4F1E-88C7-CF76A3CFBE94}" type="presParOf" srcId="{1733F736-3DC5-4616-960F-4AE19613ACFE}" destId="{0ED4C875-BCB7-48DB-908A-9BB496BFAB76}" srcOrd="4" destOrd="0" presId="urn:microsoft.com/office/officeart/2018/5/layout/CenteredIconLabelDescriptionList"/>
    <dgm:cxn modelId="{05BC5EB5-C61C-4407-830C-7821FCD38E19}" type="presParOf" srcId="{AEA09ADA-F6FF-4095-979F-B810FD201ABF}" destId="{5DB24BF0-E66B-4ED5-8227-DF1011C4F199}" srcOrd="1" destOrd="0" presId="urn:microsoft.com/office/officeart/2018/5/layout/CenteredIconLabelDescriptionList"/>
    <dgm:cxn modelId="{B9764E86-082D-4CE3-A4D1-67A2C4E4BB1D}" type="presParOf" srcId="{AEA09ADA-F6FF-4095-979F-B810FD201ABF}" destId="{C37424D7-2D53-4BEA-87D0-868CE144F489}" srcOrd="2" destOrd="0" presId="urn:microsoft.com/office/officeart/2018/5/layout/CenteredIconLabelDescriptionList"/>
    <dgm:cxn modelId="{DC387903-27B2-4F7B-8235-7BCC5DAD7656}" type="presParOf" srcId="{C37424D7-2D53-4BEA-87D0-868CE144F489}" destId="{4BBFB2A2-E9A5-423E-A905-D80E2A62158F}" srcOrd="0" destOrd="0" presId="urn:microsoft.com/office/officeart/2018/5/layout/CenteredIconLabelDescriptionList"/>
    <dgm:cxn modelId="{F91A06BC-2EF0-4075-ADC9-7B60CAC57E63}" type="presParOf" srcId="{C37424D7-2D53-4BEA-87D0-868CE144F489}" destId="{8EEFC102-9306-4D80-90E5-7147177605FE}" srcOrd="1" destOrd="0" presId="urn:microsoft.com/office/officeart/2018/5/layout/CenteredIconLabelDescriptionList"/>
    <dgm:cxn modelId="{B98AEF08-716C-4F51-BFC6-29FD9CEFBCCE}" type="presParOf" srcId="{C37424D7-2D53-4BEA-87D0-868CE144F489}" destId="{48DB84DD-37D3-4E4A-A47E-F545B3E48A95}" srcOrd="2" destOrd="0" presId="urn:microsoft.com/office/officeart/2018/5/layout/CenteredIconLabelDescriptionList"/>
    <dgm:cxn modelId="{F4EBB910-09F7-45E9-8D85-73B756EE7B0B}" type="presParOf" srcId="{C37424D7-2D53-4BEA-87D0-868CE144F489}" destId="{8EDA6663-BB8D-4978-BBCA-B65863EB8296}" srcOrd="3" destOrd="0" presId="urn:microsoft.com/office/officeart/2018/5/layout/CenteredIconLabelDescriptionList"/>
    <dgm:cxn modelId="{34ED491D-CCBC-471B-A912-8D7A2930BF08}" type="presParOf" srcId="{C37424D7-2D53-4BEA-87D0-868CE144F489}" destId="{0564BD0F-4142-4D98-8FDF-CADAA0BBD06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4CBA1E-A6BD-4F4E-A87E-F3BB311F033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9F9326-260D-4F83-9455-2568E031C577}">
      <dgm:prSet/>
      <dgm:spPr/>
      <dgm:t>
        <a:bodyPr/>
        <a:lstStyle/>
        <a:p>
          <a:r>
            <a:rPr lang="fr-BE"/>
            <a:t>Erreur CRC : Vérification du champ CRC</a:t>
          </a:r>
          <a:endParaRPr lang="en-US"/>
        </a:p>
      </dgm:t>
    </dgm:pt>
    <dgm:pt modelId="{9199B895-63F2-499A-B016-F07FD2B1AED9}" type="parTrans" cxnId="{0BEB78B2-EDAB-45E2-92B0-9D374784960F}">
      <dgm:prSet/>
      <dgm:spPr/>
      <dgm:t>
        <a:bodyPr/>
        <a:lstStyle/>
        <a:p>
          <a:endParaRPr lang="en-US"/>
        </a:p>
      </dgm:t>
    </dgm:pt>
    <dgm:pt modelId="{38C2F190-D0A2-4DFC-8CE0-9ACF0EF53ED6}" type="sibTrans" cxnId="{0BEB78B2-EDAB-45E2-92B0-9D374784960F}">
      <dgm:prSet/>
      <dgm:spPr/>
      <dgm:t>
        <a:bodyPr/>
        <a:lstStyle/>
        <a:p>
          <a:endParaRPr lang="en-US"/>
        </a:p>
      </dgm:t>
    </dgm:pt>
    <dgm:pt modelId="{8D647620-532E-4624-874D-2CB193BF5E0E}">
      <dgm:prSet/>
      <dgm:spPr/>
      <dgm:t>
        <a:bodyPr/>
        <a:lstStyle/>
        <a:p>
          <a:r>
            <a:rPr lang="fr-BE"/>
            <a:t>Erreur de frame : Vérification du format et de la taille</a:t>
          </a:r>
          <a:endParaRPr lang="en-US"/>
        </a:p>
      </dgm:t>
    </dgm:pt>
    <dgm:pt modelId="{2D1345E1-52F3-4F7E-A7D8-485AD1689E82}" type="parTrans" cxnId="{529D5E7B-FE15-4A67-83A4-1BE05C94532E}">
      <dgm:prSet/>
      <dgm:spPr/>
      <dgm:t>
        <a:bodyPr/>
        <a:lstStyle/>
        <a:p>
          <a:endParaRPr lang="en-US"/>
        </a:p>
      </dgm:t>
    </dgm:pt>
    <dgm:pt modelId="{FCB14C94-C1E9-436A-9D0E-2674D4877FF7}" type="sibTrans" cxnId="{529D5E7B-FE15-4A67-83A4-1BE05C94532E}">
      <dgm:prSet/>
      <dgm:spPr/>
      <dgm:t>
        <a:bodyPr/>
        <a:lstStyle/>
        <a:p>
          <a:endParaRPr lang="en-US"/>
        </a:p>
      </dgm:t>
    </dgm:pt>
    <dgm:pt modelId="{107CB1C7-5052-48D1-839D-95B821808C71}">
      <dgm:prSet/>
      <dgm:spPr/>
      <dgm:t>
        <a:bodyPr/>
        <a:lstStyle/>
        <a:p>
          <a:r>
            <a:rPr lang="fr-BE"/>
            <a:t>Erreur ACK : Tous ceux qui reçoivent la trame mettent le champ ACK à 0 (dominant), l’émetteur vérifie qu’au moins récepteur l’a reçue.</a:t>
          </a:r>
          <a:endParaRPr lang="en-US"/>
        </a:p>
      </dgm:t>
    </dgm:pt>
    <dgm:pt modelId="{B9EF1261-7233-4C0F-AE17-3D61920D8CDC}" type="parTrans" cxnId="{080F3B4B-A9CB-4D56-AD8A-AB4DB5CFF121}">
      <dgm:prSet/>
      <dgm:spPr/>
      <dgm:t>
        <a:bodyPr/>
        <a:lstStyle/>
        <a:p>
          <a:endParaRPr lang="en-US"/>
        </a:p>
      </dgm:t>
    </dgm:pt>
    <dgm:pt modelId="{D3D623FB-40DB-4772-84C6-5643679D6BF0}" type="sibTrans" cxnId="{080F3B4B-A9CB-4D56-AD8A-AB4DB5CFF121}">
      <dgm:prSet/>
      <dgm:spPr/>
      <dgm:t>
        <a:bodyPr/>
        <a:lstStyle/>
        <a:p>
          <a:endParaRPr lang="en-US"/>
        </a:p>
      </dgm:t>
    </dgm:pt>
    <dgm:pt modelId="{32F5DEFF-7D23-41F6-A1CC-1E1484A02DE6}">
      <dgm:prSet/>
      <dgm:spPr/>
      <dgm:t>
        <a:bodyPr/>
        <a:lstStyle/>
        <a:p>
          <a:r>
            <a:rPr lang="fr-BE"/>
            <a:t>Bit monitoring : Chaque récepteur vérifie sur le bus que le bit émis passe bien dessus.</a:t>
          </a:r>
          <a:endParaRPr lang="en-US"/>
        </a:p>
      </dgm:t>
    </dgm:pt>
    <dgm:pt modelId="{B632C9D0-AEE6-4540-A361-B56CEE8F2863}" type="parTrans" cxnId="{19251614-C86A-45B8-9305-4DB7D17C4712}">
      <dgm:prSet/>
      <dgm:spPr/>
      <dgm:t>
        <a:bodyPr/>
        <a:lstStyle/>
        <a:p>
          <a:endParaRPr lang="en-US"/>
        </a:p>
      </dgm:t>
    </dgm:pt>
    <dgm:pt modelId="{937DCFDE-0AE2-4F2A-8EBC-E36C03B85E79}" type="sibTrans" cxnId="{19251614-C86A-45B8-9305-4DB7D17C4712}">
      <dgm:prSet/>
      <dgm:spPr/>
      <dgm:t>
        <a:bodyPr/>
        <a:lstStyle/>
        <a:p>
          <a:endParaRPr lang="en-US"/>
        </a:p>
      </dgm:t>
    </dgm:pt>
    <dgm:pt modelId="{B7A1785A-EA96-4138-BD18-4D7499FC82CB}">
      <dgm:prSet/>
      <dgm:spPr/>
      <dgm:t>
        <a:bodyPr/>
        <a:lstStyle/>
        <a:p>
          <a:r>
            <a:rPr lang="fr-BE"/>
            <a:t>Bit stuffing : Dès que 5 bits ont la même valeur, on ajoute un bit inversé, qui sera enlevé par les récepteurs.</a:t>
          </a:r>
          <a:endParaRPr lang="en-US"/>
        </a:p>
      </dgm:t>
    </dgm:pt>
    <dgm:pt modelId="{95EECCC9-DD49-4011-8BDA-76E835B4FDE0}" type="parTrans" cxnId="{0C4F2131-49BF-422A-B6A9-6EF292C0CAFC}">
      <dgm:prSet/>
      <dgm:spPr/>
      <dgm:t>
        <a:bodyPr/>
        <a:lstStyle/>
        <a:p>
          <a:endParaRPr lang="en-US"/>
        </a:p>
      </dgm:t>
    </dgm:pt>
    <dgm:pt modelId="{84A4FC92-E530-4857-A7D7-D7598AE02224}" type="sibTrans" cxnId="{0C4F2131-49BF-422A-B6A9-6EF292C0CAFC}">
      <dgm:prSet/>
      <dgm:spPr/>
      <dgm:t>
        <a:bodyPr/>
        <a:lstStyle/>
        <a:p>
          <a:endParaRPr lang="en-US"/>
        </a:p>
      </dgm:t>
    </dgm:pt>
    <dgm:pt modelId="{CB4C37C4-8CFE-4146-AFDE-D38B9B00E0DB}" type="pres">
      <dgm:prSet presAssocID="{914CBA1E-A6BD-4F4E-A87E-F3BB311F033F}" presName="linear" presStyleCnt="0">
        <dgm:presLayoutVars>
          <dgm:animLvl val="lvl"/>
          <dgm:resizeHandles val="exact"/>
        </dgm:presLayoutVars>
      </dgm:prSet>
      <dgm:spPr/>
    </dgm:pt>
    <dgm:pt modelId="{3E9C198D-DE27-4BDB-B4C2-ECB5FF11C2D9}" type="pres">
      <dgm:prSet presAssocID="{B99F9326-260D-4F83-9455-2568E031C57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465F413-827A-4C46-85D8-7F011034D60F}" type="pres">
      <dgm:prSet presAssocID="{38C2F190-D0A2-4DFC-8CE0-9ACF0EF53ED6}" presName="spacer" presStyleCnt="0"/>
      <dgm:spPr/>
    </dgm:pt>
    <dgm:pt modelId="{80AF747D-0DDD-49E5-94CA-418DF767CA5B}" type="pres">
      <dgm:prSet presAssocID="{8D647620-532E-4624-874D-2CB193BF5E0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8CFBEC8-90EE-41CD-9720-C86909D5CC54}" type="pres">
      <dgm:prSet presAssocID="{FCB14C94-C1E9-436A-9D0E-2674D4877FF7}" presName="spacer" presStyleCnt="0"/>
      <dgm:spPr/>
    </dgm:pt>
    <dgm:pt modelId="{A53FBB1E-F049-472A-B557-7DD2F2A732E2}" type="pres">
      <dgm:prSet presAssocID="{107CB1C7-5052-48D1-839D-95B821808C7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7508840-902E-4108-A6B0-A441280D9650}" type="pres">
      <dgm:prSet presAssocID="{D3D623FB-40DB-4772-84C6-5643679D6BF0}" presName="spacer" presStyleCnt="0"/>
      <dgm:spPr/>
    </dgm:pt>
    <dgm:pt modelId="{CB66CB2E-FF29-476E-8885-6BEABE53E6BF}" type="pres">
      <dgm:prSet presAssocID="{32F5DEFF-7D23-41F6-A1CC-1E1484A02DE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8990EAE-8B5F-42BC-9E60-E256F8BE4713}" type="pres">
      <dgm:prSet presAssocID="{937DCFDE-0AE2-4F2A-8EBC-E36C03B85E79}" presName="spacer" presStyleCnt="0"/>
      <dgm:spPr/>
    </dgm:pt>
    <dgm:pt modelId="{C13FC85F-FBFB-43DA-A35D-6396A094989A}" type="pres">
      <dgm:prSet presAssocID="{B7A1785A-EA96-4138-BD18-4D7499FC82C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9251614-C86A-45B8-9305-4DB7D17C4712}" srcId="{914CBA1E-A6BD-4F4E-A87E-F3BB311F033F}" destId="{32F5DEFF-7D23-41F6-A1CC-1E1484A02DE6}" srcOrd="3" destOrd="0" parTransId="{B632C9D0-AEE6-4540-A361-B56CEE8F2863}" sibTransId="{937DCFDE-0AE2-4F2A-8EBC-E36C03B85E79}"/>
    <dgm:cxn modelId="{BDEC4D25-CC87-4BEA-A47B-C2DB33EEC0B5}" type="presOf" srcId="{32F5DEFF-7D23-41F6-A1CC-1E1484A02DE6}" destId="{CB66CB2E-FF29-476E-8885-6BEABE53E6BF}" srcOrd="0" destOrd="0" presId="urn:microsoft.com/office/officeart/2005/8/layout/vList2"/>
    <dgm:cxn modelId="{0C4F2131-49BF-422A-B6A9-6EF292C0CAFC}" srcId="{914CBA1E-A6BD-4F4E-A87E-F3BB311F033F}" destId="{B7A1785A-EA96-4138-BD18-4D7499FC82CB}" srcOrd="4" destOrd="0" parTransId="{95EECCC9-DD49-4011-8BDA-76E835B4FDE0}" sibTransId="{84A4FC92-E530-4857-A7D7-D7598AE02224}"/>
    <dgm:cxn modelId="{080F3B4B-A9CB-4D56-AD8A-AB4DB5CFF121}" srcId="{914CBA1E-A6BD-4F4E-A87E-F3BB311F033F}" destId="{107CB1C7-5052-48D1-839D-95B821808C71}" srcOrd="2" destOrd="0" parTransId="{B9EF1261-7233-4C0F-AE17-3D61920D8CDC}" sibTransId="{D3D623FB-40DB-4772-84C6-5643679D6BF0}"/>
    <dgm:cxn modelId="{529D5E7B-FE15-4A67-83A4-1BE05C94532E}" srcId="{914CBA1E-A6BD-4F4E-A87E-F3BB311F033F}" destId="{8D647620-532E-4624-874D-2CB193BF5E0E}" srcOrd="1" destOrd="0" parTransId="{2D1345E1-52F3-4F7E-A7D8-485AD1689E82}" sibTransId="{FCB14C94-C1E9-436A-9D0E-2674D4877FF7}"/>
    <dgm:cxn modelId="{B5116C8C-7D0C-4D15-A606-9C70372489AC}" type="presOf" srcId="{8D647620-532E-4624-874D-2CB193BF5E0E}" destId="{80AF747D-0DDD-49E5-94CA-418DF767CA5B}" srcOrd="0" destOrd="0" presId="urn:microsoft.com/office/officeart/2005/8/layout/vList2"/>
    <dgm:cxn modelId="{BE5D14A7-9113-4E38-B4BE-DA740B9E2575}" type="presOf" srcId="{914CBA1E-A6BD-4F4E-A87E-F3BB311F033F}" destId="{CB4C37C4-8CFE-4146-AFDE-D38B9B00E0DB}" srcOrd="0" destOrd="0" presId="urn:microsoft.com/office/officeart/2005/8/layout/vList2"/>
    <dgm:cxn modelId="{0BEB78B2-EDAB-45E2-92B0-9D374784960F}" srcId="{914CBA1E-A6BD-4F4E-A87E-F3BB311F033F}" destId="{B99F9326-260D-4F83-9455-2568E031C577}" srcOrd="0" destOrd="0" parTransId="{9199B895-63F2-499A-B016-F07FD2B1AED9}" sibTransId="{38C2F190-D0A2-4DFC-8CE0-9ACF0EF53ED6}"/>
    <dgm:cxn modelId="{73EC79BD-3E0D-4105-BF35-4DF1FA6D91D0}" type="presOf" srcId="{B99F9326-260D-4F83-9455-2568E031C577}" destId="{3E9C198D-DE27-4BDB-B4C2-ECB5FF11C2D9}" srcOrd="0" destOrd="0" presId="urn:microsoft.com/office/officeart/2005/8/layout/vList2"/>
    <dgm:cxn modelId="{7B267ECA-319F-4427-8FF9-AAFFF18D1E66}" type="presOf" srcId="{B7A1785A-EA96-4138-BD18-4D7499FC82CB}" destId="{C13FC85F-FBFB-43DA-A35D-6396A094989A}" srcOrd="0" destOrd="0" presId="urn:microsoft.com/office/officeart/2005/8/layout/vList2"/>
    <dgm:cxn modelId="{D39110FC-7A29-4059-B3F4-651B6D0B9D73}" type="presOf" srcId="{107CB1C7-5052-48D1-839D-95B821808C71}" destId="{A53FBB1E-F049-472A-B557-7DD2F2A732E2}" srcOrd="0" destOrd="0" presId="urn:microsoft.com/office/officeart/2005/8/layout/vList2"/>
    <dgm:cxn modelId="{50D1863B-8DD0-4C0E-9635-F82018F0406F}" type="presParOf" srcId="{CB4C37C4-8CFE-4146-AFDE-D38B9B00E0DB}" destId="{3E9C198D-DE27-4BDB-B4C2-ECB5FF11C2D9}" srcOrd="0" destOrd="0" presId="urn:microsoft.com/office/officeart/2005/8/layout/vList2"/>
    <dgm:cxn modelId="{7573A101-C179-44A7-A03E-AAC27398FEE2}" type="presParOf" srcId="{CB4C37C4-8CFE-4146-AFDE-D38B9B00E0DB}" destId="{4465F413-827A-4C46-85D8-7F011034D60F}" srcOrd="1" destOrd="0" presId="urn:microsoft.com/office/officeart/2005/8/layout/vList2"/>
    <dgm:cxn modelId="{5C2EC5D6-1D72-4352-B91C-8EE22CE7E362}" type="presParOf" srcId="{CB4C37C4-8CFE-4146-AFDE-D38B9B00E0DB}" destId="{80AF747D-0DDD-49E5-94CA-418DF767CA5B}" srcOrd="2" destOrd="0" presId="urn:microsoft.com/office/officeart/2005/8/layout/vList2"/>
    <dgm:cxn modelId="{F32E39FF-237F-437C-ADA6-769CC871D53A}" type="presParOf" srcId="{CB4C37C4-8CFE-4146-AFDE-D38B9B00E0DB}" destId="{A8CFBEC8-90EE-41CD-9720-C86909D5CC54}" srcOrd="3" destOrd="0" presId="urn:microsoft.com/office/officeart/2005/8/layout/vList2"/>
    <dgm:cxn modelId="{BE75C26D-E23F-4D06-AF3D-F422C2DB3605}" type="presParOf" srcId="{CB4C37C4-8CFE-4146-AFDE-D38B9B00E0DB}" destId="{A53FBB1E-F049-472A-B557-7DD2F2A732E2}" srcOrd="4" destOrd="0" presId="urn:microsoft.com/office/officeart/2005/8/layout/vList2"/>
    <dgm:cxn modelId="{631A518D-3532-4E00-A264-BF3B4274452F}" type="presParOf" srcId="{CB4C37C4-8CFE-4146-AFDE-D38B9B00E0DB}" destId="{47508840-902E-4108-A6B0-A441280D9650}" srcOrd="5" destOrd="0" presId="urn:microsoft.com/office/officeart/2005/8/layout/vList2"/>
    <dgm:cxn modelId="{C6EAF433-2023-4FA2-ABE7-571B7A99ABC9}" type="presParOf" srcId="{CB4C37C4-8CFE-4146-AFDE-D38B9B00E0DB}" destId="{CB66CB2E-FF29-476E-8885-6BEABE53E6BF}" srcOrd="6" destOrd="0" presId="urn:microsoft.com/office/officeart/2005/8/layout/vList2"/>
    <dgm:cxn modelId="{68E43C5C-60C8-4126-9E27-05A24101EF6F}" type="presParOf" srcId="{CB4C37C4-8CFE-4146-AFDE-D38B9B00E0DB}" destId="{18990EAE-8B5F-42BC-9E60-E256F8BE4713}" srcOrd="7" destOrd="0" presId="urn:microsoft.com/office/officeart/2005/8/layout/vList2"/>
    <dgm:cxn modelId="{AE5B0ED6-983A-4036-A300-DBCE35052C63}" type="presParOf" srcId="{CB4C37C4-8CFE-4146-AFDE-D38B9B00E0DB}" destId="{C13FC85F-FBFB-43DA-A35D-6396A094989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3D09C8-8392-4686-A9BF-1EC3E033E42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763FC-BFF2-4B60-A154-0812190AFE6F}">
      <dgm:prSet/>
      <dgm:spPr/>
      <dgm:t>
        <a:bodyPr/>
        <a:lstStyle/>
        <a:p>
          <a:r>
            <a:rPr lang="fr-BE" dirty="0"/>
            <a:t>Le nœud 1 transmet un message sur le but, en lisant les bits émis</a:t>
          </a:r>
          <a:endParaRPr lang="en-US" dirty="0"/>
        </a:p>
      </dgm:t>
    </dgm:pt>
    <dgm:pt modelId="{C22F7E9B-C06D-46F5-8E7F-DC9ABC6E8292}" type="parTrans" cxnId="{B4CF7B25-5031-497A-990B-D668F057A900}">
      <dgm:prSet/>
      <dgm:spPr/>
      <dgm:t>
        <a:bodyPr/>
        <a:lstStyle/>
        <a:p>
          <a:endParaRPr lang="en-US"/>
        </a:p>
      </dgm:t>
    </dgm:pt>
    <dgm:pt modelId="{0A22B52F-B7AC-4F37-9FD4-F81C5016464C}" type="sibTrans" cxnId="{B4CF7B25-5031-497A-990B-D668F057A900}">
      <dgm:prSet/>
      <dgm:spPr/>
      <dgm:t>
        <a:bodyPr/>
        <a:lstStyle/>
        <a:p>
          <a:endParaRPr lang="en-US"/>
        </a:p>
      </dgm:t>
    </dgm:pt>
    <dgm:pt modelId="{E0387E4C-90BC-46D2-BBC5-4D893B459705}">
      <dgm:prSet/>
      <dgm:spPr/>
      <dgm:t>
        <a:bodyPr/>
        <a:lstStyle/>
        <a:p>
          <a:r>
            <a:rPr lang="fr-BE"/>
            <a:t>Il découvre qu’un bit émis dominant est devenu récessif</a:t>
          </a:r>
          <a:endParaRPr lang="en-US"/>
        </a:p>
      </dgm:t>
    </dgm:pt>
    <dgm:pt modelId="{D57B88C5-5806-48FF-9236-D9886D94B3B7}" type="parTrans" cxnId="{0BC3F1E0-E9BD-4A90-8FE9-B85EE8BCEFFC}">
      <dgm:prSet/>
      <dgm:spPr/>
      <dgm:t>
        <a:bodyPr/>
        <a:lstStyle/>
        <a:p>
          <a:endParaRPr lang="en-US"/>
        </a:p>
      </dgm:t>
    </dgm:pt>
    <dgm:pt modelId="{031F3012-81E8-466A-AFA5-F1E89A8FC6B2}" type="sibTrans" cxnId="{0BC3F1E0-E9BD-4A90-8FE9-B85EE8BCEFFC}">
      <dgm:prSet/>
      <dgm:spPr/>
      <dgm:t>
        <a:bodyPr/>
        <a:lstStyle/>
        <a:p>
          <a:endParaRPr lang="en-US"/>
        </a:p>
      </dgm:t>
    </dgm:pt>
    <dgm:pt modelId="{435860BD-72DE-43F4-9CEE-B4C3A4D9DFB6}">
      <dgm:prSet/>
      <dgm:spPr/>
      <dgm:t>
        <a:bodyPr/>
        <a:lstStyle/>
        <a:p>
          <a:r>
            <a:rPr lang="fr-BE"/>
            <a:t>C’est une Bit error, le nœud 1 lève un flag d’erreur pour en informer les autres</a:t>
          </a:r>
          <a:endParaRPr lang="en-US"/>
        </a:p>
      </dgm:t>
    </dgm:pt>
    <dgm:pt modelId="{5BDF96F6-A209-4161-A149-2B66F749A528}" type="parTrans" cxnId="{8CA5884C-2BEF-467A-9745-F8F2170F45D4}">
      <dgm:prSet/>
      <dgm:spPr/>
      <dgm:t>
        <a:bodyPr/>
        <a:lstStyle/>
        <a:p>
          <a:endParaRPr lang="en-US"/>
        </a:p>
      </dgm:t>
    </dgm:pt>
    <dgm:pt modelId="{F49BAB2E-A8B5-49C6-B62D-FC0D00551BBF}" type="sibTrans" cxnId="{8CA5884C-2BEF-467A-9745-F8F2170F45D4}">
      <dgm:prSet/>
      <dgm:spPr/>
      <dgm:t>
        <a:bodyPr/>
        <a:lstStyle/>
        <a:p>
          <a:endParaRPr lang="en-US"/>
        </a:p>
      </dgm:t>
    </dgm:pt>
    <dgm:pt modelId="{4B5C79F1-DD2E-4BD3-86FF-7042460A739B}">
      <dgm:prSet/>
      <dgm:spPr/>
      <dgm:t>
        <a:bodyPr/>
        <a:lstStyle/>
        <a:p>
          <a:r>
            <a:rPr lang="fr-BE"/>
            <a:t>En pratique, il émet 6 bits dominants sur le bus</a:t>
          </a:r>
          <a:endParaRPr lang="en-US"/>
        </a:p>
      </dgm:t>
    </dgm:pt>
    <dgm:pt modelId="{8894EB83-676D-47FE-9256-0A516F8B6217}" type="parTrans" cxnId="{4C42EFD3-EC13-437D-941C-D5A428158750}">
      <dgm:prSet/>
      <dgm:spPr/>
      <dgm:t>
        <a:bodyPr/>
        <a:lstStyle/>
        <a:p>
          <a:endParaRPr lang="en-US"/>
        </a:p>
      </dgm:t>
    </dgm:pt>
    <dgm:pt modelId="{C80E4590-6351-4FE0-9DA3-B76C6E38F442}" type="sibTrans" cxnId="{4C42EFD3-EC13-437D-941C-D5A428158750}">
      <dgm:prSet/>
      <dgm:spPr/>
      <dgm:t>
        <a:bodyPr/>
        <a:lstStyle/>
        <a:p>
          <a:endParaRPr lang="en-US"/>
        </a:p>
      </dgm:t>
    </dgm:pt>
    <dgm:pt modelId="{27F1112F-7DFC-48CB-AC59-951C7C7BE739}">
      <dgm:prSet/>
      <dgm:spPr/>
      <dgm:t>
        <a:bodyPr/>
        <a:lstStyle/>
        <a:p>
          <a:r>
            <a:rPr lang="fr-BE"/>
            <a:t>Les autres nœuds détectent 6 bits consécutifs, c’est une erreur Bit Stuffing</a:t>
          </a:r>
          <a:endParaRPr lang="en-US"/>
        </a:p>
      </dgm:t>
    </dgm:pt>
    <dgm:pt modelId="{C4C4765D-D0CE-46B5-B559-B6E73EE1E6E1}" type="parTrans" cxnId="{7B124280-6645-44BD-B3F4-F3F8A1AE5684}">
      <dgm:prSet/>
      <dgm:spPr/>
      <dgm:t>
        <a:bodyPr/>
        <a:lstStyle/>
        <a:p>
          <a:endParaRPr lang="en-US"/>
        </a:p>
      </dgm:t>
    </dgm:pt>
    <dgm:pt modelId="{FB556FD4-3D28-46FF-BFE6-7F75D6BE5CA7}" type="sibTrans" cxnId="{7B124280-6645-44BD-B3F4-F3F8A1AE5684}">
      <dgm:prSet/>
      <dgm:spPr/>
      <dgm:t>
        <a:bodyPr/>
        <a:lstStyle/>
        <a:p>
          <a:endParaRPr lang="en-US"/>
        </a:p>
      </dgm:t>
    </dgm:pt>
    <dgm:pt modelId="{D2626A9D-58EE-483E-8162-73EBE52A47EB}">
      <dgm:prSet/>
      <dgm:spPr/>
      <dgm:t>
        <a:bodyPr/>
        <a:lstStyle/>
        <a:p>
          <a:r>
            <a:rPr lang="fr-BE"/>
            <a:t>Les autres nœuds émettent à leur tour une erreur</a:t>
          </a:r>
          <a:endParaRPr lang="en-US"/>
        </a:p>
      </dgm:t>
    </dgm:pt>
    <dgm:pt modelId="{C52F1481-7039-4A7B-A31B-2BC71C8A664B}" type="parTrans" cxnId="{2063B4F3-8053-4FBD-9726-28668D6B8BA5}">
      <dgm:prSet/>
      <dgm:spPr/>
      <dgm:t>
        <a:bodyPr/>
        <a:lstStyle/>
        <a:p>
          <a:endParaRPr lang="en-US"/>
        </a:p>
      </dgm:t>
    </dgm:pt>
    <dgm:pt modelId="{8331DFDC-68F4-45ED-A7E0-43D669E36895}" type="sibTrans" cxnId="{2063B4F3-8053-4FBD-9726-28668D6B8BA5}">
      <dgm:prSet/>
      <dgm:spPr/>
      <dgm:t>
        <a:bodyPr/>
        <a:lstStyle/>
        <a:p>
          <a:endParaRPr lang="en-US"/>
        </a:p>
      </dgm:t>
    </dgm:pt>
    <dgm:pt modelId="{76746126-3D01-4585-9FE0-DD173662D49F}">
      <dgm:prSet/>
      <dgm:spPr/>
      <dgm:t>
        <a:bodyPr/>
        <a:lstStyle/>
        <a:p>
          <a:r>
            <a:rPr lang="fr-BE"/>
            <a:t>Cette séquence d’émission de drapeaux d’erreur s’appelle une « CAN error frame »</a:t>
          </a:r>
          <a:endParaRPr lang="en-US"/>
        </a:p>
      </dgm:t>
    </dgm:pt>
    <dgm:pt modelId="{60B3AA9E-2D6E-4B1E-92CF-05FAB8143C39}" type="parTrans" cxnId="{D599AFA1-BE75-4797-90ED-07C98AE0090C}">
      <dgm:prSet/>
      <dgm:spPr/>
      <dgm:t>
        <a:bodyPr/>
        <a:lstStyle/>
        <a:p>
          <a:endParaRPr lang="en-US"/>
        </a:p>
      </dgm:t>
    </dgm:pt>
    <dgm:pt modelId="{92131673-230A-4D0A-A3E2-20665DD27190}" type="sibTrans" cxnId="{D599AFA1-BE75-4797-90ED-07C98AE0090C}">
      <dgm:prSet/>
      <dgm:spPr/>
      <dgm:t>
        <a:bodyPr/>
        <a:lstStyle/>
        <a:p>
          <a:endParaRPr lang="en-US"/>
        </a:p>
      </dgm:t>
    </dgm:pt>
    <dgm:pt modelId="{1420FF6A-41D1-4820-9D08-3A5108ED451E}">
      <dgm:prSet/>
      <dgm:spPr/>
      <dgm:t>
        <a:bodyPr/>
        <a:lstStyle/>
        <a:p>
          <a:r>
            <a:rPr lang="fr-BE" dirty="0"/>
            <a:t>Le nœud 1 augmente son compteur TEC de 8, les nœuds 2 et 3 augmentent leur compteur REC de 1</a:t>
          </a:r>
          <a:endParaRPr lang="en-US" dirty="0"/>
        </a:p>
      </dgm:t>
    </dgm:pt>
    <dgm:pt modelId="{D19FE201-EE0A-42CA-9155-464EC131EB5C}" type="parTrans" cxnId="{7DD91AE7-F99B-4BFD-B2D9-9E339BAF1919}">
      <dgm:prSet/>
      <dgm:spPr/>
      <dgm:t>
        <a:bodyPr/>
        <a:lstStyle/>
        <a:p>
          <a:endParaRPr lang="en-US"/>
        </a:p>
      </dgm:t>
    </dgm:pt>
    <dgm:pt modelId="{9901D10E-E09D-4A8E-85D5-72B224CE509C}" type="sibTrans" cxnId="{7DD91AE7-F99B-4BFD-B2D9-9E339BAF1919}">
      <dgm:prSet/>
      <dgm:spPr/>
      <dgm:t>
        <a:bodyPr/>
        <a:lstStyle/>
        <a:p>
          <a:endParaRPr lang="en-US"/>
        </a:p>
      </dgm:t>
    </dgm:pt>
    <dgm:pt modelId="{5A9320EF-34DD-4804-B77A-163941638187}">
      <dgm:prSet/>
      <dgm:spPr/>
      <dgm:t>
        <a:bodyPr/>
        <a:lstStyle/>
        <a:p>
          <a:r>
            <a:rPr lang="fr-BE" dirty="0"/>
            <a:t>Le nœud 1 retransmet automatiquement sa trame et réussit à le faire sans erreur</a:t>
          </a:r>
          <a:endParaRPr lang="en-US" dirty="0"/>
        </a:p>
      </dgm:t>
    </dgm:pt>
    <dgm:pt modelId="{7FCE2B81-C1CD-465C-841F-D382034CB0BF}" type="parTrans" cxnId="{FCE93166-B5F3-4030-AFD1-31D66CBD73C4}">
      <dgm:prSet/>
      <dgm:spPr/>
      <dgm:t>
        <a:bodyPr/>
        <a:lstStyle/>
        <a:p>
          <a:endParaRPr lang="en-US"/>
        </a:p>
      </dgm:t>
    </dgm:pt>
    <dgm:pt modelId="{51C60FD7-1ADC-44A3-A701-025E106D3643}" type="sibTrans" cxnId="{FCE93166-B5F3-4030-AFD1-31D66CBD73C4}">
      <dgm:prSet/>
      <dgm:spPr/>
      <dgm:t>
        <a:bodyPr/>
        <a:lstStyle/>
        <a:p>
          <a:endParaRPr lang="en-US"/>
        </a:p>
      </dgm:t>
    </dgm:pt>
    <dgm:pt modelId="{70BFE527-8311-448B-A2FF-7E6016F9CA14}">
      <dgm:prSet/>
      <dgm:spPr/>
      <dgm:t>
        <a:bodyPr/>
        <a:lstStyle/>
        <a:p>
          <a:r>
            <a:rPr lang="fr-BE"/>
            <a:t>Le nœud 1 réduit son compteur TEC de 1, les autres réduisent leur compteur REC de 1</a:t>
          </a:r>
          <a:endParaRPr lang="en-US"/>
        </a:p>
      </dgm:t>
    </dgm:pt>
    <dgm:pt modelId="{095E80DA-B40A-4C29-BA93-CF0BBE1DF645}" type="parTrans" cxnId="{9C7B0B33-2CDA-4F45-AD19-AB1CEA6EA384}">
      <dgm:prSet/>
      <dgm:spPr/>
      <dgm:t>
        <a:bodyPr/>
        <a:lstStyle/>
        <a:p>
          <a:endParaRPr lang="en-US"/>
        </a:p>
      </dgm:t>
    </dgm:pt>
    <dgm:pt modelId="{C6A0C3D5-72EA-4F33-AC7A-1FFC50EC31F5}" type="sibTrans" cxnId="{9C7B0B33-2CDA-4F45-AD19-AB1CEA6EA384}">
      <dgm:prSet/>
      <dgm:spPr/>
      <dgm:t>
        <a:bodyPr/>
        <a:lstStyle/>
        <a:p>
          <a:endParaRPr lang="en-US"/>
        </a:p>
      </dgm:t>
    </dgm:pt>
    <dgm:pt modelId="{0887D7B6-5A4D-485D-A747-E005BB119816}" type="pres">
      <dgm:prSet presAssocID="{783D09C8-8392-4686-A9BF-1EC3E033E420}" presName="diagram" presStyleCnt="0">
        <dgm:presLayoutVars>
          <dgm:dir/>
          <dgm:resizeHandles val="exact"/>
        </dgm:presLayoutVars>
      </dgm:prSet>
      <dgm:spPr/>
    </dgm:pt>
    <dgm:pt modelId="{AAC8DB89-9650-4192-AC50-68F9559DECE4}" type="pres">
      <dgm:prSet presAssocID="{5E2763FC-BFF2-4B60-A154-0812190AFE6F}" presName="node" presStyleLbl="node1" presStyleIdx="0" presStyleCnt="10">
        <dgm:presLayoutVars>
          <dgm:bulletEnabled val="1"/>
        </dgm:presLayoutVars>
      </dgm:prSet>
      <dgm:spPr/>
    </dgm:pt>
    <dgm:pt modelId="{2AB89996-5EBA-4DB1-8867-A92995D34691}" type="pres">
      <dgm:prSet presAssocID="{0A22B52F-B7AC-4F37-9FD4-F81C5016464C}" presName="sibTrans" presStyleCnt="0"/>
      <dgm:spPr/>
    </dgm:pt>
    <dgm:pt modelId="{C7427806-8027-41E6-8CD8-D4FB01026509}" type="pres">
      <dgm:prSet presAssocID="{E0387E4C-90BC-46D2-BBC5-4D893B459705}" presName="node" presStyleLbl="node1" presStyleIdx="1" presStyleCnt="10">
        <dgm:presLayoutVars>
          <dgm:bulletEnabled val="1"/>
        </dgm:presLayoutVars>
      </dgm:prSet>
      <dgm:spPr/>
    </dgm:pt>
    <dgm:pt modelId="{77610F63-492C-48D5-BD73-A41C6D5A35E7}" type="pres">
      <dgm:prSet presAssocID="{031F3012-81E8-466A-AFA5-F1E89A8FC6B2}" presName="sibTrans" presStyleCnt="0"/>
      <dgm:spPr/>
    </dgm:pt>
    <dgm:pt modelId="{463946D0-6806-420D-96FC-4AFDC8CB4D8D}" type="pres">
      <dgm:prSet presAssocID="{435860BD-72DE-43F4-9CEE-B4C3A4D9DFB6}" presName="node" presStyleLbl="node1" presStyleIdx="2" presStyleCnt="10">
        <dgm:presLayoutVars>
          <dgm:bulletEnabled val="1"/>
        </dgm:presLayoutVars>
      </dgm:prSet>
      <dgm:spPr/>
    </dgm:pt>
    <dgm:pt modelId="{5FED694C-F377-491C-BF61-FCC36E390A56}" type="pres">
      <dgm:prSet presAssocID="{F49BAB2E-A8B5-49C6-B62D-FC0D00551BBF}" presName="sibTrans" presStyleCnt="0"/>
      <dgm:spPr/>
    </dgm:pt>
    <dgm:pt modelId="{AB1EE243-7752-460F-806B-A9ED3180A72E}" type="pres">
      <dgm:prSet presAssocID="{4B5C79F1-DD2E-4BD3-86FF-7042460A739B}" presName="node" presStyleLbl="node1" presStyleIdx="3" presStyleCnt="10">
        <dgm:presLayoutVars>
          <dgm:bulletEnabled val="1"/>
        </dgm:presLayoutVars>
      </dgm:prSet>
      <dgm:spPr/>
    </dgm:pt>
    <dgm:pt modelId="{F420DF21-153B-4231-8AE7-EFC752B5841D}" type="pres">
      <dgm:prSet presAssocID="{C80E4590-6351-4FE0-9DA3-B76C6E38F442}" presName="sibTrans" presStyleCnt="0"/>
      <dgm:spPr/>
    </dgm:pt>
    <dgm:pt modelId="{05032002-64A5-494B-810B-A226A2A6F505}" type="pres">
      <dgm:prSet presAssocID="{27F1112F-7DFC-48CB-AC59-951C7C7BE739}" presName="node" presStyleLbl="node1" presStyleIdx="4" presStyleCnt="10">
        <dgm:presLayoutVars>
          <dgm:bulletEnabled val="1"/>
        </dgm:presLayoutVars>
      </dgm:prSet>
      <dgm:spPr/>
    </dgm:pt>
    <dgm:pt modelId="{F2DD6CD4-3F63-4416-9921-B4DBFDBD0AB1}" type="pres">
      <dgm:prSet presAssocID="{FB556FD4-3D28-46FF-BFE6-7F75D6BE5CA7}" presName="sibTrans" presStyleCnt="0"/>
      <dgm:spPr/>
    </dgm:pt>
    <dgm:pt modelId="{197EA60C-E1C5-4233-9950-89E5A39C3553}" type="pres">
      <dgm:prSet presAssocID="{D2626A9D-58EE-483E-8162-73EBE52A47EB}" presName="node" presStyleLbl="node1" presStyleIdx="5" presStyleCnt="10">
        <dgm:presLayoutVars>
          <dgm:bulletEnabled val="1"/>
        </dgm:presLayoutVars>
      </dgm:prSet>
      <dgm:spPr/>
    </dgm:pt>
    <dgm:pt modelId="{08A9E15E-BA7C-41EC-BB2E-C90CD9333310}" type="pres">
      <dgm:prSet presAssocID="{8331DFDC-68F4-45ED-A7E0-43D669E36895}" presName="sibTrans" presStyleCnt="0"/>
      <dgm:spPr/>
    </dgm:pt>
    <dgm:pt modelId="{95111E3F-0577-47FD-94E7-D396D6B1896D}" type="pres">
      <dgm:prSet presAssocID="{76746126-3D01-4585-9FE0-DD173662D49F}" presName="node" presStyleLbl="node1" presStyleIdx="6" presStyleCnt="10">
        <dgm:presLayoutVars>
          <dgm:bulletEnabled val="1"/>
        </dgm:presLayoutVars>
      </dgm:prSet>
      <dgm:spPr/>
    </dgm:pt>
    <dgm:pt modelId="{90DF87B0-41AC-4C0D-9788-B8A5D6ABFC3F}" type="pres">
      <dgm:prSet presAssocID="{92131673-230A-4D0A-A3E2-20665DD27190}" presName="sibTrans" presStyleCnt="0"/>
      <dgm:spPr/>
    </dgm:pt>
    <dgm:pt modelId="{AAB9EC0A-F9AB-47F6-9580-374B14FB4468}" type="pres">
      <dgm:prSet presAssocID="{1420FF6A-41D1-4820-9D08-3A5108ED451E}" presName="node" presStyleLbl="node1" presStyleIdx="7" presStyleCnt="10">
        <dgm:presLayoutVars>
          <dgm:bulletEnabled val="1"/>
        </dgm:presLayoutVars>
      </dgm:prSet>
      <dgm:spPr/>
    </dgm:pt>
    <dgm:pt modelId="{9FBD7BF8-36DB-49DB-98A1-AE6B9BD98DD0}" type="pres">
      <dgm:prSet presAssocID="{9901D10E-E09D-4A8E-85D5-72B224CE509C}" presName="sibTrans" presStyleCnt="0"/>
      <dgm:spPr/>
    </dgm:pt>
    <dgm:pt modelId="{95735C94-769A-4A4D-826E-C883F16586DB}" type="pres">
      <dgm:prSet presAssocID="{5A9320EF-34DD-4804-B77A-163941638187}" presName="node" presStyleLbl="node1" presStyleIdx="8" presStyleCnt="10">
        <dgm:presLayoutVars>
          <dgm:bulletEnabled val="1"/>
        </dgm:presLayoutVars>
      </dgm:prSet>
      <dgm:spPr/>
    </dgm:pt>
    <dgm:pt modelId="{EE98CF78-343B-47D4-B8CE-5ABCFF0547D2}" type="pres">
      <dgm:prSet presAssocID="{51C60FD7-1ADC-44A3-A701-025E106D3643}" presName="sibTrans" presStyleCnt="0"/>
      <dgm:spPr/>
    </dgm:pt>
    <dgm:pt modelId="{B463A627-8D27-4B90-B5F2-6BA28306943C}" type="pres">
      <dgm:prSet presAssocID="{70BFE527-8311-448B-A2FF-7E6016F9CA14}" presName="node" presStyleLbl="node1" presStyleIdx="9" presStyleCnt="10">
        <dgm:presLayoutVars>
          <dgm:bulletEnabled val="1"/>
        </dgm:presLayoutVars>
      </dgm:prSet>
      <dgm:spPr/>
    </dgm:pt>
  </dgm:ptLst>
  <dgm:cxnLst>
    <dgm:cxn modelId="{2FB82009-B96F-4AD7-9408-9799AAE13575}" type="presOf" srcId="{70BFE527-8311-448B-A2FF-7E6016F9CA14}" destId="{B463A627-8D27-4B90-B5F2-6BA28306943C}" srcOrd="0" destOrd="0" presId="urn:microsoft.com/office/officeart/2005/8/layout/default"/>
    <dgm:cxn modelId="{8992B618-4B7B-4757-AE09-858447393DF1}" type="presOf" srcId="{5A9320EF-34DD-4804-B77A-163941638187}" destId="{95735C94-769A-4A4D-826E-C883F16586DB}" srcOrd="0" destOrd="0" presId="urn:microsoft.com/office/officeart/2005/8/layout/default"/>
    <dgm:cxn modelId="{B4CF7B25-5031-497A-990B-D668F057A900}" srcId="{783D09C8-8392-4686-A9BF-1EC3E033E420}" destId="{5E2763FC-BFF2-4B60-A154-0812190AFE6F}" srcOrd="0" destOrd="0" parTransId="{C22F7E9B-C06D-46F5-8E7F-DC9ABC6E8292}" sibTransId="{0A22B52F-B7AC-4F37-9FD4-F81C5016464C}"/>
    <dgm:cxn modelId="{BDF1DE30-DD70-4281-B125-3634F2A06299}" type="presOf" srcId="{783D09C8-8392-4686-A9BF-1EC3E033E420}" destId="{0887D7B6-5A4D-485D-A747-E005BB119816}" srcOrd="0" destOrd="0" presId="urn:microsoft.com/office/officeart/2005/8/layout/default"/>
    <dgm:cxn modelId="{9C7B0B33-2CDA-4F45-AD19-AB1CEA6EA384}" srcId="{783D09C8-8392-4686-A9BF-1EC3E033E420}" destId="{70BFE527-8311-448B-A2FF-7E6016F9CA14}" srcOrd="9" destOrd="0" parTransId="{095E80DA-B40A-4C29-BA93-CF0BBE1DF645}" sibTransId="{C6A0C3D5-72EA-4F33-AC7A-1FFC50EC31F5}"/>
    <dgm:cxn modelId="{86271F39-271E-46FD-9F71-04ADE8E20D48}" type="presOf" srcId="{5E2763FC-BFF2-4B60-A154-0812190AFE6F}" destId="{AAC8DB89-9650-4192-AC50-68F9559DECE4}" srcOrd="0" destOrd="0" presId="urn:microsoft.com/office/officeart/2005/8/layout/default"/>
    <dgm:cxn modelId="{4CB07864-CA09-4209-90D5-334668A23F86}" type="presOf" srcId="{D2626A9D-58EE-483E-8162-73EBE52A47EB}" destId="{197EA60C-E1C5-4233-9950-89E5A39C3553}" srcOrd="0" destOrd="0" presId="urn:microsoft.com/office/officeart/2005/8/layout/default"/>
    <dgm:cxn modelId="{FCE93166-B5F3-4030-AFD1-31D66CBD73C4}" srcId="{783D09C8-8392-4686-A9BF-1EC3E033E420}" destId="{5A9320EF-34DD-4804-B77A-163941638187}" srcOrd="8" destOrd="0" parTransId="{7FCE2B81-C1CD-465C-841F-D382034CB0BF}" sibTransId="{51C60FD7-1ADC-44A3-A701-025E106D3643}"/>
    <dgm:cxn modelId="{8CA5884C-2BEF-467A-9745-F8F2170F45D4}" srcId="{783D09C8-8392-4686-A9BF-1EC3E033E420}" destId="{435860BD-72DE-43F4-9CEE-B4C3A4D9DFB6}" srcOrd="2" destOrd="0" parTransId="{5BDF96F6-A209-4161-A149-2B66F749A528}" sibTransId="{F49BAB2E-A8B5-49C6-B62D-FC0D00551BBF}"/>
    <dgm:cxn modelId="{31B42577-6785-4D4D-A207-773EF2DD32A2}" type="presOf" srcId="{1420FF6A-41D1-4820-9D08-3A5108ED451E}" destId="{AAB9EC0A-F9AB-47F6-9580-374B14FB4468}" srcOrd="0" destOrd="0" presId="urn:microsoft.com/office/officeart/2005/8/layout/default"/>
    <dgm:cxn modelId="{7B124280-6645-44BD-B3F4-F3F8A1AE5684}" srcId="{783D09C8-8392-4686-A9BF-1EC3E033E420}" destId="{27F1112F-7DFC-48CB-AC59-951C7C7BE739}" srcOrd="4" destOrd="0" parTransId="{C4C4765D-D0CE-46B5-B559-B6E73EE1E6E1}" sibTransId="{FB556FD4-3D28-46FF-BFE6-7F75D6BE5CA7}"/>
    <dgm:cxn modelId="{D599AFA1-BE75-4797-90ED-07C98AE0090C}" srcId="{783D09C8-8392-4686-A9BF-1EC3E033E420}" destId="{76746126-3D01-4585-9FE0-DD173662D49F}" srcOrd="6" destOrd="0" parTransId="{60B3AA9E-2D6E-4B1E-92CF-05FAB8143C39}" sibTransId="{92131673-230A-4D0A-A3E2-20665DD27190}"/>
    <dgm:cxn modelId="{1CD09CAB-1837-4B40-806E-25E2BB795C8F}" type="presOf" srcId="{4B5C79F1-DD2E-4BD3-86FF-7042460A739B}" destId="{AB1EE243-7752-460F-806B-A9ED3180A72E}" srcOrd="0" destOrd="0" presId="urn:microsoft.com/office/officeart/2005/8/layout/default"/>
    <dgm:cxn modelId="{E9D932B0-1A7E-46C2-A1C3-8661530F2B51}" type="presOf" srcId="{27F1112F-7DFC-48CB-AC59-951C7C7BE739}" destId="{05032002-64A5-494B-810B-A226A2A6F505}" srcOrd="0" destOrd="0" presId="urn:microsoft.com/office/officeart/2005/8/layout/default"/>
    <dgm:cxn modelId="{9F53C7BA-4003-4914-A09B-3503DF07DD4A}" type="presOf" srcId="{76746126-3D01-4585-9FE0-DD173662D49F}" destId="{95111E3F-0577-47FD-94E7-D396D6B1896D}" srcOrd="0" destOrd="0" presId="urn:microsoft.com/office/officeart/2005/8/layout/default"/>
    <dgm:cxn modelId="{E06A62BF-C4BF-4719-BF5A-895640695DB0}" type="presOf" srcId="{E0387E4C-90BC-46D2-BBC5-4D893B459705}" destId="{C7427806-8027-41E6-8CD8-D4FB01026509}" srcOrd="0" destOrd="0" presId="urn:microsoft.com/office/officeart/2005/8/layout/default"/>
    <dgm:cxn modelId="{BC2E66C7-894A-4B79-87D1-7889B15FF9F3}" type="presOf" srcId="{435860BD-72DE-43F4-9CEE-B4C3A4D9DFB6}" destId="{463946D0-6806-420D-96FC-4AFDC8CB4D8D}" srcOrd="0" destOrd="0" presId="urn:microsoft.com/office/officeart/2005/8/layout/default"/>
    <dgm:cxn modelId="{4C42EFD3-EC13-437D-941C-D5A428158750}" srcId="{783D09C8-8392-4686-A9BF-1EC3E033E420}" destId="{4B5C79F1-DD2E-4BD3-86FF-7042460A739B}" srcOrd="3" destOrd="0" parTransId="{8894EB83-676D-47FE-9256-0A516F8B6217}" sibTransId="{C80E4590-6351-4FE0-9DA3-B76C6E38F442}"/>
    <dgm:cxn modelId="{0BC3F1E0-E9BD-4A90-8FE9-B85EE8BCEFFC}" srcId="{783D09C8-8392-4686-A9BF-1EC3E033E420}" destId="{E0387E4C-90BC-46D2-BBC5-4D893B459705}" srcOrd="1" destOrd="0" parTransId="{D57B88C5-5806-48FF-9236-D9886D94B3B7}" sibTransId="{031F3012-81E8-466A-AFA5-F1E89A8FC6B2}"/>
    <dgm:cxn modelId="{7DD91AE7-F99B-4BFD-B2D9-9E339BAF1919}" srcId="{783D09C8-8392-4686-A9BF-1EC3E033E420}" destId="{1420FF6A-41D1-4820-9D08-3A5108ED451E}" srcOrd="7" destOrd="0" parTransId="{D19FE201-EE0A-42CA-9155-464EC131EB5C}" sibTransId="{9901D10E-E09D-4A8E-85D5-72B224CE509C}"/>
    <dgm:cxn modelId="{2063B4F3-8053-4FBD-9726-28668D6B8BA5}" srcId="{783D09C8-8392-4686-A9BF-1EC3E033E420}" destId="{D2626A9D-58EE-483E-8162-73EBE52A47EB}" srcOrd="5" destOrd="0" parTransId="{C52F1481-7039-4A7B-A31B-2BC71C8A664B}" sibTransId="{8331DFDC-68F4-45ED-A7E0-43D669E36895}"/>
    <dgm:cxn modelId="{7BE8B25C-5946-4F30-A559-5BEF823AF1F6}" type="presParOf" srcId="{0887D7B6-5A4D-485D-A747-E005BB119816}" destId="{AAC8DB89-9650-4192-AC50-68F9559DECE4}" srcOrd="0" destOrd="0" presId="urn:microsoft.com/office/officeart/2005/8/layout/default"/>
    <dgm:cxn modelId="{CF8A737C-E9C6-450B-8DE4-4DBB7FF99DFF}" type="presParOf" srcId="{0887D7B6-5A4D-485D-A747-E005BB119816}" destId="{2AB89996-5EBA-4DB1-8867-A92995D34691}" srcOrd="1" destOrd="0" presId="urn:microsoft.com/office/officeart/2005/8/layout/default"/>
    <dgm:cxn modelId="{F3A2CC28-7CCE-4D2D-A6F1-C79C498CA82B}" type="presParOf" srcId="{0887D7B6-5A4D-485D-A747-E005BB119816}" destId="{C7427806-8027-41E6-8CD8-D4FB01026509}" srcOrd="2" destOrd="0" presId="urn:microsoft.com/office/officeart/2005/8/layout/default"/>
    <dgm:cxn modelId="{83FD61D2-EFED-4538-A851-E359A0362AF6}" type="presParOf" srcId="{0887D7B6-5A4D-485D-A747-E005BB119816}" destId="{77610F63-492C-48D5-BD73-A41C6D5A35E7}" srcOrd="3" destOrd="0" presId="urn:microsoft.com/office/officeart/2005/8/layout/default"/>
    <dgm:cxn modelId="{B61EABB8-D6C9-4134-9048-E37341E93EAD}" type="presParOf" srcId="{0887D7B6-5A4D-485D-A747-E005BB119816}" destId="{463946D0-6806-420D-96FC-4AFDC8CB4D8D}" srcOrd="4" destOrd="0" presId="urn:microsoft.com/office/officeart/2005/8/layout/default"/>
    <dgm:cxn modelId="{DCC9C66D-EF84-4250-9BDF-F75ABF3CEDF5}" type="presParOf" srcId="{0887D7B6-5A4D-485D-A747-E005BB119816}" destId="{5FED694C-F377-491C-BF61-FCC36E390A56}" srcOrd="5" destOrd="0" presId="urn:microsoft.com/office/officeart/2005/8/layout/default"/>
    <dgm:cxn modelId="{883067B4-2997-4544-A671-FF0093F7C2B2}" type="presParOf" srcId="{0887D7B6-5A4D-485D-A747-E005BB119816}" destId="{AB1EE243-7752-460F-806B-A9ED3180A72E}" srcOrd="6" destOrd="0" presId="urn:microsoft.com/office/officeart/2005/8/layout/default"/>
    <dgm:cxn modelId="{3A52BAFE-E1E7-4D13-BB2D-DFEABC6F8900}" type="presParOf" srcId="{0887D7B6-5A4D-485D-A747-E005BB119816}" destId="{F420DF21-153B-4231-8AE7-EFC752B5841D}" srcOrd="7" destOrd="0" presId="urn:microsoft.com/office/officeart/2005/8/layout/default"/>
    <dgm:cxn modelId="{1AC866CD-50AF-46B6-9F66-70EAED9A4E54}" type="presParOf" srcId="{0887D7B6-5A4D-485D-A747-E005BB119816}" destId="{05032002-64A5-494B-810B-A226A2A6F505}" srcOrd="8" destOrd="0" presId="urn:microsoft.com/office/officeart/2005/8/layout/default"/>
    <dgm:cxn modelId="{67F9FABE-4A8E-458A-A863-8571980B1541}" type="presParOf" srcId="{0887D7B6-5A4D-485D-A747-E005BB119816}" destId="{F2DD6CD4-3F63-4416-9921-B4DBFDBD0AB1}" srcOrd="9" destOrd="0" presId="urn:microsoft.com/office/officeart/2005/8/layout/default"/>
    <dgm:cxn modelId="{EEC5311C-4331-4182-A7EB-0A5462F0FE66}" type="presParOf" srcId="{0887D7B6-5A4D-485D-A747-E005BB119816}" destId="{197EA60C-E1C5-4233-9950-89E5A39C3553}" srcOrd="10" destOrd="0" presId="urn:microsoft.com/office/officeart/2005/8/layout/default"/>
    <dgm:cxn modelId="{1F534091-BE8A-4BD1-898B-66F2F62CDF05}" type="presParOf" srcId="{0887D7B6-5A4D-485D-A747-E005BB119816}" destId="{08A9E15E-BA7C-41EC-BB2E-C90CD9333310}" srcOrd="11" destOrd="0" presId="urn:microsoft.com/office/officeart/2005/8/layout/default"/>
    <dgm:cxn modelId="{66421139-4849-4A62-95D2-185EBF4237F7}" type="presParOf" srcId="{0887D7B6-5A4D-485D-A747-E005BB119816}" destId="{95111E3F-0577-47FD-94E7-D396D6B1896D}" srcOrd="12" destOrd="0" presId="urn:microsoft.com/office/officeart/2005/8/layout/default"/>
    <dgm:cxn modelId="{09657030-CDBE-4D06-84E0-FE7E829AE7B3}" type="presParOf" srcId="{0887D7B6-5A4D-485D-A747-E005BB119816}" destId="{90DF87B0-41AC-4C0D-9788-B8A5D6ABFC3F}" srcOrd="13" destOrd="0" presId="urn:microsoft.com/office/officeart/2005/8/layout/default"/>
    <dgm:cxn modelId="{23935FBD-168B-4BF8-A9BA-17B25AD620AB}" type="presParOf" srcId="{0887D7B6-5A4D-485D-A747-E005BB119816}" destId="{AAB9EC0A-F9AB-47F6-9580-374B14FB4468}" srcOrd="14" destOrd="0" presId="urn:microsoft.com/office/officeart/2005/8/layout/default"/>
    <dgm:cxn modelId="{B8225E21-A7A4-4B26-819B-9167D12269D4}" type="presParOf" srcId="{0887D7B6-5A4D-485D-A747-E005BB119816}" destId="{9FBD7BF8-36DB-49DB-98A1-AE6B9BD98DD0}" srcOrd="15" destOrd="0" presId="urn:microsoft.com/office/officeart/2005/8/layout/default"/>
    <dgm:cxn modelId="{971E3835-A0C6-4061-9AD6-F766B2451738}" type="presParOf" srcId="{0887D7B6-5A4D-485D-A747-E005BB119816}" destId="{95735C94-769A-4A4D-826E-C883F16586DB}" srcOrd="16" destOrd="0" presId="urn:microsoft.com/office/officeart/2005/8/layout/default"/>
    <dgm:cxn modelId="{B64F73D4-4AEC-49F6-98EB-4DEABBD987CE}" type="presParOf" srcId="{0887D7B6-5A4D-485D-A747-E005BB119816}" destId="{EE98CF78-343B-47D4-B8CE-5ABCFF0547D2}" srcOrd="17" destOrd="0" presId="urn:microsoft.com/office/officeart/2005/8/layout/default"/>
    <dgm:cxn modelId="{97057DE9-E36D-4118-BB51-885010822B74}" type="presParOf" srcId="{0887D7B6-5A4D-485D-A747-E005BB119816}" destId="{B463A627-8D27-4B90-B5F2-6BA28306943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6107FE-5418-483D-B44B-60BC21EF587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fr-BE"/>
        </a:p>
      </dgm:t>
    </dgm:pt>
    <dgm:pt modelId="{B19BFFF1-00F6-487A-BD4D-0281987B68B9}">
      <dgm:prSet/>
      <dgm:spPr/>
      <dgm:t>
        <a:bodyPr/>
        <a:lstStyle/>
        <a:p>
          <a:pPr>
            <a:lnSpc>
              <a:spcPct val="100000"/>
            </a:lnSpc>
          </a:pPr>
          <a:r>
            <a:rPr lang="fr-BE"/>
            <a:t>Structure standardisée</a:t>
          </a:r>
        </a:p>
      </dgm:t>
    </dgm:pt>
    <dgm:pt modelId="{EFCE6C56-CCDF-4F15-90F3-E8839296ED8E}" type="parTrans" cxnId="{819DC30E-F1E6-4164-A518-E3A65DF95ED3}">
      <dgm:prSet/>
      <dgm:spPr/>
      <dgm:t>
        <a:bodyPr/>
        <a:lstStyle/>
        <a:p>
          <a:endParaRPr lang="fr-BE"/>
        </a:p>
      </dgm:t>
    </dgm:pt>
    <dgm:pt modelId="{71082D6B-8C50-434C-8770-279580837148}" type="sibTrans" cxnId="{819DC30E-F1E6-4164-A518-E3A65DF95ED3}">
      <dgm:prSet/>
      <dgm:spPr/>
      <dgm:t>
        <a:bodyPr/>
        <a:lstStyle/>
        <a:p>
          <a:endParaRPr lang="fr-BE"/>
        </a:p>
      </dgm:t>
    </dgm:pt>
    <dgm:pt modelId="{6EA58E0C-D54D-4735-B349-95DA8C3ED922}">
      <dgm:prSet/>
      <dgm:spPr/>
      <dgm:t>
        <a:bodyPr/>
        <a:lstStyle/>
        <a:p>
          <a:pPr>
            <a:lnSpc>
              <a:spcPct val="100000"/>
            </a:lnSpc>
          </a:pPr>
          <a:r>
            <a:rPr lang="fr-BE"/>
            <a:t>Contient toutes les informations sur un nœud</a:t>
          </a:r>
        </a:p>
      </dgm:t>
    </dgm:pt>
    <dgm:pt modelId="{26BE5ECB-C2CC-4C84-867C-9E7B07E80504}" type="parTrans" cxnId="{611A815F-9524-468B-B8A1-D2C0076FA7C8}">
      <dgm:prSet/>
      <dgm:spPr/>
      <dgm:t>
        <a:bodyPr/>
        <a:lstStyle/>
        <a:p>
          <a:endParaRPr lang="fr-BE"/>
        </a:p>
      </dgm:t>
    </dgm:pt>
    <dgm:pt modelId="{76B4F0B5-6D43-4B34-8106-1249AD2AF1DA}" type="sibTrans" cxnId="{611A815F-9524-468B-B8A1-D2C0076FA7C8}">
      <dgm:prSet/>
      <dgm:spPr/>
      <dgm:t>
        <a:bodyPr/>
        <a:lstStyle/>
        <a:p>
          <a:endParaRPr lang="fr-BE"/>
        </a:p>
      </dgm:t>
    </dgm:pt>
    <dgm:pt modelId="{1D5034E9-D40E-4ACB-A1F2-2DA7F4053D02}">
      <dgm:prSet/>
      <dgm:spPr/>
      <dgm:t>
        <a:bodyPr/>
        <a:lstStyle/>
        <a:p>
          <a:pPr>
            <a:lnSpc>
              <a:spcPct val="100000"/>
            </a:lnSpc>
          </a:pPr>
          <a:r>
            <a:rPr lang="fr-BE"/>
            <a:t>Chaque nœud possède le sien</a:t>
          </a:r>
        </a:p>
      </dgm:t>
    </dgm:pt>
    <dgm:pt modelId="{D85EA5FF-C5BA-4755-AF62-32CDA6DD5380}" type="parTrans" cxnId="{5E066374-53A4-44CD-99A2-632E08CD028E}">
      <dgm:prSet/>
      <dgm:spPr/>
      <dgm:t>
        <a:bodyPr/>
        <a:lstStyle/>
        <a:p>
          <a:endParaRPr lang="fr-BE"/>
        </a:p>
      </dgm:t>
    </dgm:pt>
    <dgm:pt modelId="{C5A6F375-D9BD-45CF-AA4F-06D3219FE06D}" type="sibTrans" cxnId="{5E066374-53A4-44CD-99A2-632E08CD028E}">
      <dgm:prSet/>
      <dgm:spPr/>
      <dgm:t>
        <a:bodyPr/>
        <a:lstStyle/>
        <a:p>
          <a:endParaRPr lang="fr-BE"/>
        </a:p>
      </dgm:t>
    </dgm:pt>
    <dgm:pt modelId="{F41844B5-F908-4657-9FA7-C1152047CFAC}">
      <dgm:prSet/>
      <dgm:spPr/>
      <dgm:t>
        <a:bodyPr/>
        <a:lstStyle/>
        <a:p>
          <a:pPr>
            <a:lnSpc>
              <a:spcPct val="100000"/>
            </a:lnSpc>
          </a:pPr>
          <a:r>
            <a:rPr lang="fr-BE"/>
            <a:t>Index de 16 bits</a:t>
          </a:r>
        </a:p>
      </dgm:t>
    </dgm:pt>
    <dgm:pt modelId="{51F1B7E0-A58D-4F31-8A44-CDA6EB38BA71}" type="parTrans" cxnId="{94052C1E-A839-43E5-B3F8-B0D5C28FC591}">
      <dgm:prSet/>
      <dgm:spPr/>
      <dgm:t>
        <a:bodyPr/>
        <a:lstStyle/>
        <a:p>
          <a:endParaRPr lang="fr-BE"/>
        </a:p>
      </dgm:t>
    </dgm:pt>
    <dgm:pt modelId="{D3874D39-0816-4CA3-BF46-43CFDA9A801B}" type="sibTrans" cxnId="{94052C1E-A839-43E5-B3F8-B0D5C28FC591}">
      <dgm:prSet/>
      <dgm:spPr/>
      <dgm:t>
        <a:bodyPr/>
        <a:lstStyle/>
        <a:p>
          <a:endParaRPr lang="fr-BE"/>
        </a:p>
      </dgm:t>
    </dgm:pt>
    <dgm:pt modelId="{BE2A0A57-A95F-4B22-B62C-AC98145D8B14}">
      <dgm:prSet/>
      <dgm:spPr/>
      <dgm:t>
        <a:bodyPr/>
        <a:lstStyle/>
        <a:p>
          <a:pPr>
            <a:lnSpc>
              <a:spcPct val="100000"/>
            </a:lnSpc>
          </a:pPr>
          <a:r>
            <a:rPr lang="fr-BE"/>
            <a:t>Sub-Index de 8 bits</a:t>
          </a:r>
        </a:p>
      </dgm:t>
    </dgm:pt>
    <dgm:pt modelId="{23558901-05E8-40B6-AB93-857B831DF199}" type="parTrans" cxnId="{590449E5-72B1-46F4-B855-AA63810496C2}">
      <dgm:prSet/>
      <dgm:spPr/>
      <dgm:t>
        <a:bodyPr/>
        <a:lstStyle/>
        <a:p>
          <a:endParaRPr lang="fr-BE"/>
        </a:p>
      </dgm:t>
    </dgm:pt>
    <dgm:pt modelId="{B1E73ED8-FE26-4FF6-BADC-9A30ACA8F491}" type="sibTrans" cxnId="{590449E5-72B1-46F4-B855-AA63810496C2}">
      <dgm:prSet/>
      <dgm:spPr/>
      <dgm:t>
        <a:bodyPr/>
        <a:lstStyle/>
        <a:p>
          <a:endParaRPr lang="fr-BE"/>
        </a:p>
      </dgm:t>
    </dgm:pt>
    <dgm:pt modelId="{C3EABFCF-1F09-4C18-92CE-63379A72C714}" type="pres">
      <dgm:prSet presAssocID="{B86107FE-5418-483D-B44B-60BC21EF5878}" presName="linear" presStyleCnt="0">
        <dgm:presLayoutVars>
          <dgm:animLvl val="lvl"/>
          <dgm:resizeHandles val="exact"/>
        </dgm:presLayoutVars>
      </dgm:prSet>
      <dgm:spPr/>
    </dgm:pt>
    <dgm:pt modelId="{6341105D-4EE2-45B7-A72A-5FBB72BA714D}" type="pres">
      <dgm:prSet presAssocID="{B19BFFF1-00F6-487A-BD4D-0281987B68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549AD3F-9329-4375-8CB6-08EE6F1C2FA1}" type="pres">
      <dgm:prSet presAssocID="{71082D6B-8C50-434C-8770-279580837148}" presName="spacer" presStyleCnt="0"/>
      <dgm:spPr/>
    </dgm:pt>
    <dgm:pt modelId="{69B63F19-CA54-41EB-ADE6-891EFA83BD41}" type="pres">
      <dgm:prSet presAssocID="{6EA58E0C-D54D-4735-B349-95DA8C3ED92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FAF8F0F-564F-43AF-9A08-F5C8C6359F8C}" type="pres">
      <dgm:prSet presAssocID="{76B4F0B5-6D43-4B34-8106-1249AD2AF1DA}" presName="spacer" presStyleCnt="0"/>
      <dgm:spPr/>
    </dgm:pt>
    <dgm:pt modelId="{375E73E5-6858-4F44-942E-5873B8F3B601}" type="pres">
      <dgm:prSet presAssocID="{1D5034E9-D40E-4ACB-A1F2-2DA7F4053D0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9D52426-4DFB-441F-BD94-1BE04B08A6BE}" type="pres">
      <dgm:prSet presAssocID="{C5A6F375-D9BD-45CF-AA4F-06D3219FE06D}" presName="spacer" presStyleCnt="0"/>
      <dgm:spPr/>
    </dgm:pt>
    <dgm:pt modelId="{02FE9120-CDC0-4C6E-81A8-3035D7578634}" type="pres">
      <dgm:prSet presAssocID="{F41844B5-F908-4657-9FA7-C1152047CFA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78D9971-8874-4C25-BB95-727BC4FC58B4}" type="pres">
      <dgm:prSet presAssocID="{D3874D39-0816-4CA3-BF46-43CFDA9A801B}" presName="spacer" presStyleCnt="0"/>
      <dgm:spPr/>
    </dgm:pt>
    <dgm:pt modelId="{DE7E3A42-1C74-4D49-B05E-385490CA9DE6}" type="pres">
      <dgm:prSet presAssocID="{BE2A0A57-A95F-4B22-B62C-AC98145D8B1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BC6050A-FDB0-4DD4-8B2F-C6BADC23C252}" type="presOf" srcId="{B86107FE-5418-483D-B44B-60BC21EF5878}" destId="{C3EABFCF-1F09-4C18-92CE-63379A72C714}" srcOrd="0" destOrd="0" presId="urn:microsoft.com/office/officeart/2005/8/layout/vList2"/>
    <dgm:cxn modelId="{819DC30E-F1E6-4164-A518-E3A65DF95ED3}" srcId="{B86107FE-5418-483D-B44B-60BC21EF5878}" destId="{B19BFFF1-00F6-487A-BD4D-0281987B68B9}" srcOrd="0" destOrd="0" parTransId="{EFCE6C56-CCDF-4F15-90F3-E8839296ED8E}" sibTransId="{71082D6B-8C50-434C-8770-279580837148}"/>
    <dgm:cxn modelId="{94052C1E-A839-43E5-B3F8-B0D5C28FC591}" srcId="{B86107FE-5418-483D-B44B-60BC21EF5878}" destId="{F41844B5-F908-4657-9FA7-C1152047CFAC}" srcOrd="3" destOrd="0" parTransId="{51F1B7E0-A58D-4F31-8A44-CDA6EB38BA71}" sibTransId="{D3874D39-0816-4CA3-BF46-43CFDA9A801B}"/>
    <dgm:cxn modelId="{611A815F-9524-468B-B8A1-D2C0076FA7C8}" srcId="{B86107FE-5418-483D-B44B-60BC21EF5878}" destId="{6EA58E0C-D54D-4735-B349-95DA8C3ED922}" srcOrd="1" destOrd="0" parTransId="{26BE5ECB-C2CC-4C84-867C-9E7B07E80504}" sibTransId="{76B4F0B5-6D43-4B34-8106-1249AD2AF1DA}"/>
    <dgm:cxn modelId="{60BFD164-2F83-40B7-9B6B-A3B3CB3D0141}" type="presOf" srcId="{B19BFFF1-00F6-487A-BD4D-0281987B68B9}" destId="{6341105D-4EE2-45B7-A72A-5FBB72BA714D}" srcOrd="0" destOrd="0" presId="urn:microsoft.com/office/officeart/2005/8/layout/vList2"/>
    <dgm:cxn modelId="{5E066374-53A4-44CD-99A2-632E08CD028E}" srcId="{B86107FE-5418-483D-B44B-60BC21EF5878}" destId="{1D5034E9-D40E-4ACB-A1F2-2DA7F4053D02}" srcOrd="2" destOrd="0" parTransId="{D85EA5FF-C5BA-4755-AF62-32CDA6DD5380}" sibTransId="{C5A6F375-D9BD-45CF-AA4F-06D3219FE06D}"/>
    <dgm:cxn modelId="{25DA67A6-27AD-4A93-8091-FA80214C095D}" type="presOf" srcId="{F41844B5-F908-4657-9FA7-C1152047CFAC}" destId="{02FE9120-CDC0-4C6E-81A8-3035D7578634}" srcOrd="0" destOrd="0" presId="urn:microsoft.com/office/officeart/2005/8/layout/vList2"/>
    <dgm:cxn modelId="{998C65AF-EC60-4748-989C-21A852E84B88}" type="presOf" srcId="{1D5034E9-D40E-4ACB-A1F2-2DA7F4053D02}" destId="{375E73E5-6858-4F44-942E-5873B8F3B601}" srcOrd="0" destOrd="0" presId="urn:microsoft.com/office/officeart/2005/8/layout/vList2"/>
    <dgm:cxn modelId="{03C9D8C1-D6BA-498F-9DE9-445B95C96494}" type="presOf" srcId="{BE2A0A57-A95F-4B22-B62C-AC98145D8B14}" destId="{DE7E3A42-1C74-4D49-B05E-385490CA9DE6}" srcOrd="0" destOrd="0" presId="urn:microsoft.com/office/officeart/2005/8/layout/vList2"/>
    <dgm:cxn modelId="{3B8E5BC6-18F2-435E-B099-8C369D8A4C9C}" type="presOf" srcId="{6EA58E0C-D54D-4735-B349-95DA8C3ED922}" destId="{69B63F19-CA54-41EB-ADE6-891EFA83BD41}" srcOrd="0" destOrd="0" presId="urn:microsoft.com/office/officeart/2005/8/layout/vList2"/>
    <dgm:cxn modelId="{590449E5-72B1-46F4-B855-AA63810496C2}" srcId="{B86107FE-5418-483D-B44B-60BC21EF5878}" destId="{BE2A0A57-A95F-4B22-B62C-AC98145D8B14}" srcOrd="4" destOrd="0" parTransId="{23558901-05E8-40B6-AB93-857B831DF199}" sibTransId="{B1E73ED8-FE26-4FF6-BADC-9A30ACA8F491}"/>
    <dgm:cxn modelId="{5408E19F-5B4D-4D2D-A440-C01BBBD1161D}" type="presParOf" srcId="{C3EABFCF-1F09-4C18-92CE-63379A72C714}" destId="{6341105D-4EE2-45B7-A72A-5FBB72BA714D}" srcOrd="0" destOrd="0" presId="urn:microsoft.com/office/officeart/2005/8/layout/vList2"/>
    <dgm:cxn modelId="{FBF34402-5911-4E94-8C72-00C022EB99FB}" type="presParOf" srcId="{C3EABFCF-1F09-4C18-92CE-63379A72C714}" destId="{9549AD3F-9329-4375-8CB6-08EE6F1C2FA1}" srcOrd="1" destOrd="0" presId="urn:microsoft.com/office/officeart/2005/8/layout/vList2"/>
    <dgm:cxn modelId="{5B8B3EC3-32B7-453B-8E96-EF9A372B3477}" type="presParOf" srcId="{C3EABFCF-1F09-4C18-92CE-63379A72C714}" destId="{69B63F19-CA54-41EB-ADE6-891EFA83BD41}" srcOrd="2" destOrd="0" presId="urn:microsoft.com/office/officeart/2005/8/layout/vList2"/>
    <dgm:cxn modelId="{BF4A1E3D-1D7A-4117-BA54-FEAA0F2BCE66}" type="presParOf" srcId="{C3EABFCF-1F09-4C18-92CE-63379A72C714}" destId="{CFAF8F0F-564F-43AF-9A08-F5C8C6359F8C}" srcOrd="3" destOrd="0" presId="urn:microsoft.com/office/officeart/2005/8/layout/vList2"/>
    <dgm:cxn modelId="{78D131E3-A28C-42AA-B059-9F856BB07E0A}" type="presParOf" srcId="{C3EABFCF-1F09-4C18-92CE-63379A72C714}" destId="{375E73E5-6858-4F44-942E-5873B8F3B601}" srcOrd="4" destOrd="0" presId="urn:microsoft.com/office/officeart/2005/8/layout/vList2"/>
    <dgm:cxn modelId="{9E58B2F9-5622-4C83-8B2F-CF8573896A89}" type="presParOf" srcId="{C3EABFCF-1F09-4C18-92CE-63379A72C714}" destId="{09D52426-4DFB-441F-BD94-1BE04B08A6BE}" srcOrd="5" destOrd="0" presId="urn:microsoft.com/office/officeart/2005/8/layout/vList2"/>
    <dgm:cxn modelId="{5661575D-118F-4B39-838F-00C9518590BA}" type="presParOf" srcId="{C3EABFCF-1F09-4C18-92CE-63379A72C714}" destId="{02FE9120-CDC0-4C6E-81A8-3035D7578634}" srcOrd="6" destOrd="0" presId="urn:microsoft.com/office/officeart/2005/8/layout/vList2"/>
    <dgm:cxn modelId="{40DC69A3-1640-4BED-8604-525027E9B6A0}" type="presParOf" srcId="{C3EABFCF-1F09-4C18-92CE-63379A72C714}" destId="{E78D9971-8874-4C25-BB95-727BC4FC58B4}" srcOrd="7" destOrd="0" presId="urn:microsoft.com/office/officeart/2005/8/layout/vList2"/>
    <dgm:cxn modelId="{C9F0B030-66E6-407F-B514-5B7F9B109C46}" type="presParOf" srcId="{C3EABFCF-1F09-4C18-92CE-63379A72C714}" destId="{DE7E3A42-1C74-4D49-B05E-385490CA9DE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A5731A-B75A-4A30-AD25-EDC35B9C514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1537164F-42EA-4B6B-A024-CDCB023CA2EF}">
      <dgm:prSet/>
      <dgm:spPr/>
      <dgm:t>
        <a:bodyPr/>
        <a:lstStyle/>
        <a:p>
          <a:r>
            <a:rPr lang="fr-BE" dirty="0"/>
            <a:t>SDO</a:t>
          </a:r>
        </a:p>
      </dgm:t>
    </dgm:pt>
    <dgm:pt modelId="{C25732EE-3E91-4ADF-AD82-90F722218C59}" type="parTrans" cxnId="{EF809227-0B4D-40B1-B524-F06FD506083F}">
      <dgm:prSet/>
      <dgm:spPr/>
      <dgm:t>
        <a:bodyPr/>
        <a:lstStyle/>
        <a:p>
          <a:endParaRPr lang="fr-BE"/>
        </a:p>
      </dgm:t>
    </dgm:pt>
    <dgm:pt modelId="{69ECD6E4-E618-4F72-80F9-6C7D349947ED}" type="sibTrans" cxnId="{EF809227-0B4D-40B1-B524-F06FD506083F}">
      <dgm:prSet/>
      <dgm:spPr/>
      <dgm:t>
        <a:bodyPr/>
        <a:lstStyle/>
        <a:p>
          <a:endParaRPr lang="fr-BE"/>
        </a:p>
      </dgm:t>
    </dgm:pt>
    <dgm:pt modelId="{0DF1EC0E-BF5B-47B6-B4FC-6EA47FBD78DE}">
      <dgm:prSet/>
      <dgm:spPr/>
      <dgm:t>
        <a:bodyPr/>
        <a:lstStyle/>
        <a:p>
          <a:r>
            <a:rPr lang="fr-BE"/>
            <a:t>Client/Serveur</a:t>
          </a:r>
        </a:p>
      </dgm:t>
    </dgm:pt>
    <dgm:pt modelId="{5CA069E8-D7CB-4943-B1D9-262C94C8BCA3}" type="parTrans" cxnId="{49FA419F-9171-4E6E-9D99-F5D7B1B5CA46}">
      <dgm:prSet/>
      <dgm:spPr/>
      <dgm:t>
        <a:bodyPr/>
        <a:lstStyle/>
        <a:p>
          <a:endParaRPr lang="fr-BE"/>
        </a:p>
      </dgm:t>
    </dgm:pt>
    <dgm:pt modelId="{5A942D35-4A41-4BAA-9D1F-B210E775BDFE}" type="sibTrans" cxnId="{49FA419F-9171-4E6E-9D99-F5D7B1B5CA46}">
      <dgm:prSet/>
      <dgm:spPr/>
      <dgm:t>
        <a:bodyPr/>
        <a:lstStyle/>
        <a:p>
          <a:endParaRPr lang="fr-BE"/>
        </a:p>
      </dgm:t>
    </dgm:pt>
    <dgm:pt modelId="{C7ABCBC6-82FF-4E9E-800F-3EC9F8D323D3}">
      <dgm:prSet/>
      <dgm:spPr/>
      <dgm:t>
        <a:bodyPr/>
        <a:lstStyle/>
        <a:p>
          <a:r>
            <a:rPr lang="fr-BE"/>
            <a:t>Lire/écrire une valeur dans le dictionnaire d’un nœud</a:t>
          </a:r>
        </a:p>
      </dgm:t>
    </dgm:pt>
    <dgm:pt modelId="{60742C0C-7A5D-4773-A400-0729858177EE}" type="parTrans" cxnId="{0ABEE808-528C-41F6-A566-527866052DCD}">
      <dgm:prSet/>
      <dgm:spPr/>
      <dgm:t>
        <a:bodyPr/>
        <a:lstStyle/>
        <a:p>
          <a:endParaRPr lang="fr-BE"/>
        </a:p>
      </dgm:t>
    </dgm:pt>
    <dgm:pt modelId="{1EEF4FA6-60C2-43DD-96E3-8E1A453BBEDE}" type="sibTrans" cxnId="{0ABEE808-528C-41F6-A566-527866052DCD}">
      <dgm:prSet/>
      <dgm:spPr/>
      <dgm:t>
        <a:bodyPr/>
        <a:lstStyle/>
        <a:p>
          <a:endParaRPr lang="fr-BE"/>
        </a:p>
      </dgm:t>
    </dgm:pt>
    <dgm:pt modelId="{F99E9C13-B25F-48F4-A49A-E66D0FA76E91}">
      <dgm:prSet/>
      <dgm:spPr/>
      <dgm:t>
        <a:bodyPr/>
        <a:lstStyle/>
        <a:p>
          <a:r>
            <a:rPr lang="fr-BE"/>
            <a:t>1 trame pour la requête</a:t>
          </a:r>
        </a:p>
      </dgm:t>
    </dgm:pt>
    <dgm:pt modelId="{7F2068D0-AF7F-44F0-947D-A0D189C522E6}" type="parTrans" cxnId="{F50A7C97-ABA8-47A3-8083-6ECA93970233}">
      <dgm:prSet/>
      <dgm:spPr/>
      <dgm:t>
        <a:bodyPr/>
        <a:lstStyle/>
        <a:p>
          <a:endParaRPr lang="fr-BE"/>
        </a:p>
      </dgm:t>
    </dgm:pt>
    <dgm:pt modelId="{0E92004D-4F00-408C-B085-E5940C773A00}" type="sibTrans" cxnId="{F50A7C97-ABA8-47A3-8083-6ECA93970233}">
      <dgm:prSet/>
      <dgm:spPr/>
      <dgm:t>
        <a:bodyPr/>
        <a:lstStyle/>
        <a:p>
          <a:endParaRPr lang="fr-BE"/>
        </a:p>
      </dgm:t>
    </dgm:pt>
    <dgm:pt modelId="{D2EA4904-09C3-415F-9AC6-3FA2CE55E1AE}">
      <dgm:prSet/>
      <dgm:spPr/>
      <dgm:t>
        <a:bodyPr/>
        <a:lstStyle/>
        <a:p>
          <a:r>
            <a:rPr lang="fr-BE"/>
            <a:t>1 trame pour la réponse</a:t>
          </a:r>
        </a:p>
      </dgm:t>
    </dgm:pt>
    <dgm:pt modelId="{98D4910E-F494-4E70-AB9B-A7D425D9F505}" type="parTrans" cxnId="{C2DAB5D5-912A-48E8-8EE3-A8A4F7C66EF7}">
      <dgm:prSet/>
      <dgm:spPr/>
      <dgm:t>
        <a:bodyPr/>
        <a:lstStyle/>
        <a:p>
          <a:endParaRPr lang="fr-BE"/>
        </a:p>
      </dgm:t>
    </dgm:pt>
    <dgm:pt modelId="{04875D66-7E58-4364-9B39-F6277639800D}" type="sibTrans" cxnId="{C2DAB5D5-912A-48E8-8EE3-A8A4F7C66EF7}">
      <dgm:prSet/>
      <dgm:spPr/>
      <dgm:t>
        <a:bodyPr/>
        <a:lstStyle/>
        <a:p>
          <a:endParaRPr lang="fr-BE"/>
        </a:p>
      </dgm:t>
    </dgm:pt>
    <dgm:pt modelId="{E5174B81-8EA7-4B03-92D6-8CE299BE75EA}">
      <dgm:prSet/>
      <dgm:spPr/>
      <dgm:t>
        <a:bodyPr/>
        <a:lstStyle/>
        <a:p>
          <a:r>
            <a:rPr lang="fr-BE" dirty="0"/>
            <a:t>PDO</a:t>
          </a:r>
        </a:p>
      </dgm:t>
    </dgm:pt>
    <dgm:pt modelId="{E5FE3EDE-C6B2-4C12-8F97-3046CBD14054}" type="parTrans" cxnId="{045F1A6F-7DCB-49F2-9BEF-1C1002044975}">
      <dgm:prSet/>
      <dgm:spPr/>
      <dgm:t>
        <a:bodyPr/>
        <a:lstStyle/>
        <a:p>
          <a:endParaRPr lang="fr-BE"/>
        </a:p>
      </dgm:t>
    </dgm:pt>
    <dgm:pt modelId="{3CAB0802-5F06-4E9A-87FE-683AA79EF6E0}" type="sibTrans" cxnId="{045F1A6F-7DCB-49F2-9BEF-1C1002044975}">
      <dgm:prSet/>
      <dgm:spPr/>
      <dgm:t>
        <a:bodyPr/>
        <a:lstStyle/>
        <a:p>
          <a:endParaRPr lang="fr-BE"/>
        </a:p>
      </dgm:t>
    </dgm:pt>
    <dgm:pt modelId="{0A560AEC-E4AA-40CE-BC7D-CC6535CF51A4}">
      <dgm:prSet/>
      <dgm:spPr/>
      <dgm:t>
        <a:bodyPr/>
        <a:lstStyle/>
        <a:p>
          <a:r>
            <a:rPr lang="fr-BE"/>
            <a:t>1 producteur – 1 ou plusieurs consommateurs</a:t>
          </a:r>
        </a:p>
      </dgm:t>
    </dgm:pt>
    <dgm:pt modelId="{BFC5F602-19B9-4BAE-B990-DBF29F6AE3A9}" type="parTrans" cxnId="{6D93C7A1-29C3-449D-AC6E-E1072CC6B7B5}">
      <dgm:prSet/>
      <dgm:spPr/>
      <dgm:t>
        <a:bodyPr/>
        <a:lstStyle/>
        <a:p>
          <a:endParaRPr lang="fr-BE"/>
        </a:p>
      </dgm:t>
    </dgm:pt>
    <dgm:pt modelId="{956D03D7-B58A-403D-AF32-F803524465AB}" type="sibTrans" cxnId="{6D93C7A1-29C3-449D-AC6E-E1072CC6B7B5}">
      <dgm:prSet/>
      <dgm:spPr/>
      <dgm:t>
        <a:bodyPr/>
        <a:lstStyle/>
        <a:p>
          <a:endParaRPr lang="fr-BE"/>
        </a:p>
      </dgm:t>
    </dgm:pt>
    <dgm:pt modelId="{F133E55A-A531-4EC9-862E-25A4B067B900}">
      <dgm:prSet/>
      <dgm:spPr/>
      <dgm:t>
        <a:bodyPr/>
        <a:lstStyle/>
        <a:p>
          <a:r>
            <a:rPr lang="fr-BE"/>
            <a:t>Envoi d’une ou plusieurs valeurs du dictionnaire</a:t>
          </a:r>
        </a:p>
      </dgm:t>
    </dgm:pt>
    <dgm:pt modelId="{8A3E3ED9-6E38-4B7F-88A2-558422C05E27}" type="parTrans" cxnId="{6BC4F806-DB6D-4792-95DF-127598C88FD0}">
      <dgm:prSet/>
      <dgm:spPr/>
      <dgm:t>
        <a:bodyPr/>
        <a:lstStyle/>
        <a:p>
          <a:endParaRPr lang="fr-BE"/>
        </a:p>
      </dgm:t>
    </dgm:pt>
    <dgm:pt modelId="{1515F0DC-B244-4CA0-B4BC-028A21D7CB7F}" type="sibTrans" cxnId="{6BC4F806-DB6D-4792-95DF-127598C88FD0}">
      <dgm:prSet/>
      <dgm:spPr/>
      <dgm:t>
        <a:bodyPr/>
        <a:lstStyle/>
        <a:p>
          <a:endParaRPr lang="fr-BE"/>
        </a:p>
      </dgm:t>
    </dgm:pt>
    <dgm:pt modelId="{6F4B9FC1-E6FC-41C2-965C-08F12FF6F4AF}">
      <dgm:prSet/>
      <dgm:spPr/>
      <dgm:t>
        <a:bodyPr/>
        <a:lstStyle/>
        <a:p>
          <a:r>
            <a:rPr lang="fr-BE"/>
            <a:t>1 trame pour plusieurs valeurs</a:t>
          </a:r>
        </a:p>
      </dgm:t>
    </dgm:pt>
    <dgm:pt modelId="{4B88DBEC-28A0-46DF-B49B-053291BB6FF8}" type="parTrans" cxnId="{40F48719-40C5-4D6F-96C5-93EE20C9CE1C}">
      <dgm:prSet/>
      <dgm:spPr/>
      <dgm:t>
        <a:bodyPr/>
        <a:lstStyle/>
        <a:p>
          <a:endParaRPr lang="fr-BE"/>
        </a:p>
      </dgm:t>
    </dgm:pt>
    <dgm:pt modelId="{15450A8E-A66F-41CF-B01A-FBA6BBEDD7D7}" type="sibTrans" cxnId="{40F48719-40C5-4D6F-96C5-93EE20C9CE1C}">
      <dgm:prSet/>
      <dgm:spPr/>
      <dgm:t>
        <a:bodyPr/>
        <a:lstStyle/>
        <a:p>
          <a:endParaRPr lang="fr-BE"/>
        </a:p>
      </dgm:t>
    </dgm:pt>
    <dgm:pt modelId="{EF2B6EBF-C772-457C-ADC8-73B3620E6D76}" type="pres">
      <dgm:prSet presAssocID="{B8A5731A-B75A-4A30-AD25-EDC35B9C514B}" presName="Name0" presStyleCnt="0">
        <dgm:presLayoutVars>
          <dgm:dir/>
          <dgm:animLvl val="lvl"/>
          <dgm:resizeHandles val="exact"/>
        </dgm:presLayoutVars>
      </dgm:prSet>
      <dgm:spPr/>
    </dgm:pt>
    <dgm:pt modelId="{16BDBEF0-B888-40C7-B630-BAB69E09BA32}" type="pres">
      <dgm:prSet presAssocID="{1537164F-42EA-4B6B-A024-CDCB023CA2EF}" presName="composite" presStyleCnt="0"/>
      <dgm:spPr/>
    </dgm:pt>
    <dgm:pt modelId="{771FA0F3-FEC5-4E67-A591-C96AA6563E8B}" type="pres">
      <dgm:prSet presAssocID="{1537164F-42EA-4B6B-A024-CDCB023CA2E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FB47EFC-0D0B-4FBD-8F0F-03CE26F2E000}" type="pres">
      <dgm:prSet presAssocID="{1537164F-42EA-4B6B-A024-CDCB023CA2EF}" presName="desTx" presStyleLbl="alignAccFollowNode1" presStyleIdx="0" presStyleCnt="2">
        <dgm:presLayoutVars>
          <dgm:bulletEnabled val="1"/>
        </dgm:presLayoutVars>
      </dgm:prSet>
      <dgm:spPr/>
    </dgm:pt>
    <dgm:pt modelId="{E071694E-965E-4DB7-A2F2-4ED83FD3DFA8}" type="pres">
      <dgm:prSet presAssocID="{69ECD6E4-E618-4F72-80F9-6C7D349947ED}" presName="space" presStyleCnt="0"/>
      <dgm:spPr/>
    </dgm:pt>
    <dgm:pt modelId="{A92A9B17-375F-40EB-89D9-7CEA6377C8B7}" type="pres">
      <dgm:prSet presAssocID="{E5174B81-8EA7-4B03-92D6-8CE299BE75EA}" presName="composite" presStyleCnt="0"/>
      <dgm:spPr/>
    </dgm:pt>
    <dgm:pt modelId="{D4D31494-48AD-4458-B2B6-125876FC3D70}" type="pres">
      <dgm:prSet presAssocID="{E5174B81-8EA7-4B03-92D6-8CE299BE75E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6977157-F54D-431A-B0D9-E9707772A20D}" type="pres">
      <dgm:prSet presAssocID="{E5174B81-8EA7-4B03-92D6-8CE299BE75E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BC4F806-DB6D-4792-95DF-127598C88FD0}" srcId="{E5174B81-8EA7-4B03-92D6-8CE299BE75EA}" destId="{F133E55A-A531-4EC9-862E-25A4B067B900}" srcOrd="1" destOrd="0" parTransId="{8A3E3ED9-6E38-4B7F-88A2-558422C05E27}" sibTransId="{1515F0DC-B244-4CA0-B4BC-028A21D7CB7F}"/>
    <dgm:cxn modelId="{0ABEE808-528C-41F6-A566-527866052DCD}" srcId="{1537164F-42EA-4B6B-A024-CDCB023CA2EF}" destId="{C7ABCBC6-82FF-4E9E-800F-3EC9F8D323D3}" srcOrd="1" destOrd="0" parTransId="{60742C0C-7A5D-4773-A400-0729858177EE}" sibTransId="{1EEF4FA6-60C2-43DD-96E3-8E1A453BBEDE}"/>
    <dgm:cxn modelId="{40F48719-40C5-4D6F-96C5-93EE20C9CE1C}" srcId="{E5174B81-8EA7-4B03-92D6-8CE299BE75EA}" destId="{6F4B9FC1-E6FC-41C2-965C-08F12FF6F4AF}" srcOrd="2" destOrd="0" parTransId="{4B88DBEC-28A0-46DF-B49B-053291BB6FF8}" sibTransId="{15450A8E-A66F-41CF-B01A-FBA6BBEDD7D7}"/>
    <dgm:cxn modelId="{2A9D2E22-A5DD-48DF-A033-E311D4C7B2BD}" type="presOf" srcId="{0DF1EC0E-BF5B-47B6-B4FC-6EA47FBD78DE}" destId="{FFB47EFC-0D0B-4FBD-8F0F-03CE26F2E000}" srcOrd="0" destOrd="0" presId="urn:microsoft.com/office/officeart/2005/8/layout/hList1"/>
    <dgm:cxn modelId="{EF809227-0B4D-40B1-B524-F06FD506083F}" srcId="{B8A5731A-B75A-4A30-AD25-EDC35B9C514B}" destId="{1537164F-42EA-4B6B-A024-CDCB023CA2EF}" srcOrd="0" destOrd="0" parTransId="{C25732EE-3E91-4ADF-AD82-90F722218C59}" sibTransId="{69ECD6E4-E618-4F72-80F9-6C7D349947ED}"/>
    <dgm:cxn modelId="{FF1FB528-96B8-4643-B5DB-A8063F654989}" type="presOf" srcId="{C7ABCBC6-82FF-4E9E-800F-3EC9F8D323D3}" destId="{FFB47EFC-0D0B-4FBD-8F0F-03CE26F2E000}" srcOrd="0" destOrd="1" presId="urn:microsoft.com/office/officeart/2005/8/layout/hList1"/>
    <dgm:cxn modelId="{0C0CB928-906F-48A2-8934-72F365AE8AC9}" type="presOf" srcId="{E5174B81-8EA7-4B03-92D6-8CE299BE75EA}" destId="{D4D31494-48AD-4458-B2B6-125876FC3D70}" srcOrd="0" destOrd="0" presId="urn:microsoft.com/office/officeart/2005/8/layout/hList1"/>
    <dgm:cxn modelId="{4DAEEA42-557F-4BDB-BAEA-937378C8C4F1}" type="presOf" srcId="{1537164F-42EA-4B6B-A024-CDCB023CA2EF}" destId="{771FA0F3-FEC5-4E67-A591-C96AA6563E8B}" srcOrd="0" destOrd="0" presId="urn:microsoft.com/office/officeart/2005/8/layout/hList1"/>
    <dgm:cxn modelId="{B0D65767-53D3-4651-9FC9-7AF495270891}" type="presOf" srcId="{B8A5731A-B75A-4A30-AD25-EDC35B9C514B}" destId="{EF2B6EBF-C772-457C-ADC8-73B3620E6D76}" srcOrd="0" destOrd="0" presId="urn:microsoft.com/office/officeart/2005/8/layout/hList1"/>
    <dgm:cxn modelId="{045F1A6F-7DCB-49F2-9BEF-1C1002044975}" srcId="{B8A5731A-B75A-4A30-AD25-EDC35B9C514B}" destId="{E5174B81-8EA7-4B03-92D6-8CE299BE75EA}" srcOrd="1" destOrd="0" parTransId="{E5FE3EDE-C6B2-4C12-8F97-3046CBD14054}" sibTransId="{3CAB0802-5F06-4E9A-87FE-683AA79EF6E0}"/>
    <dgm:cxn modelId="{B2D8BB77-FFF4-47C1-934D-460FFD802562}" type="presOf" srcId="{D2EA4904-09C3-415F-9AC6-3FA2CE55E1AE}" destId="{FFB47EFC-0D0B-4FBD-8F0F-03CE26F2E000}" srcOrd="0" destOrd="3" presId="urn:microsoft.com/office/officeart/2005/8/layout/hList1"/>
    <dgm:cxn modelId="{19603789-8E80-475C-BD06-EF87F8264A44}" type="presOf" srcId="{6F4B9FC1-E6FC-41C2-965C-08F12FF6F4AF}" destId="{D6977157-F54D-431A-B0D9-E9707772A20D}" srcOrd="0" destOrd="2" presId="urn:microsoft.com/office/officeart/2005/8/layout/hList1"/>
    <dgm:cxn modelId="{F50A7C97-ABA8-47A3-8083-6ECA93970233}" srcId="{1537164F-42EA-4B6B-A024-CDCB023CA2EF}" destId="{F99E9C13-B25F-48F4-A49A-E66D0FA76E91}" srcOrd="2" destOrd="0" parTransId="{7F2068D0-AF7F-44F0-947D-A0D189C522E6}" sibTransId="{0E92004D-4F00-408C-B085-E5940C773A00}"/>
    <dgm:cxn modelId="{D90C4C98-90E0-4EC6-9F52-AB22D20A0BEB}" type="presOf" srcId="{0A560AEC-E4AA-40CE-BC7D-CC6535CF51A4}" destId="{D6977157-F54D-431A-B0D9-E9707772A20D}" srcOrd="0" destOrd="0" presId="urn:microsoft.com/office/officeart/2005/8/layout/hList1"/>
    <dgm:cxn modelId="{49FA419F-9171-4E6E-9D99-F5D7B1B5CA46}" srcId="{1537164F-42EA-4B6B-A024-CDCB023CA2EF}" destId="{0DF1EC0E-BF5B-47B6-B4FC-6EA47FBD78DE}" srcOrd="0" destOrd="0" parTransId="{5CA069E8-D7CB-4943-B1D9-262C94C8BCA3}" sibTransId="{5A942D35-4A41-4BAA-9D1F-B210E775BDFE}"/>
    <dgm:cxn modelId="{6D93C7A1-29C3-449D-AC6E-E1072CC6B7B5}" srcId="{E5174B81-8EA7-4B03-92D6-8CE299BE75EA}" destId="{0A560AEC-E4AA-40CE-BC7D-CC6535CF51A4}" srcOrd="0" destOrd="0" parTransId="{BFC5F602-19B9-4BAE-B990-DBF29F6AE3A9}" sibTransId="{956D03D7-B58A-403D-AF32-F803524465AB}"/>
    <dgm:cxn modelId="{72D4E2BA-9BAE-4CE2-9F75-D6B67C384BF4}" type="presOf" srcId="{F99E9C13-B25F-48F4-A49A-E66D0FA76E91}" destId="{FFB47EFC-0D0B-4FBD-8F0F-03CE26F2E000}" srcOrd="0" destOrd="2" presId="urn:microsoft.com/office/officeart/2005/8/layout/hList1"/>
    <dgm:cxn modelId="{C2DAB5D5-912A-48E8-8EE3-A8A4F7C66EF7}" srcId="{1537164F-42EA-4B6B-A024-CDCB023CA2EF}" destId="{D2EA4904-09C3-415F-9AC6-3FA2CE55E1AE}" srcOrd="3" destOrd="0" parTransId="{98D4910E-F494-4E70-AB9B-A7D425D9F505}" sibTransId="{04875D66-7E58-4364-9B39-F6277639800D}"/>
    <dgm:cxn modelId="{575A40FC-D73E-45EB-B154-AFB686DA52C0}" type="presOf" srcId="{F133E55A-A531-4EC9-862E-25A4B067B900}" destId="{D6977157-F54D-431A-B0D9-E9707772A20D}" srcOrd="0" destOrd="1" presId="urn:microsoft.com/office/officeart/2005/8/layout/hList1"/>
    <dgm:cxn modelId="{145B1E8C-162D-4528-AF48-296277720D6A}" type="presParOf" srcId="{EF2B6EBF-C772-457C-ADC8-73B3620E6D76}" destId="{16BDBEF0-B888-40C7-B630-BAB69E09BA32}" srcOrd="0" destOrd="0" presId="urn:microsoft.com/office/officeart/2005/8/layout/hList1"/>
    <dgm:cxn modelId="{6E0F769D-7B43-4311-81F6-72DCD424B391}" type="presParOf" srcId="{16BDBEF0-B888-40C7-B630-BAB69E09BA32}" destId="{771FA0F3-FEC5-4E67-A591-C96AA6563E8B}" srcOrd="0" destOrd="0" presId="urn:microsoft.com/office/officeart/2005/8/layout/hList1"/>
    <dgm:cxn modelId="{32EF0C39-4975-482A-B5F4-EE1F4FD91075}" type="presParOf" srcId="{16BDBEF0-B888-40C7-B630-BAB69E09BA32}" destId="{FFB47EFC-0D0B-4FBD-8F0F-03CE26F2E000}" srcOrd="1" destOrd="0" presId="urn:microsoft.com/office/officeart/2005/8/layout/hList1"/>
    <dgm:cxn modelId="{56F0C493-5243-442D-906E-267BCB61097C}" type="presParOf" srcId="{EF2B6EBF-C772-457C-ADC8-73B3620E6D76}" destId="{E071694E-965E-4DB7-A2F2-4ED83FD3DFA8}" srcOrd="1" destOrd="0" presId="urn:microsoft.com/office/officeart/2005/8/layout/hList1"/>
    <dgm:cxn modelId="{AB58DB79-69DA-44CE-A7C9-0433F44597FA}" type="presParOf" srcId="{EF2B6EBF-C772-457C-ADC8-73B3620E6D76}" destId="{A92A9B17-375F-40EB-89D9-7CEA6377C8B7}" srcOrd="2" destOrd="0" presId="urn:microsoft.com/office/officeart/2005/8/layout/hList1"/>
    <dgm:cxn modelId="{40E54B0A-A3A6-4D27-A889-62BDAE6CECB1}" type="presParOf" srcId="{A92A9B17-375F-40EB-89D9-7CEA6377C8B7}" destId="{D4D31494-48AD-4458-B2B6-125876FC3D70}" srcOrd="0" destOrd="0" presId="urn:microsoft.com/office/officeart/2005/8/layout/hList1"/>
    <dgm:cxn modelId="{A180C498-B2D3-4DC5-96E0-C75D249E44A5}" type="presParOf" srcId="{A92A9B17-375F-40EB-89D9-7CEA6377C8B7}" destId="{D6977157-F54D-431A-B0D9-E9707772A2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73F81-BAFE-4F20-A8BC-8867904FE2EA}">
      <dsp:nvSpPr>
        <dsp:cNvPr id="0" name=""/>
        <dsp:cNvSpPr/>
      </dsp:nvSpPr>
      <dsp:spPr>
        <a:xfrm>
          <a:off x="770502" y="27307"/>
          <a:ext cx="1510523" cy="1490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4B6AA-5E2E-440D-A8BE-4C7652D33B72}">
      <dsp:nvSpPr>
        <dsp:cNvPr id="0" name=""/>
        <dsp:cNvSpPr/>
      </dsp:nvSpPr>
      <dsp:spPr>
        <a:xfrm>
          <a:off x="770502" y="1696097"/>
          <a:ext cx="4315781" cy="638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BE" sz="2500" kern="1200"/>
            <a:t>Pour se parler, il faut des règles :</a:t>
          </a:r>
          <a:endParaRPr lang="en-US" sz="2500" kern="1200"/>
        </a:p>
      </dsp:txBody>
      <dsp:txXfrm>
        <a:off x="770502" y="1696097"/>
        <a:ext cx="4315781" cy="638934"/>
      </dsp:txXfrm>
    </dsp:sp>
    <dsp:sp modelId="{86190A9D-0BDE-4E5E-81E4-83CC6C494AA8}">
      <dsp:nvSpPr>
        <dsp:cNvPr id="0" name=""/>
        <dsp:cNvSpPr/>
      </dsp:nvSpPr>
      <dsp:spPr>
        <a:xfrm>
          <a:off x="770502" y="2417795"/>
          <a:ext cx="4315781" cy="174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700" kern="1200" dirty="0"/>
            <a:t>Syntaxiques (les mots autorisés)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700" kern="1200" dirty="0"/>
            <a:t>Grammaticales (les phrases valides)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700" kern="1200"/>
            <a:t>Sémantiques (les phrases qui ont du sens)</a:t>
          </a:r>
          <a:endParaRPr lang="en-US" sz="1700" kern="1200"/>
        </a:p>
      </dsp:txBody>
      <dsp:txXfrm>
        <a:off x="770502" y="2417795"/>
        <a:ext cx="4315781" cy="1747701"/>
      </dsp:txXfrm>
    </dsp:sp>
    <dsp:sp modelId="{1CC66920-89C8-4910-A179-9EB8E07AD585}">
      <dsp:nvSpPr>
        <dsp:cNvPr id="0" name=""/>
        <dsp:cNvSpPr/>
      </dsp:nvSpPr>
      <dsp:spPr>
        <a:xfrm>
          <a:off x="5841545" y="27307"/>
          <a:ext cx="1510523" cy="1490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9FC89-4A6A-4071-9696-B4685ADB21B5}">
      <dsp:nvSpPr>
        <dsp:cNvPr id="0" name=""/>
        <dsp:cNvSpPr/>
      </dsp:nvSpPr>
      <dsp:spPr>
        <a:xfrm>
          <a:off x="5841545" y="1696097"/>
          <a:ext cx="4315781" cy="638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BE" sz="2500" kern="1200"/>
            <a:t>En Français :</a:t>
          </a:r>
          <a:endParaRPr lang="en-US" sz="2500" kern="1200"/>
        </a:p>
      </dsp:txBody>
      <dsp:txXfrm>
        <a:off x="5841545" y="1696097"/>
        <a:ext cx="4315781" cy="638934"/>
      </dsp:txXfrm>
    </dsp:sp>
    <dsp:sp modelId="{41B53ED7-59A9-4B62-B471-14E4CAAB7246}">
      <dsp:nvSpPr>
        <dsp:cNvPr id="0" name=""/>
        <dsp:cNvSpPr/>
      </dsp:nvSpPr>
      <dsp:spPr>
        <a:xfrm>
          <a:off x="5841545" y="2417795"/>
          <a:ext cx="4315781" cy="174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700" kern="1200"/>
            <a:t>« Zbri  »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700" kern="1200"/>
            <a:t>N’est pas un mot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700" kern="1200"/>
            <a:t>« Tousse le arbre maison »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700" kern="1200"/>
            <a:t>N’est pas une phrase valide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700" kern="1200" dirty="0"/>
            <a:t>« La pomme mange la boulangerie »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700" kern="1200"/>
            <a:t>Est une phrase qui n’a pas de sens</a:t>
          </a:r>
          <a:endParaRPr lang="en-US" sz="1700" kern="1200"/>
        </a:p>
      </dsp:txBody>
      <dsp:txXfrm>
        <a:off x="5841545" y="2417795"/>
        <a:ext cx="4315781" cy="17477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C17EF-FB30-45EF-9863-F130E9171671}">
      <dsp:nvSpPr>
        <dsp:cNvPr id="0" name=""/>
        <dsp:cNvSpPr/>
      </dsp:nvSpPr>
      <dsp:spPr>
        <a:xfrm>
          <a:off x="0" y="2530579"/>
          <a:ext cx="10927829" cy="1660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/>
            <a:t>Cet ensemble de règles s’appelle un protocole</a:t>
          </a:r>
          <a:endParaRPr lang="en-US" sz="3100" kern="1200"/>
        </a:p>
      </dsp:txBody>
      <dsp:txXfrm>
        <a:off x="0" y="2530579"/>
        <a:ext cx="10927829" cy="1660334"/>
      </dsp:txXfrm>
    </dsp:sp>
    <dsp:sp modelId="{D6BF7508-EE13-4F18-AB52-11E335F32167}">
      <dsp:nvSpPr>
        <dsp:cNvPr id="0" name=""/>
        <dsp:cNvSpPr/>
      </dsp:nvSpPr>
      <dsp:spPr>
        <a:xfrm rot="10800000">
          <a:off x="0" y="1890"/>
          <a:ext cx="10927829" cy="255359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/>
            <a:t>Il faut donc créer des règles :</a:t>
          </a:r>
          <a:endParaRPr lang="en-US" sz="3100" kern="1200"/>
        </a:p>
      </dsp:txBody>
      <dsp:txXfrm rot="-10800000">
        <a:off x="0" y="1890"/>
        <a:ext cx="10927829" cy="896311"/>
      </dsp:txXfrm>
    </dsp:sp>
    <dsp:sp modelId="{6D5A240D-0E4D-4EB8-97B8-37895DE8C3E4}">
      <dsp:nvSpPr>
        <dsp:cNvPr id="0" name=""/>
        <dsp:cNvSpPr/>
      </dsp:nvSpPr>
      <dsp:spPr>
        <a:xfrm>
          <a:off x="5335" y="898202"/>
          <a:ext cx="3639052" cy="763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500" kern="1200"/>
            <a:t>Strictes</a:t>
          </a:r>
          <a:endParaRPr lang="en-US" sz="2500" kern="1200"/>
        </a:p>
      </dsp:txBody>
      <dsp:txXfrm>
        <a:off x="5335" y="898202"/>
        <a:ext cx="3639052" cy="763524"/>
      </dsp:txXfrm>
    </dsp:sp>
    <dsp:sp modelId="{E94079B8-C4A8-4D05-A69D-BBD4BA9691F1}">
      <dsp:nvSpPr>
        <dsp:cNvPr id="0" name=""/>
        <dsp:cNvSpPr/>
      </dsp:nvSpPr>
      <dsp:spPr>
        <a:xfrm>
          <a:off x="3644388" y="898202"/>
          <a:ext cx="3639052" cy="763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500" kern="1200"/>
            <a:t>Sans ambiguïté</a:t>
          </a:r>
          <a:endParaRPr lang="en-US" sz="2500" kern="1200"/>
        </a:p>
      </dsp:txBody>
      <dsp:txXfrm>
        <a:off x="3644388" y="898202"/>
        <a:ext cx="3639052" cy="763524"/>
      </dsp:txXfrm>
    </dsp:sp>
    <dsp:sp modelId="{35CC19AE-7345-4DE1-BF14-473E2D6C9AB8}">
      <dsp:nvSpPr>
        <dsp:cNvPr id="0" name=""/>
        <dsp:cNvSpPr/>
      </dsp:nvSpPr>
      <dsp:spPr>
        <a:xfrm>
          <a:off x="7283440" y="898202"/>
          <a:ext cx="3639052" cy="763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500" kern="1200"/>
            <a:t>Permettant l’échange d’information</a:t>
          </a:r>
          <a:endParaRPr lang="en-US" sz="2500" kern="1200"/>
        </a:p>
      </dsp:txBody>
      <dsp:txXfrm>
        <a:off x="7283440" y="898202"/>
        <a:ext cx="3639052" cy="763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5F858-E60C-4975-B6D5-E26FE1C4BE23}">
      <dsp:nvSpPr>
        <dsp:cNvPr id="0" name=""/>
        <dsp:cNvSpPr/>
      </dsp:nvSpPr>
      <dsp:spPr>
        <a:xfrm>
          <a:off x="0" y="3243872"/>
          <a:ext cx="1991849" cy="21283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660" tIns="256032" rIns="141660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600" kern="1200" dirty="0"/>
            <a:t>WHERE :</a:t>
          </a:r>
          <a:endParaRPr lang="en-US" sz="3600" kern="1200" dirty="0"/>
        </a:p>
      </dsp:txBody>
      <dsp:txXfrm>
        <a:off x="0" y="3243872"/>
        <a:ext cx="1991849" cy="2128331"/>
      </dsp:txXfrm>
    </dsp:sp>
    <dsp:sp modelId="{AD6C176A-2ECB-475E-8BCD-AE31FBABF5BB}">
      <dsp:nvSpPr>
        <dsp:cNvPr id="0" name=""/>
        <dsp:cNvSpPr/>
      </dsp:nvSpPr>
      <dsp:spPr>
        <a:xfrm>
          <a:off x="1991849" y="3243872"/>
          <a:ext cx="5975548" cy="212833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12" tIns="203200" rIns="121212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function_code = [1 byte] MODBUS function code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 dirty="0" err="1"/>
            <a:t>request_data</a:t>
          </a:r>
          <a:r>
            <a:rPr lang="fr-BE" sz="1600" kern="1200" dirty="0"/>
            <a:t> = [n bytes], </a:t>
          </a:r>
          <a:r>
            <a:rPr lang="fr-BE" sz="1600" kern="1200" dirty="0" err="1"/>
            <a:t>function</a:t>
          </a:r>
          <a:r>
            <a:rPr lang="fr-BE" sz="1600" kern="1200" dirty="0"/>
            <a:t> code </a:t>
          </a:r>
          <a:r>
            <a:rPr lang="fr-BE" sz="1600" kern="1200" dirty="0" err="1"/>
            <a:t>dependant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 dirty="0" err="1"/>
            <a:t>response_data</a:t>
          </a:r>
          <a:r>
            <a:rPr lang="fr-BE" sz="1600" kern="1200" dirty="0"/>
            <a:t> = [n bytes], </a:t>
          </a:r>
          <a:r>
            <a:rPr lang="fr-BE" sz="1600" kern="1200" dirty="0" err="1"/>
            <a:t>function</a:t>
          </a:r>
          <a:r>
            <a:rPr lang="fr-BE" sz="1600" kern="1200" dirty="0"/>
            <a:t> code </a:t>
          </a:r>
          <a:r>
            <a:rPr lang="fr-BE" sz="1600" kern="1200" dirty="0" err="1"/>
            <a:t>dependant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exception-function_code = [1 byte] MODBUS function code + 0x80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exception_code = [1 byte] MODBUS Predefined Exception Code</a:t>
          </a:r>
          <a:endParaRPr lang="en-US" sz="1600" kern="1200"/>
        </a:p>
      </dsp:txBody>
      <dsp:txXfrm>
        <a:off x="1991849" y="3243872"/>
        <a:ext cx="5975548" cy="2128331"/>
      </dsp:txXfrm>
    </dsp:sp>
    <dsp:sp modelId="{A911E520-1F7E-4752-9354-B7E5B4F696F2}">
      <dsp:nvSpPr>
        <dsp:cNvPr id="0" name=""/>
        <dsp:cNvSpPr/>
      </dsp:nvSpPr>
      <dsp:spPr>
        <a:xfrm rot="10800000">
          <a:off x="0" y="2423"/>
          <a:ext cx="1991849" cy="327337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660" tIns="256032" rIns="141660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600" kern="1200"/>
            <a:t>3 types de PDU :</a:t>
          </a:r>
          <a:endParaRPr lang="en-US" sz="3600" kern="1200"/>
        </a:p>
      </dsp:txBody>
      <dsp:txXfrm rot="-10800000">
        <a:off x="0" y="2423"/>
        <a:ext cx="1991849" cy="2127692"/>
      </dsp:txXfrm>
    </dsp:sp>
    <dsp:sp modelId="{F16280A9-F1A5-4A46-B43C-6F40E429D640}">
      <dsp:nvSpPr>
        <dsp:cNvPr id="0" name=""/>
        <dsp:cNvSpPr/>
      </dsp:nvSpPr>
      <dsp:spPr>
        <a:xfrm>
          <a:off x="1991849" y="2423"/>
          <a:ext cx="5975548" cy="212769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12" tIns="203200" rIns="121212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MODBUS </a:t>
          </a:r>
          <a:r>
            <a:rPr lang="fr-FR" sz="1600" kern="1200" dirty="0" err="1"/>
            <a:t>Request</a:t>
          </a:r>
          <a:r>
            <a:rPr lang="fr-FR" sz="1600" kern="1200" dirty="0"/>
            <a:t> PDU, </a:t>
          </a:r>
          <a:r>
            <a:rPr lang="fr-FR" sz="1600" kern="1200" dirty="0" err="1"/>
            <a:t>mb_req_pdu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200" kern="1200"/>
            <a:t>{function_code, request_data}</a:t>
          </a:r>
          <a:endParaRPr lang="en-US" sz="12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MODBUS </a:t>
          </a:r>
          <a:r>
            <a:rPr lang="fr-FR" sz="1600" kern="1200" dirty="0" err="1"/>
            <a:t>Response</a:t>
          </a:r>
          <a:r>
            <a:rPr lang="fr-FR" sz="1600" kern="1200" dirty="0"/>
            <a:t> PDU, </a:t>
          </a:r>
          <a:r>
            <a:rPr lang="fr-FR" sz="1600" kern="1200" dirty="0" err="1"/>
            <a:t>mb_rsp_pdu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200" kern="1200" dirty="0"/>
            <a:t>{</a:t>
          </a:r>
          <a:r>
            <a:rPr lang="fr-BE" sz="1200" kern="1200" dirty="0" err="1"/>
            <a:t>function_code</a:t>
          </a:r>
          <a:r>
            <a:rPr lang="fr-BE" sz="1200" kern="1200" dirty="0"/>
            <a:t>, </a:t>
          </a:r>
          <a:r>
            <a:rPr lang="fr-BE" sz="1200" kern="1200" dirty="0" err="1"/>
            <a:t>response_data</a:t>
          </a:r>
          <a:r>
            <a:rPr lang="fr-BE" sz="1200" kern="1200" dirty="0"/>
            <a:t>}</a:t>
          </a:r>
          <a:endParaRPr lang="en-US" sz="12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MODBUS Exception </a:t>
          </a:r>
          <a:r>
            <a:rPr lang="fr-FR" sz="1600" kern="1200" dirty="0" err="1"/>
            <a:t>Response</a:t>
          </a:r>
          <a:r>
            <a:rPr lang="fr-FR" sz="1600" kern="1200" dirty="0"/>
            <a:t> PDU, </a:t>
          </a:r>
          <a:r>
            <a:rPr lang="fr-FR" sz="1600" kern="1200" dirty="0" err="1"/>
            <a:t>mb_excep_rsp_pdu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200" kern="1200"/>
            <a:t>{exception-function_code, exception_code}</a:t>
          </a:r>
          <a:endParaRPr lang="en-US" sz="1200" kern="1200"/>
        </a:p>
      </dsp:txBody>
      <dsp:txXfrm>
        <a:off x="1991849" y="2423"/>
        <a:ext cx="5975548" cy="21276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914AC-3F80-49C5-9764-C177CF66FB02}">
      <dsp:nvSpPr>
        <dsp:cNvPr id="0" name=""/>
        <dsp:cNvSpPr/>
      </dsp:nvSpPr>
      <dsp:spPr>
        <a:xfrm>
          <a:off x="2169914" y="45930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9AEFC-C833-4203-BC85-72EC5BF6C67E}">
      <dsp:nvSpPr>
        <dsp:cNvPr id="0" name=""/>
        <dsp:cNvSpPr/>
      </dsp:nvSpPr>
      <dsp:spPr>
        <a:xfrm>
          <a:off x="765914" y="21120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3 stations :</a:t>
          </a:r>
        </a:p>
      </dsp:txBody>
      <dsp:txXfrm>
        <a:off x="765914" y="2112095"/>
        <a:ext cx="4320000" cy="648000"/>
      </dsp:txXfrm>
    </dsp:sp>
    <dsp:sp modelId="{0ED4C875-BCB7-48DB-908A-9BB496BFAB76}">
      <dsp:nvSpPr>
        <dsp:cNvPr id="0" name=""/>
        <dsp:cNvSpPr/>
      </dsp:nvSpPr>
      <dsp:spPr>
        <a:xfrm>
          <a:off x="765914" y="2825578"/>
          <a:ext cx="4320000" cy="90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Noeud 1 : ID 3265 (1100 1100 0001)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Noeud 2 : ID 3250 (1100 1011 0010)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Noeud 3 : ID 3251 (1100 1011 0011)</a:t>
          </a:r>
        </a:p>
      </dsp:txBody>
      <dsp:txXfrm>
        <a:off x="765914" y="2825578"/>
        <a:ext cx="4320000" cy="907921"/>
      </dsp:txXfrm>
    </dsp:sp>
    <dsp:sp modelId="{4BBFB2A2-E9A5-423E-A905-D80E2A62158F}">
      <dsp:nvSpPr>
        <dsp:cNvPr id="0" name=""/>
        <dsp:cNvSpPr/>
      </dsp:nvSpPr>
      <dsp:spPr>
        <a:xfrm>
          <a:off x="7245914" y="45930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B84DD-37D3-4E4A-A47E-F545B3E48A95}">
      <dsp:nvSpPr>
        <dsp:cNvPr id="0" name=""/>
        <dsp:cNvSpPr/>
      </dsp:nvSpPr>
      <dsp:spPr>
        <a:xfrm>
          <a:off x="5841914" y="21120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Qui </a:t>
          </a:r>
          <a:r>
            <a:rPr lang="en-US" sz="3600" kern="1200" dirty="0" err="1"/>
            <a:t>peut</a:t>
          </a:r>
          <a:r>
            <a:rPr lang="en-US" sz="3600" kern="1200" dirty="0"/>
            <a:t> </a:t>
          </a:r>
          <a:r>
            <a:rPr lang="en-US" sz="3600" kern="1200" dirty="0" err="1"/>
            <a:t>émettre</a:t>
          </a:r>
          <a:r>
            <a:rPr lang="en-US" sz="3600" kern="1200" dirty="0"/>
            <a:t> ?</a:t>
          </a:r>
        </a:p>
      </dsp:txBody>
      <dsp:txXfrm>
        <a:off x="5841914" y="2112095"/>
        <a:ext cx="4320000" cy="648000"/>
      </dsp:txXfrm>
    </dsp:sp>
    <dsp:sp modelId="{0564BD0F-4142-4D98-8FDF-CADAA0BBD063}">
      <dsp:nvSpPr>
        <dsp:cNvPr id="0" name=""/>
        <dsp:cNvSpPr/>
      </dsp:nvSpPr>
      <dsp:spPr>
        <a:xfrm>
          <a:off x="5841914" y="2825578"/>
          <a:ext cx="4320000" cy="90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C198D-DE27-4BDB-B4C2-ECB5FF11C2D9}">
      <dsp:nvSpPr>
        <dsp:cNvPr id="0" name=""/>
        <dsp:cNvSpPr/>
      </dsp:nvSpPr>
      <dsp:spPr>
        <a:xfrm>
          <a:off x="0" y="835647"/>
          <a:ext cx="6666833" cy="71505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Erreur CRC : Vérification du champ CRC</a:t>
          </a:r>
          <a:endParaRPr lang="en-US" sz="1800" kern="1200"/>
        </a:p>
      </dsp:txBody>
      <dsp:txXfrm>
        <a:off x="34906" y="870553"/>
        <a:ext cx="6597021" cy="645240"/>
      </dsp:txXfrm>
    </dsp:sp>
    <dsp:sp modelId="{80AF747D-0DDD-49E5-94CA-418DF767CA5B}">
      <dsp:nvSpPr>
        <dsp:cNvPr id="0" name=""/>
        <dsp:cNvSpPr/>
      </dsp:nvSpPr>
      <dsp:spPr>
        <a:xfrm>
          <a:off x="0" y="1602540"/>
          <a:ext cx="6666833" cy="715052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Erreur de frame : Vérification du format et de la taille</a:t>
          </a:r>
          <a:endParaRPr lang="en-US" sz="1800" kern="1200"/>
        </a:p>
      </dsp:txBody>
      <dsp:txXfrm>
        <a:off x="34906" y="1637446"/>
        <a:ext cx="6597021" cy="645240"/>
      </dsp:txXfrm>
    </dsp:sp>
    <dsp:sp modelId="{A53FBB1E-F049-472A-B557-7DD2F2A732E2}">
      <dsp:nvSpPr>
        <dsp:cNvPr id="0" name=""/>
        <dsp:cNvSpPr/>
      </dsp:nvSpPr>
      <dsp:spPr>
        <a:xfrm>
          <a:off x="0" y="2369433"/>
          <a:ext cx="6666833" cy="715052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Erreur ACK : Tous ceux qui reçoivent la trame mettent le champ ACK à 0 (dominant), l’émetteur vérifie qu’au moins récepteur l’a reçue.</a:t>
          </a:r>
          <a:endParaRPr lang="en-US" sz="1800" kern="1200"/>
        </a:p>
      </dsp:txBody>
      <dsp:txXfrm>
        <a:off x="34906" y="2404339"/>
        <a:ext cx="6597021" cy="645240"/>
      </dsp:txXfrm>
    </dsp:sp>
    <dsp:sp modelId="{CB66CB2E-FF29-476E-8885-6BEABE53E6BF}">
      <dsp:nvSpPr>
        <dsp:cNvPr id="0" name=""/>
        <dsp:cNvSpPr/>
      </dsp:nvSpPr>
      <dsp:spPr>
        <a:xfrm>
          <a:off x="0" y="3136326"/>
          <a:ext cx="6666833" cy="715052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Bit monitoring : Chaque récepteur vérifie sur le bus que le bit émis passe bien dessus.</a:t>
          </a:r>
          <a:endParaRPr lang="en-US" sz="1800" kern="1200"/>
        </a:p>
      </dsp:txBody>
      <dsp:txXfrm>
        <a:off x="34906" y="3171232"/>
        <a:ext cx="6597021" cy="645240"/>
      </dsp:txXfrm>
    </dsp:sp>
    <dsp:sp modelId="{C13FC85F-FBFB-43DA-A35D-6396A094989A}">
      <dsp:nvSpPr>
        <dsp:cNvPr id="0" name=""/>
        <dsp:cNvSpPr/>
      </dsp:nvSpPr>
      <dsp:spPr>
        <a:xfrm>
          <a:off x="0" y="3903219"/>
          <a:ext cx="6666833" cy="715052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Bit stuffing : Dès que 5 bits ont la même valeur, on ajoute un bit inversé, qui sera enlevé par les récepteurs.</a:t>
          </a:r>
          <a:endParaRPr lang="en-US" sz="1800" kern="1200"/>
        </a:p>
      </dsp:txBody>
      <dsp:txXfrm>
        <a:off x="34906" y="3938125"/>
        <a:ext cx="6597021" cy="645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8DB89-9650-4192-AC50-68F9559DECE4}">
      <dsp:nvSpPr>
        <dsp:cNvPr id="0" name=""/>
        <dsp:cNvSpPr/>
      </dsp:nvSpPr>
      <dsp:spPr>
        <a:xfrm>
          <a:off x="197050" y="1177"/>
          <a:ext cx="1683381" cy="1010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300" kern="1200" dirty="0"/>
            <a:t>Le nœud 1 transmet un message sur le but, en lisant les bits émis</a:t>
          </a:r>
          <a:endParaRPr lang="en-US" sz="1300" kern="1200" dirty="0"/>
        </a:p>
      </dsp:txBody>
      <dsp:txXfrm>
        <a:off x="197050" y="1177"/>
        <a:ext cx="1683381" cy="1010028"/>
      </dsp:txXfrm>
    </dsp:sp>
    <dsp:sp modelId="{C7427806-8027-41E6-8CD8-D4FB01026509}">
      <dsp:nvSpPr>
        <dsp:cNvPr id="0" name=""/>
        <dsp:cNvSpPr/>
      </dsp:nvSpPr>
      <dsp:spPr>
        <a:xfrm>
          <a:off x="2048769" y="1177"/>
          <a:ext cx="1683381" cy="1010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300" kern="1200"/>
            <a:t>Il découvre qu’un bit émis dominant est devenu récessif</a:t>
          </a:r>
          <a:endParaRPr lang="en-US" sz="1300" kern="1200"/>
        </a:p>
      </dsp:txBody>
      <dsp:txXfrm>
        <a:off x="2048769" y="1177"/>
        <a:ext cx="1683381" cy="1010028"/>
      </dsp:txXfrm>
    </dsp:sp>
    <dsp:sp modelId="{463946D0-6806-420D-96FC-4AFDC8CB4D8D}">
      <dsp:nvSpPr>
        <dsp:cNvPr id="0" name=""/>
        <dsp:cNvSpPr/>
      </dsp:nvSpPr>
      <dsp:spPr>
        <a:xfrm>
          <a:off x="3900489" y="1177"/>
          <a:ext cx="1683381" cy="1010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300" kern="1200"/>
            <a:t>C’est une Bit error, le nœud 1 lève un flag d’erreur pour en informer les autres</a:t>
          </a:r>
          <a:endParaRPr lang="en-US" sz="1300" kern="1200"/>
        </a:p>
      </dsp:txBody>
      <dsp:txXfrm>
        <a:off x="3900489" y="1177"/>
        <a:ext cx="1683381" cy="1010028"/>
      </dsp:txXfrm>
    </dsp:sp>
    <dsp:sp modelId="{AB1EE243-7752-460F-806B-A9ED3180A72E}">
      <dsp:nvSpPr>
        <dsp:cNvPr id="0" name=""/>
        <dsp:cNvSpPr/>
      </dsp:nvSpPr>
      <dsp:spPr>
        <a:xfrm>
          <a:off x="5752208" y="1177"/>
          <a:ext cx="1683381" cy="1010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300" kern="1200"/>
            <a:t>En pratique, il émet 6 bits dominants sur le bus</a:t>
          </a:r>
          <a:endParaRPr lang="en-US" sz="1300" kern="1200"/>
        </a:p>
      </dsp:txBody>
      <dsp:txXfrm>
        <a:off x="5752208" y="1177"/>
        <a:ext cx="1683381" cy="1010028"/>
      </dsp:txXfrm>
    </dsp:sp>
    <dsp:sp modelId="{05032002-64A5-494B-810B-A226A2A6F505}">
      <dsp:nvSpPr>
        <dsp:cNvPr id="0" name=""/>
        <dsp:cNvSpPr/>
      </dsp:nvSpPr>
      <dsp:spPr>
        <a:xfrm>
          <a:off x="7603928" y="1177"/>
          <a:ext cx="1683381" cy="1010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300" kern="1200"/>
            <a:t>Les autres nœuds détectent 6 bits consécutifs, c’est une erreur Bit Stuffing</a:t>
          </a:r>
          <a:endParaRPr lang="en-US" sz="1300" kern="1200"/>
        </a:p>
      </dsp:txBody>
      <dsp:txXfrm>
        <a:off x="7603928" y="1177"/>
        <a:ext cx="1683381" cy="1010028"/>
      </dsp:txXfrm>
    </dsp:sp>
    <dsp:sp modelId="{197EA60C-E1C5-4233-9950-89E5A39C3553}">
      <dsp:nvSpPr>
        <dsp:cNvPr id="0" name=""/>
        <dsp:cNvSpPr/>
      </dsp:nvSpPr>
      <dsp:spPr>
        <a:xfrm>
          <a:off x="197050" y="1179544"/>
          <a:ext cx="1683381" cy="1010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300" kern="1200"/>
            <a:t>Les autres nœuds émettent à leur tour une erreur</a:t>
          </a:r>
          <a:endParaRPr lang="en-US" sz="1300" kern="1200"/>
        </a:p>
      </dsp:txBody>
      <dsp:txXfrm>
        <a:off x="197050" y="1179544"/>
        <a:ext cx="1683381" cy="1010028"/>
      </dsp:txXfrm>
    </dsp:sp>
    <dsp:sp modelId="{95111E3F-0577-47FD-94E7-D396D6B1896D}">
      <dsp:nvSpPr>
        <dsp:cNvPr id="0" name=""/>
        <dsp:cNvSpPr/>
      </dsp:nvSpPr>
      <dsp:spPr>
        <a:xfrm>
          <a:off x="2048769" y="1179544"/>
          <a:ext cx="1683381" cy="1010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300" kern="1200"/>
            <a:t>Cette séquence d’émission de drapeaux d’erreur s’appelle une « CAN error frame »</a:t>
          </a:r>
          <a:endParaRPr lang="en-US" sz="1300" kern="1200"/>
        </a:p>
      </dsp:txBody>
      <dsp:txXfrm>
        <a:off x="2048769" y="1179544"/>
        <a:ext cx="1683381" cy="1010028"/>
      </dsp:txXfrm>
    </dsp:sp>
    <dsp:sp modelId="{AAB9EC0A-F9AB-47F6-9580-374B14FB4468}">
      <dsp:nvSpPr>
        <dsp:cNvPr id="0" name=""/>
        <dsp:cNvSpPr/>
      </dsp:nvSpPr>
      <dsp:spPr>
        <a:xfrm>
          <a:off x="3900489" y="1179544"/>
          <a:ext cx="1683381" cy="1010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300" kern="1200" dirty="0"/>
            <a:t>Le nœud 1 augmente son compteur TEC de 8, les nœuds 2 et 3 augmentent leur compteur REC de 1</a:t>
          </a:r>
          <a:endParaRPr lang="en-US" sz="1300" kern="1200" dirty="0"/>
        </a:p>
      </dsp:txBody>
      <dsp:txXfrm>
        <a:off x="3900489" y="1179544"/>
        <a:ext cx="1683381" cy="1010028"/>
      </dsp:txXfrm>
    </dsp:sp>
    <dsp:sp modelId="{95735C94-769A-4A4D-826E-C883F16586DB}">
      <dsp:nvSpPr>
        <dsp:cNvPr id="0" name=""/>
        <dsp:cNvSpPr/>
      </dsp:nvSpPr>
      <dsp:spPr>
        <a:xfrm>
          <a:off x="5752208" y="1179544"/>
          <a:ext cx="1683381" cy="1010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300" kern="1200" dirty="0"/>
            <a:t>Le nœud 1 retransmet automatiquement sa trame et réussit à le faire sans erreur</a:t>
          </a:r>
          <a:endParaRPr lang="en-US" sz="1300" kern="1200" dirty="0"/>
        </a:p>
      </dsp:txBody>
      <dsp:txXfrm>
        <a:off x="5752208" y="1179544"/>
        <a:ext cx="1683381" cy="1010028"/>
      </dsp:txXfrm>
    </dsp:sp>
    <dsp:sp modelId="{B463A627-8D27-4B90-B5F2-6BA28306943C}">
      <dsp:nvSpPr>
        <dsp:cNvPr id="0" name=""/>
        <dsp:cNvSpPr/>
      </dsp:nvSpPr>
      <dsp:spPr>
        <a:xfrm>
          <a:off x="7603928" y="1179544"/>
          <a:ext cx="1683381" cy="1010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300" kern="1200"/>
            <a:t>Le nœud 1 réduit son compteur TEC de 1, les autres réduisent leur compteur REC de 1</a:t>
          </a:r>
          <a:endParaRPr lang="en-US" sz="1300" kern="1200"/>
        </a:p>
      </dsp:txBody>
      <dsp:txXfrm>
        <a:off x="7603928" y="1179544"/>
        <a:ext cx="1683381" cy="10100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1105D-4EE2-45B7-A72A-5FBB72BA714D}">
      <dsp:nvSpPr>
        <dsp:cNvPr id="0" name=""/>
        <dsp:cNvSpPr/>
      </dsp:nvSpPr>
      <dsp:spPr>
        <a:xfrm>
          <a:off x="0" y="31878"/>
          <a:ext cx="4023360" cy="3861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kern="1200"/>
            <a:t>Structure standardisée</a:t>
          </a:r>
        </a:p>
      </dsp:txBody>
      <dsp:txXfrm>
        <a:off x="18848" y="50726"/>
        <a:ext cx="3985664" cy="348404"/>
      </dsp:txXfrm>
    </dsp:sp>
    <dsp:sp modelId="{69B63F19-CA54-41EB-ADE6-891EFA83BD41}">
      <dsp:nvSpPr>
        <dsp:cNvPr id="0" name=""/>
        <dsp:cNvSpPr/>
      </dsp:nvSpPr>
      <dsp:spPr>
        <a:xfrm>
          <a:off x="0" y="461178"/>
          <a:ext cx="4023360" cy="3861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kern="1200"/>
            <a:t>Contient toutes les informations sur un nœud</a:t>
          </a:r>
        </a:p>
      </dsp:txBody>
      <dsp:txXfrm>
        <a:off x="18848" y="480026"/>
        <a:ext cx="3985664" cy="348404"/>
      </dsp:txXfrm>
    </dsp:sp>
    <dsp:sp modelId="{375E73E5-6858-4F44-942E-5873B8F3B601}">
      <dsp:nvSpPr>
        <dsp:cNvPr id="0" name=""/>
        <dsp:cNvSpPr/>
      </dsp:nvSpPr>
      <dsp:spPr>
        <a:xfrm>
          <a:off x="0" y="890478"/>
          <a:ext cx="4023360" cy="3861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kern="1200"/>
            <a:t>Chaque nœud possède le sien</a:t>
          </a:r>
        </a:p>
      </dsp:txBody>
      <dsp:txXfrm>
        <a:off x="18848" y="909326"/>
        <a:ext cx="3985664" cy="348404"/>
      </dsp:txXfrm>
    </dsp:sp>
    <dsp:sp modelId="{02FE9120-CDC0-4C6E-81A8-3035D7578634}">
      <dsp:nvSpPr>
        <dsp:cNvPr id="0" name=""/>
        <dsp:cNvSpPr/>
      </dsp:nvSpPr>
      <dsp:spPr>
        <a:xfrm>
          <a:off x="0" y="1319778"/>
          <a:ext cx="4023360" cy="3861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kern="1200"/>
            <a:t>Index de 16 bits</a:t>
          </a:r>
        </a:p>
      </dsp:txBody>
      <dsp:txXfrm>
        <a:off x="18848" y="1338626"/>
        <a:ext cx="3985664" cy="348404"/>
      </dsp:txXfrm>
    </dsp:sp>
    <dsp:sp modelId="{DE7E3A42-1C74-4D49-B05E-385490CA9DE6}">
      <dsp:nvSpPr>
        <dsp:cNvPr id="0" name=""/>
        <dsp:cNvSpPr/>
      </dsp:nvSpPr>
      <dsp:spPr>
        <a:xfrm>
          <a:off x="0" y="1749078"/>
          <a:ext cx="4023360" cy="3861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kern="1200"/>
            <a:t>Sub-Index de 8 bits</a:t>
          </a:r>
        </a:p>
      </dsp:txBody>
      <dsp:txXfrm>
        <a:off x="18848" y="1767926"/>
        <a:ext cx="3985664" cy="3484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FA0F3-FEC5-4E67-A591-C96AA6563E8B}">
      <dsp:nvSpPr>
        <dsp:cNvPr id="0" name=""/>
        <dsp:cNvSpPr/>
      </dsp:nvSpPr>
      <dsp:spPr>
        <a:xfrm>
          <a:off x="38" y="90947"/>
          <a:ext cx="365402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500" kern="1200" dirty="0"/>
            <a:t>SDO</a:t>
          </a:r>
        </a:p>
      </dsp:txBody>
      <dsp:txXfrm>
        <a:off x="38" y="90947"/>
        <a:ext cx="3654027" cy="720000"/>
      </dsp:txXfrm>
    </dsp:sp>
    <dsp:sp modelId="{FFB47EFC-0D0B-4FBD-8F0F-03CE26F2E000}">
      <dsp:nvSpPr>
        <dsp:cNvPr id="0" name=""/>
        <dsp:cNvSpPr/>
      </dsp:nvSpPr>
      <dsp:spPr>
        <a:xfrm>
          <a:off x="38" y="810947"/>
          <a:ext cx="3654027" cy="32596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500" kern="1200"/>
            <a:t>Client/Serveur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500" kern="1200"/>
            <a:t>Lire/écrire une valeur dans le dictionnaire d’un nœud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500" kern="1200"/>
            <a:t>1 trame pour la requête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500" kern="1200"/>
            <a:t>1 trame pour la réponse</a:t>
          </a:r>
        </a:p>
      </dsp:txBody>
      <dsp:txXfrm>
        <a:off x="38" y="810947"/>
        <a:ext cx="3654027" cy="3259687"/>
      </dsp:txXfrm>
    </dsp:sp>
    <dsp:sp modelId="{D4D31494-48AD-4458-B2B6-125876FC3D70}">
      <dsp:nvSpPr>
        <dsp:cNvPr id="0" name=""/>
        <dsp:cNvSpPr/>
      </dsp:nvSpPr>
      <dsp:spPr>
        <a:xfrm>
          <a:off x="4165629" y="90947"/>
          <a:ext cx="365402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500" kern="1200" dirty="0"/>
            <a:t>PDO</a:t>
          </a:r>
        </a:p>
      </dsp:txBody>
      <dsp:txXfrm>
        <a:off x="4165629" y="90947"/>
        <a:ext cx="3654027" cy="720000"/>
      </dsp:txXfrm>
    </dsp:sp>
    <dsp:sp modelId="{D6977157-F54D-431A-B0D9-E9707772A20D}">
      <dsp:nvSpPr>
        <dsp:cNvPr id="0" name=""/>
        <dsp:cNvSpPr/>
      </dsp:nvSpPr>
      <dsp:spPr>
        <a:xfrm>
          <a:off x="4165629" y="810947"/>
          <a:ext cx="3654027" cy="32596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500" kern="1200"/>
            <a:t>1 producteur – 1 ou plusieurs consommateurs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500" kern="1200"/>
            <a:t>Envoi d’une ou plusieurs valeurs du dictionnaire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500" kern="1200"/>
            <a:t>1 trame pour plusieurs valeurs</a:t>
          </a:r>
        </a:p>
      </dsp:txBody>
      <dsp:txXfrm>
        <a:off x="4165629" y="810947"/>
        <a:ext cx="3654027" cy="325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FF36D-EADC-9D86-56A6-E59CBE497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F24875-A1B1-5949-838E-28ED90994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7371D3-CF4E-AA5C-2D70-2F6E073C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7C6-E89F-4AE3-BA7E-C917AD85CD94}" type="datetimeFigureOut">
              <a:rPr lang="fr-BE" smtClean="0"/>
              <a:t>01-04-24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AEDF39-F8F7-2F4F-1E31-C8ECB37E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62699-5536-6DD6-5FED-A02D7AC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F90-D528-4F8F-8DEA-66827BD6D2B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527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31BEA-2F72-A2F4-B9BD-F2B6494E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A6E478-9D3B-1B93-D1E3-B66750061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BBFA0F-0EDD-D61C-F597-306C0215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7C6-E89F-4AE3-BA7E-C917AD85CD94}" type="datetimeFigureOut">
              <a:rPr lang="fr-BE" smtClean="0"/>
              <a:t>01-04-24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85D1C9-AA47-3F11-7617-18B8CE5E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34D1F-1BA2-F6E6-829A-D8FA6E3A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F90-D528-4F8F-8DEA-66827BD6D2B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44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68188B-36DC-FD68-AC92-217011081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0EDCAD-C854-D97A-7E77-F544509F4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F10703-F991-661C-BA12-D39E51F0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7C6-E89F-4AE3-BA7E-C917AD85CD94}" type="datetimeFigureOut">
              <a:rPr lang="fr-BE" smtClean="0"/>
              <a:t>01-04-24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A9983-22DF-FA91-CA28-34BF6245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0223E1-919D-1C49-D399-9624FD3A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F90-D528-4F8F-8DEA-66827BD6D2B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934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4107E-A4E9-03EC-FFEC-A840C0F9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D9EF9F-4EAC-CBC7-481A-73D139A8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C10FC8-36C5-FA1A-3F93-AF7AC02E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7C6-E89F-4AE3-BA7E-C917AD85CD94}" type="datetimeFigureOut">
              <a:rPr lang="fr-BE" smtClean="0"/>
              <a:t>01-04-24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ADDA1-6CD8-20F8-E1B5-8D0C0052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4DBF5-38C4-E951-5FD2-41465E07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F90-D528-4F8F-8DEA-66827BD6D2B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849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44AF8-3B91-A690-901F-32D4C82A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D8C186-75DD-BD62-AC56-0D45F6F7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26FE67-C920-8A04-C713-5B03C5C3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7C6-E89F-4AE3-BA7E-C917AD85CD94}" type="datetimeFigureOut">
              <a:rPr lang="fr-BE" smtClean="0"/>
              <a:t>01-04-24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1C657D-DC6F-7011-FE92-4DFF21A7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311777-3789-1CCB-01D8-02AE843D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F90-D528-4F8F-8DEA-66827BD6D2B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105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57454-DABC-7CB6-4A9F-4EF0A9B8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360AE-5974-09CF-ED45-7030CB26E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A8F310-0884-2691-2DA7-82001CF68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D9B86F-4522-0163-069A-68CB7472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7C6-E89F-4AE3-BA7E-C917AD85CD94}" type="datetimeFigureOut">
              <a:rPr lang="fr-BE" smtClean="0"/>
              <a:t>01-04-24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ABCAFD-F858-8A89-41E2-B60EF9C1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38DDA7-E68F-70DB-099D-A2B739B1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F90-D528-4F8F-8DEA-66827BD6D2B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732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DDA94-AB1E-5B25-9301-86FE2630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BC12-0012-ACC3-4379-C7FC79FC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75E3EC-B518-85C8-E1A8-AB112503D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89C3FB-0374-6D89-7D91-375716678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6549FB-191D-9D00-EE5D-683C036A6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215B6A-881B-E2B6-2274-E2A81172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7C6-E89F-4AE3-BA7E-C917AD85CD94}" type="datetimeFigureOut">
              <a:rPr lang="fr-BE" smtClean="0"/>
              <a:t>01-04-24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7311EE-A6C7-1633-5386-82079C1C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D431DB-AA72-7508-851B-15154106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F90-D528-4F8F-8DEA-66827BD6D2B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901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C4E60-60C7-33A1-FD0C-DF3493C0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8A0673-74F1-B752-3524-A4950AAF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7C6-E89F-4AE3-BA7E-C917AD85CD94}" type="datetimeFigureOut">
              <a:rPr lang="fr-BE" smtClean="0"/>
              <a:t>01-04-24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878B7-4A66-1EC5-82FE-11D7FF93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636E6E-86EF-1994-CA01-A9F3AF1B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F90-D528-4F8F-8DEA-66827BD6D2B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890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C635D8-562C-BB7D-13F5-A5DC622F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7C6-E89F-4AE3-BA7E-C917AD85CD94}" type="datetimeFigureOut">
              <a:rPr lang="fr-BE" smtClean="0"/>
              <a:t>01-04-24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B59B6E-AD1B-0DC7-9418-3C424CD4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4146DE-9941-C050-3F70-7DE07754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F90-D528-4F8F-8DEA-66827BD6D2B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665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0C49E-8F18-D3CF-ABD6-76776B35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7D6474-8E32-33DA-68D4-7BA5A0AC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91BC7D-711D-3CDF-43E2-6002BB1D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A9042F-3D6F-AFFC-7E8E-7FAF76BB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7C6-E89F-4AE3-BA7E-C917AD85CD94}" type="datetimeFigureOut">
              <a:rPr lang="fr-BE" smtClean="0"/>
              <a:t>01-04-24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74713D-288C-F95C-58F6-E7EBD470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F5A905-FC42-4744-0C55-13A42F50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F90-D528-4F8F-8DEA-66827BD6D2B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882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623A4-2578-B068-9C6C-40D6EF89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DE72E9-76B1-8B5D-A40C-91DA42B00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DB6D9C-A1BF-C476-FA2B-22AF93C52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81F580-AE2D-0407-C831-2D6D1911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7C6-E89F-4AE3-BA7E-C917AD85CD94}" type="datetimeFigureOut">
              <a:rPr lang="fr-BE" smtClean="0"/>
              <a:t>01-04-24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8290FC-E970-EE28-9DAB-02E15A5C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9575D5-33F7-CED7-3D98-29B4A855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F90-D528-4F8F-8DEA-66827BD6D2B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873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6049FE-D2F6-424E-5C51-6DCB5644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485D24-4FB4-4115-375E-73695D2B8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398088-B1C2-3893-5EAE-685C22D1D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77C6-E89F-4AE3-BA7E-C917AD85CD94}" type="datetimeFigureOut">
              <a:rPr lang="fr-BE" smtClean="0"/>
              <a:t>01-04-24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649236-30A9-0526-71D3-0CF0F0E81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9F3881-33E0-46C7-7DDE-1DBFD7DA2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AF90-D528-4F8F-8DEA-66827BD6D2B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928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odbus.org/docs/Modbus_Application_Protocol_V1_1b3.pdf" TargetMode="External"/><Relationship Id="rId2" Type="http://schemas.openxmlformats.org/officeDocument/2006/relationships/hyperlink" Target="https://modbu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in-verjans/CoursISET202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s://www.can-cia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csselectronics.com/pages/can-bus-simple-intro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3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csselectronics.com/pages/can-bus-errors-intro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csselectronics.com/pages/canopen-tutorial-simple-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esto.com/net/ko_kr/SupportPortal/Files/757139/CMMS-CO_2010-12a_554352g1.pdf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56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1AE64A-EEE3-F425-F799-F692F18DB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 err="1">
                <a:solidFill>
                  <a:srgbClr val="FFFFFF"/>
                </a:solidFill>
              </a:rPr>
              <a:t>Fieldbus</a:t>
            </a:r>
            <a:endParaRPr lang="fr-BE" sz="4800" dirty="0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900F38-E7AE-3A9A-6333-BDE7F560C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ISET – 2 avril 2024</a:t>
            </a:r>
            <a:endParaRPr lang="fr-BE" dirty="0">
              <a:solidFill>
                <a:srgbClr val="FFFFFF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899387-6AE4-7FF0-6826-345EE6240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0589" y="1062544"/>
            <a:ext cx="4756162" cy="473291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076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TCP/IP</a:t>
            </a:r>
          </a:p>
        </p:txBody>
      </p:sp>
      <p:pic>
        <p:nvPicPr>
          <p:cNvPr id="7" name="Espace réservé du contenu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D90E29C-4A40-5F51-3296-69C30DC7C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8" y="-2917"/>
            <a:ext cx="9971013" cy="525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3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Quelques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autres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protocoles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D90E29C-4A40-5F51-3296-69C30DC7C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35" y="0"/>
            <a:ext cx="12165329" cy="52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6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52" y="294409"/>
            <a:ext cx="6378832" cy="6968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Le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protocole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Modbus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7D28201-71BC-FEF8-B5CE-A8BBDF2B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56590" y="1274180"/>
            <a:ext cx="8679924" cy="3535083"/>
          </a:xfrm>
        </p:spPr>
        <p:txBody>
          <a:bodyPr anchor="t">
            <a:normAutofit/>
          </a:bodyPr>
          <a:lstStyle/>
          <a:p>
            <a:pPr lvl="2"/>
            <a:r>
              <a:rPr lang="fr-BE" dirty="0">
                <a:hlinkClick r:id="rId2"/>
              </a:rPr>
              <a:t>https://modbus.org</a:t>
            </a:r>
            <a:endParaRPr lang="fr-BE" dirty="0"/>
          </a:p>
          <a:p>
            <a:pPr lvl="2"/>
            <a:r>
              <a:rPr lang="fr-BE" dirty="0">
                <a:hlinkClick r:id="rId3"/>
              </a:rPr>
              <a:t>https://modbus.org/docs/Modbus_Application_Protocol_V1_1b3.pdf</a:t>
            </a:r>
            <a:endParaRPr lang="fr-BE" dirty="0"/>
          </a:p>
          <a:p>
            <a:pPr lvl="2"/>
            <a:r>
              <a:rPr lang="fr-BE" dirty="0"/>
              <a:t>Modèle </a:t>
            </a:r>
            <a:r>
              <a:rPr lang="fr-BE" dirty="0" err="1"/>
              <a:t>Request</a:t>
            </a:r>
            <a:r>
              <a:rPr lang="fr-BE" dirty="0"/>
              <a:t>/</a:t>
            </a:r>
            <a:r>
              <a:rPr lang="fr-BE" dirty="0" err="1"/>
              <a:t>Reply</a:t>
            </a:r>
            <a:endParaRPr lang="fr-BE" dirty="0"/>
          </a:p>
          <a:p>
            <a:pPr lvl="2"/>
            <a:r>
              <a:rPr lang="fr-BE" dirty="0"/>
              <a:t>1 seul appareil initie les communications </a:t>
            </a:r>
          </a:p>
          <a:p>
            <a:pPr lvl="3"/>
            <a:r>
              <a:rPr lang="fr-BE" sz="2000" dirty="0"/>
              <a:t>1 seul client, tous les autres sont des serveurs</a:t>
            </a:r>
          </a:p>
          <a:p>
            <a:pPr lvl="2"/>
            <a:r>
              <a:rPr lang="fr-BE" dirty="0"/>
              <a:t>Table d’échange (bits/</a:t>
            </a:r>
            <a:r>
              <a:rPr lang="fr-BE" dirty="0" err="1"/>
              <a:t>coils</a:t>
            </a:r>
            <a:r>
              <a:rPr lang="fr-BE" dirty="0"/>
              <a:t>, registres 16 bits)</a:t>
            </a:r>
          </a:p>
          <a:p>
            <a:pPr lvl="2"/>
            <a:r>
              <a:rPr lang="fr-BE" dirty="0"/>
              <a:t>Série de fonctions prédéfinies</a:t>
            </a:r>
          </a:p>
          <a:p>
            <a:pPr lvl="2"/>
            <a:r>
              <a:rPr lang="fr-BE" dirty="0"/>
              <a:t>Gestion d’erreurs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 8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10CD5BE7-CCDA-7035-F492-B21D00420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37" y="4625296"/>
            <a:ext cx="5763260" cy="158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4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Modbus et OSI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6D2A700-2994-48D4-7F74-E218D9038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8" y="1655276"/>
            <a:ext cx="98298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8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Topologies d’un réseau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D259B9-8049-D58F-1E87-024973FE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06" y="-4293"/>
            <a:ext cx="7897454" cy="52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4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Request/Reply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1A9A7B-ED7A-7649-D992-0B57257C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210052"/>
            <a:ext cx="11327549" cy="39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8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763567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Request/Reply – Gestion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d’erreurs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EE48B0-F139-DCDC-2001-E1DC5C07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8" y="2512377"/>
            <a:ext cx="102108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9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1" y="355170"/>
            <a:ext cx="4248403" cy="7070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Protocol Data Unit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21AE34-D613-81F8-4C28-8425C9807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577" y="208309"/>
            <a:ext cx="6710743" cy="1275040"/>
          </a:xfrm>
          <a:prstGeom prst="rect">
            <a:avLst/>
          </a:prstGeom>
        </p:spPr>
      </p:pic>
      <p:graphicFrame>
        <p:nvGraphicFramePr>
          <p:cNvPr id="109" name="Espace réservé du contenu 2">
            <a:extLst>
              <a:ext uri="{FF2B5EF4-FFF2-40B4-BE49-F238E27FC236}">
                <a16:creationId xmlns:a16="http://schemas.microsoft.com/office/drawing/2014/main" id="{094862F6-6864-CA94-F10D-9D3C6F530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837796"/>
              </p:ext>
            </p:extLst>
          </p:nvPr>
        </p:nvGraphicFramePr>
        <p:xfrm>
          <a:off x="132081" y="1483360"/>
          <a:ext cx="7967398" cy="5374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801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graphicEl>
                                              <a:dgm id="{A911E520-1F7E-4752-9354-B7E5B4F696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graphicEl>
                                              <a:dgm id="{F16280A9-F1A5-4A46-B43C-6F40E429D6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graphicEl>
                                              <a:dgm id="{B9E5F858-E60C-4975-B6D5-E26FE1C4B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graphicEl>
                                              <a:dgm id="{AD6C176A-2ECB-475E-8BCD-AE31FBABF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9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7429141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Table </a:t>
            </a:r>
            <a:r>
              <a:rPr lang="en-US" sz="4000" dirty="0" err="1">
                <a:solidFill>
                  <a:srgbClr val="FFFFFF"/>
                </a:solidFill>
              </a:rPr>
              <a:t>d’échange</a:t>
            </a:r>
            <a:r>
              <a:rPr lang="en-US" sz="4000" dirty="0">
                <a:solidFill>
                  <a:srgbClr val="FFFFFF"/>
                </a:solidFill>
              </a:rPr>
              <a:t> (multi/single block)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2F20653-A215-5A3B-EE97-398E8EE2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66" y="2181426"/>
            <a:ext cx="4920169" cy="39976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C0AD951-CCC9-373B-5717-C8BE11411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890313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28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Address mapping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760088-8B7F-076B-8E2C-FCFF90EF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80" y="1575158"/>
            <a:ext cx="6553199" cy="524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6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FA7A99-7498-E7B9-A68B-3DB0E7BE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Sommaire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3AEE8-0471-1854-01C0-AB12B9A0F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109585"/>
          </a:xfrm>
        </p:spPr>
        <p:txBody>
          <a:bodyPr anchor="ctr">
            <a:normAutofit/>
          </a:bodyPr>
          <a:lstStyle/>
          <a:p>
            <a:r>
              <a:rPr lang="fr-FR" sz="2000" dirty="0"/>
              <a:t>Avant de commencer : </a:t>
            </a:r>
            <a:r>
              <a:rPr lang="fr-BE" sz="2000" dirty="0">
                <a:hlinkClick r:id="rId2"/>
              </a:rPr>
              <a:t>https://github.com/martin-verjans/CoursISET2024</a:t>
            </a:r>
            <a:endParaRPr lang="fr-BE" sz="2000" dirty="0"/>
          </a:p>
          <a:p>
            <a:endParaRPr lang="fr-FR" sz="2000" dirty="0"/>
          </a:p>
          <a:p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36291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Request processing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D2920F-1AEB-889C-3A4E-DEF8BED9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988" y="-5025"/>
            <a:ext cx="6498052" cy="68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84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193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 codes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9CB4A4-72D4-162F-32D3-9BE1E2E5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313" y="457199"/>
            <a:ext cx="4595694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0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Public Function codes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228472-FDC1-B171-41B2-39B270A2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578714"/>
            <a:ext cx="7193280" cy="52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51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4" name="Rectangle 2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0x04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20DFF2A0-8678-0838-A9EB-0030683F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7" y="1478103"/>
            <a:ext cx="6736079" cy="3535083"/>
          </a:xfrm>
        </p:spPr>
        <p:txBody>
          <a:bodyPr anchor="t">
            <a:normAutofit/>
          </a:bodyPr>
          <a:lstStyle/>
          <a:p>
            <a:pPr lvl="2"/>
            <a:r>
              <a:rPr lang="fr-BE" dirty="0"/>
              <a:t>Fonction 0x04 : Read Input </a:t>
            </a:r>
            <a:r>
              <a:rPr lang="fr-BE" dirty="0" err="1"/>
              <a:t>Registers</a:t>
            </a:r>
            <a:endParaRPr lang="fr-BE" dirty="0"/>
          </a:p>
          <a:p>
            <a:pPr lvl="2"/>
            <a:r>
              <a:rPr lang="fr-BE" dirty="0"/>
              <a:t>Lire de 1 à 125 registres contigus</a:t>
            </a:r>
          </a:p>
          <a:p>
            <a:pPr lvl="2"/>
            <a:r>
              <a:rPr lang="fr-BE" dirty="0"/>
              <a:t>On précise l’adresse de départ et le nombre de registres</a:t>
            </a:r>
          </a:p>
          <a:p>
            <a:pPr lvl="2"/>
            <a:r>
              <a:rPr lang="fr-BE" dirty="0"/>
              <a:t>2 bytes par registre (16 bits)</a:t>
            </a:r>
          </a:p>
          <a:p>
            <a:pPr lvl="2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40074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4" name="Rectangle 2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0x04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3268708A-3789-F857-4DB6-C66CB094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86" y="26016"/>
            <a:ext cx="6128255" cy="66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97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Read Input Registers</a:t>
            </a:r>
          </a:p>
        </p:txBody>
      </p:sp>
      <p:pic>
        <p:nvPicPr>
          <p:cNvPr id="7" name="Image 6" descr="Une image contenant Police, Graphique,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D83B25F3-56BB-BDEC-E3AE-481A0ED87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02" y="1822348"/>
            <a:ext cx="3554392" cy="75565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BC153D0-5461-1810-9D5B-D750B6BA24B2}"/>
              </a:ext>
            </a:extLst>
          </p:cNvPr>
          <p:cNvSpPr txBox="1"/>
          <p:nvPr/>
        </p:nvSpPr>
        <p:spPr>
          <a:xfrm>
            <a:off x="1200955" y="3067975"/>
            <a:ext cx="240957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dirty="0"/>
              <a:t>Code de fonction : 0x04</a:t>
            </a:r>
          </a:p>
          <a:p>
            <a:r>
              <a:rPr lang="fr-BE" dirty="0"/>
              <a:t>1 byte : 0x01 à 0x7F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E54115F-8317-052D-4198-D5ECFF686F0B}"/>
              </a:ext>
            </a:extLst>
          </p:cNvPr>
          <p:cNvSpPr txBox="1"/>
          <p:nvPr/>
        </p:nvSpPr>
        <p:spPr>
          <a:xfrm>
            <a:off x="4811479" y="3067975"/>
            <a:ext cx="2569037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fr-BE" dirty="0"/>
              <a:t>Adresse de départ : 0x08</a:t>
            </a:r>
          </a:p>
          <a:p>
            <a:r>
              <a:rPr lang="fr-BE" dirty="0"/>
              <a:t>2 bytes : 0x0000 à 0xFFFF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8132E9-D520-1A91-42F6-71A39B15749A}"/>
              </a:ext>
            </a:extLst>
          </p:cNvPr>
          <p:cNvSpPr txBox="1"/>
          <p:nvPr/>
        </p:nvSpPr>
        <p:spPr>
          <a:xfrm>
            <a:off x="8193963" y="3067975"/>
            <a:ext cx="3184590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fr-BE" dirty="0"/>
              <a:t>Quantité N à lire : 0x01</a:t>
            </a:r>
          </a:p>
          <a:p>
            <a:r>
              <a:rPr lang="fr-BE" dirty="0"/>
              <a:t>2 bytes : 0x0000 à 0x007D (125)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0267189-159E-D9BA-D710-B940CDBC154D}"/>
              </a:ext>
            </a:extLst>
          </p:cNvPr>
          <p:cNvSpPr txBox="1"/>
          <p:nvPr/>
        </p:nvSpPr>
        <p:spPr>
          <a:xfrm>
            <a:off x="1423916" y="1907789"/>
            <a:ext cx="2186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/>
              <a:t>Requête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FBC233-3E78-9209-20E1-BB4A2935289E}"/>
              </a:ext>
            </a:extLst>
          </p:cNvPr>
          <p:cNvSpPr txBox="1"/>
          <p:nvPr/>
        </p:nvSpPr>
        <p:spPr>
          <a:xfrm>
            <a:off x="1423915" y="4289717"/>
            <a:ext cx="2186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/>
              <a:t>Réponse</a:t>
            </a:r>
          </a:p>
        </p:txBody>
      </p:sp>
      <p:pic>
        <p:nvPicPr>
          <p:cNvPr id="18" name="Image 17" descr="Une image contenant Police, Graphique, capture d’écran, nombre&#10;&#10;Description générée automatiquement">
            <a:extLst>
              <a:ext uri="{FF2B5EF4-FFF2-40B4-BE49-F238E27FC236}">
                <a16:creationId xmlns:a16="http://schemas.microsoft.com/office/drawing/2014/main" id="{38545CDD-2D06-99DA-3926-1324EA548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02" y="4204275"/>
            <a:ext cx="2868699" cy="75565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C61E3A70-7F4B-DEB7-C465-34959375C56A}"/>
              </a:ext>
            </a:extLst>
          </p:cNvPr>
          <p:cNvSpPr txBox="1"/>
          <p:nvPr/>
        </p:nvSpPr>
        <p:spPr>
          <a:xfrm>
            <a:off x="1200954" y="5449903"/>
            <a:ext cx="240957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dirty="0"/>
              <a:t>Code de fonction : 0x04</a:t>
            </a:r>
          </a:p>
          <a:p>
            <a:r>
              <a:rPr lang="fr-BE" dirty="0"/>
              <a:t>1 byte : 0x01 à 0x7F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7E6163-C773-E3BD-7E7F-F4E7F9A63DB9}"/>
              </a:ext>
            </a:extLst>
          </p:cNvPr>
          <p:cNvSpPr txBox="1"/>
          <p:nvPr/>
        </p:nvSpPr>
        <p:spPr>
          <a:xfrm>
            <a:off x="4885120" y="5449902"/>
            <a:ext cx="2421753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r-BE" dirty="0"/>
              <a:t>Nombre de bytes : 0x02</a:t>
            </a:r>
          </a:p>
          <a:p>
            <a:r>
              <a:rPr lang="fr-BE" dirty="0"/>
              <a:t>1 byte : 2 x 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28924F9-3114-B336-0ECB-D8A8D23BF2F6}"/>
              </a:ext>
            </a:extLst>
          </p:cNvPr>
          <p:cNvSpPr txBox="1"/>
          <p:nvPr/>
        </p:nvSpPr>
        <p:spPr>
          <a:xfrm>
            <a:off x="8719299" y="5449902"/>
            <a:ext cx="213391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BE" dirty="0"/>
              <a:t>Valeur : 0x00 0A (10)</a:t>
            </a:r>
          </a:p>
          <a:p>
            <a:r>
              <a:rPr lang="fr-BE" dirty="0"/>
              <a:t>2*N bytes</a:t>
            </a:r>
          </a:p>
        </p:txBody>
      </p:sp>
    </p:spTree>
    <p:extLst>
      <p:ext uri="{BB962C8B-B14F-4D97-AF65-F5344CB8AC3E}">
        <p14:creationId xmlns:p14="http://schemas.microsoft.com/office/powerpoint/2010/main" val="40127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/>
      <p:bldP spid="19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1694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 : Sonde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température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3079E-6733-AF9D-F44C-CF5BCC1B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8" y="1608667"/>
            <a:ext cx="3421958" cy="4501127"/>
          </a:xfr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en-US" dirty="0"/>
              <a:t>1 sonde de </a:t>
            </a:r>
            <a:r>
              <a:rPr lang="en-US" dirty="0" err="1"/>
              <a:t>température</a:t>
            </a:r>
            <a:endParaRPr lang="en-US" dirty="0"/>
          </a:p>
          <a:p>
            <a:pPr lvl="2"/>
            <a:r>
              <a:rPr lang="en-US" dirty="0"/>
              <a:t>Communique </a:t>
            </a:r>
            <a:r>
              <a:rPr lang="en-US" dirty="0" err="1"/>
              <a:t>en</a:t>
            </a:r>
            <a:r>
              <a:rPr lang="en-US" dirty="0"/>
              <a:t> Modbus RS232</a:t>
            </a:r>
          </a:p>
          <a:p>
            <a:pPr lvl="2"/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renvoyer</a:t>
            </a:r>
            <a:r>
              <a:rPr lang="en-US" dirty="0"/>
              <a:t> la </a:t>
            </a:r>
            <a:r>
              <a:rPr lang="en-US" dirty="0" err="1"/>
              <a:t>valeur</a:t>
            </a:r>
            <a:r>
              <a:rPr lang="en-US" dirty="0"/>
              <a:t> de la </a:t>
            </a:r>
            <a:r>
              <a:rPr lang="en-US" dirty="0" err="1"/>
              <a:t>température</a:t>
            </a:r>
            <a:endParaRPr lang="en-US" dirty="0"/>
          </a:p>
          <a:p>
            <a:pPr lvl="3"/>
            <a:r>
              <a:rPr lang="en-US" sz="2000" dirty="0"/>
              <a:t>Float </a:t>
            </a:r>
            <a:r>
              <a:rPr lang="en-US" sz="2000" dirty="0" err="1"/>
              <a:t>en</a:t>
            </a:r>
            <a:r>
              <a:rPr lang="en-US" sz="2000" dirty="0"/>
              <a:t> C</a:t>
            </a:r>
          </a:p>
          <a:p>
            <a:pPr lvl="2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28B900-F4AF-EDDA-3B43-2D3A70A101C8}"/>
              </a:ext>
            </a:extLst>
          </p:cNvPr>
          <p:cNvSpPr txBox="1"/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Décrivez</a:t>
            </a:r>
            <a:r>
              <a:rPr lang="en-US" sz="2000" dirty="0"/>
              <a:t> dans </a:t>
            </a:r>
            <a:r>
              <a:rPr lang="en-US" sz="2000" dirty="0" err="1"/>
              <a:t>une</a:t>
            </a:r>
            <a:r>
              <a:rPr lang="en-US" sz="2000" dirty="0"/>
              <a:t> documentation comment </a:t>
            </a:r>
            <a:r>
              <a:rPr lang="en-US" sz="2000" dirty="0" err="1"/>
              <a:t>aller</a:t>
            </a:r>
            <a:r>
              <a:rPr lang="en-US" sz="2000" dirty="0"/>
              <a:t> </a:t>
            </a:r>
            <a:r>
              <a:rPr lang="en-US" sz="2000" dirty="0" err="1"/>
              <a:t>chercher</a:t>
            </a:r>
            <a:r>
              <a:rPr lang="en-US" sz="2000" dirty="0"/>
              <a:t> la </a:t>
            </a:r>
            <a:r>
              <a:rPr lang="en-US" sz="2000" dirty="0" err="1"/>
              <a:t>température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Schématisez</a:t>
            </a:r>
            <a:r>
              <a:rPr lang="en-US" sz="2000" dirty="0"/>
              <a:t> un </a:t>
            </a:r>
            <a:r>
              <a:rPr lang="en-US" sz="2000" dirty="0" err="1"/>
              <a:t>exemple</a:t>
            </a:r>
            <a:r>
              <a:rPr lang="en-US" sz="2000" dirty="0"/>
              <a:t> </a:t>
            </a:r>
            <a:r>
              <a:rPr lang="en-US" sz="2000" dirty="0" err="1"/>
              <a:t>d’une</a:t>
            </a:r>
            <a:r>
              <a:rPr lang="en-US" sz="2000" dirty="0"/>
              <a:t> </a:t>
            </a:r>
            <a:r>
              <a:rPr lang="en-US" sz="2000" dirty="0" err="1"/>
              <a:t>requête</a:t>
            </a:r>
            <a:r>
              <a:rPr lang="en-US" sz="2000" dirty="0"/>
              <a:t> de lecture d’un automate </a:t>
            </a:r>
            <a:r>
              <a:rPr lang="en-US" sz="2000" dirty="0" err="1"/>
              <a:t>vers</a:t>
            </a:r>
            <a:r>
              <a:rPr lang="en-US" sz="2000" dirty="0"/>
              <a:t> la sonde (avec les </a:t>
            </a:r>
            <a:r>
              <a:rPr lang="en-US" sz="2000" dirty="0" err="1"/>
              <a:t>valeurs</a:t>
            </a:r>
            <a:r>
              <a:rPr lang="en-US" sz="2000" dirty="0"/>
              <a:t> </a:t>
            </a:r>
            <a:r>
              <a:rPr lang="en-US" sz="2000" dirty="0" err="1"/>
              <a:t>échangées</a:t>
            </a:r>
            <a:r>
              <a:rPr lang="en-US" sz="2000" dirty="0"/>
              <a:t>, il fait 15, 452°C)</a:t>
            </a:r>
          </a:p>
        </p:txBody>
      </p:sp>
      <p:pic>
        <p:nvPicPr>
          <p:cNvPr id="6" name="Image 5" descr="Une image contenant texte, thermomètre&#10;&#10;Description générée automatiquement">
            <a:extLst>
              <a:ext uri="{FF2B5EF4-FFF2-40B4-BE49-F238E27FC236}">
                <a16:creationId xmlns:a16="http://schemas.microsoft.com/office/drawing/2014/main" id="{DDDBF30B-39AC-FF21-85AE-E0A5217C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57" y="3737113"/>
            <a:ext cx="1881141" cy="268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97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 :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Afficheur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digital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3079E-6733-AF9D-F44C-CF5BCC1B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8" y="1608667"/>
            <a:ext cx="3421958" cy="4501127"/>
          </a:xfr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en-US" dirty="0"/>
              <a:t>1 </a:t>
            </a:r>
            <a:r>
              <a:rPr lang="en-US" dirty="0" err="1"/>
              <a:t>afficheur</a:t>
            </a:r>
            <a:r>
              <a:rPr lang="en-US" dirty="0"/>
              <a:t> digital</a:t>
            </a:r>
          </a:p>
          <a:p>
            <a:pPr lvl="2"/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afficher</a:t>
            </a:r>
            <a:r>
              <a:rPr lang="en-US" dirty="0"/>
              <a:t> 4 </a:t>
            </a:r>
            <a:r>
              <a:rPr lang="en-US" dirty="0" err="1"/>
              <a:t>caractères</a:t>
            </a:r>
            <a:r>
              <a:rPr lang="en-US" dirty="0"/>
              <a:t> ASCII</a:t>
            </a:r>
          </a:p>
          <a:p>
            <a:pPr lvl="2"/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caractère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affiché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couleur </a:t>
            </a:r>
            <a:r>
              <a:rPr lang="en-US" dirty="0" err="1"/>
              <a:t>différente</a:t>
            </a:r>
            <a:r>
              <a:rPr lang="en-US" dirty="0"/>
              <a:t> (RGB)</a:t>
            </a:r>
          </a:p>
          <a:p>
            <a:pPr lvl="2"/>
            <a:r>
              <a:rPr lang="en-US" sz="2000" dirty="0"/>
              <a:t>Modbus TCP/IP</a:t>
            </a:r>
          </a:p>
          <a:p>
            <a:pPr lvl="2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28B900-F4AF-EDDA-3B43-2D3A70A101C8}"/>
              </a:ext>
            </a:extLst>
          </p:cNvPr>
          <p:cNvSpPr txBox="1"/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Ecrivez</a:t>
            </a:r>
            <a:r>
              <a:rPr lang="en-US" sz="2000" dirty="0"/>
              <a:t> la table </a:t>
            </a:r>
            <a:r>
              <a:rPr lang="en-US" sz="2000" dirty="0" err="1"/>
              <a:t>d’échange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Schématisez</a:t>
            </a:r>
            <a:r>
              <a:rPr lang="en-US" sz="2000" dirty="0"/>
              <a:t> un </a:t>
            </a:r>
            <a:r>
              <a:rPr lang="en-US" sz="2000" dirty="0" err="1"/>
              <a:t>exemple</a:t>
            </a:r>
            <a:r>
              <a:rPr lang="en-US" sz="2000" dirty="0"/>
              <a:t> de </a:t>
            </a:r>
            <a:r>
              <a:rPr lang="en-US" sz="2000" dirty="0" err="1"/>
              <a:t>requête</a:t>
            </a:r>
            <a:r>
              <a:rPr lang="en-US" sz="2000" dirty="0"/>
              <a:t>(s) pour </a:t>
            </a:r>
            <a:r>
              <a:rPr lang="en-US" sz="2000" dirty="0" err="1"/>
              <a:t>afficher</a:t>
            </a:r>
            <a:r>
              <a:rPr lang="en-US" sz="2000" dirty="0"/>
              <a:t> “ISET” </a:t>
            </a:r>
            <a:r>
              <a:rPr lang="en-US" sz="2000" dirty="0" err="1"/>
              <a:t>en</a:t>
            </a:r>
            <a:r>
              <a:rPr lang="en-US" sz="2000" dirty="0"/>
              <a:t> bleu marine.</a:t>
            </a:r>
          </a:p>
        </p:txBody>
      </p:sp>
      <p:pic>
        <p:nvPicPr>
          <p:cNvPr id="6" name="Image 5" descr="Une image contenant horloge, Horloge numérique, texte&#10;&#10;Description générée automatiquement">
            <a:extLst>
              <a:ext uri="{FF2B5EF4-FFF2-40B4-BE49-F238E27FC236}">
                <a16:creationId xmlns:a16="http://schemas.microsoft.com/office/drawing/2014/main" id="{4E43881B-6F3D-829A-8D13-C0990D7A5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0" y="2796208"/>
            <a:ext cx="3918205" cy="39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36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EC3EAA-03F8-F331-7A52-54D86EB8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fr-BE" sz="4000" dirty="0"/>
              <a:t>CAN - </a:t>
            </a:r>
            <a:r>
              <a:rPr lang="fr-BE" sz="4000" dirty="0" err="1"/>
              <a:t>CANOpen</a:t>
            </a:r>
            <a:endParaRPr lang="fr-BE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8F758-EF39-9198-F992-63EBC599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fr-BE" sz="2000" dirty="0"/>
              <a:t>Apparu dans l’industrie automobile</a:t>
            </a:r>
          </a:p>
          <a:p>
            <a:pPr lvl="1"/>
            <a:r>
              <a:rPr lang="fr-BE" sz="2000" dirty="0"/>
              <a:t>Présenté en 1985</a:t>
            </a:r>
          </a:p>
          <a:p>
            <a:pPr lvl="1"/>
            <a:r>
              <a:rPr lang="fr-BE" sz="2000" dirty="0"/>
              <a:t>Standardisé par l’ISO en 1991</a:t>
            </a:r>
          </a:p>
          <a:p>
            <a:pPr lvl="1"/>
            <a:r>
              <a:rPr lang="fr-BE" sz="2000" dirty="0"/>
              <a:t>Création de </a:t>
            </a:r>
            <a:r>
              <a:rPr lang="fr-BE" sz="2000" dirty="0">
                <a:hlinkClick r:id="rId2"/>
              </a:rPr>
              <a:t>Can In Automation</a:t>
            </a:r>
            <a:r>
              <a:rPr lang="fr-BE" sz="2000" dirty="0"/>
              <a:t> en 1992</a:t>
            </a:r>
          </a:p>
          <a:p>
            <a:pPr lvl="1"/>
            <a:endParaRPr lang="fr-BE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1F4711DE-C352-5E9B-DDB0-A9550BD34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7" y="1955471"/>
            <a:ext cx="4170530" cy="297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EC3EAA-03F8-F331-7A52-54D86EB8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6529736" cy="1642970"/>
          </a:xfrm>
        </p:spPr>
        <p:txBody>
          <a:bodyPr anchor="b">
            <a:normAutofit/>
          </a:bodyPr>
          <a:lstStyle/>
          <a:p>
            <a:r>
              <a:rPr lang="fr-BE" sz="4000" dirty="0"/>
              <a:t>CAN – Le problème à résoudre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8F758-EF39-9198-F992-63EBC599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lvl="1"/>
            <a:r>
              <a:rPr lang="fr-BE" sz="2000" dirty="0"/>
              <a:t>Jusqu’à 2 kms de câbles dans une voiture</a:t>
            </a:r>
          </a:p>
          <a:p>
            <a:pPr lvl="1"/>
            <a:r>
              <a:rPr lang="fr-BE" sz="2000" dirty="0"/>
              <a:t>Beaucoup de capteurs</a:t>
            </a:r>
          </a:p>
          <a:p>
            <a:pPr lvl="2"/>
            <a:r>
              <a:rPr lang="fr-BE" sz="1600" dirty="0"/>
              <a:t>Gestion de la priorité</a:t>
            </a:r>
          </a:p>
          <a:p>
            <a:pPr lvl="1"/>
            <a:r>
              <a:rPr lang="fr-BE" sz="2000" dirty="0"/>
              <a:t>Plusieurs émetteurs/récepteurs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1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E4C76C-F902-CA69-4918-0E7A7DAA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Introduction – Les bus de terrain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AE8E513-CE6C-9859-109E-72A9F9C8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fr-FR" sz="2000" dirty="0"/>
              <a:t>Un ordinateur c’est bien, deux c’est mieux</a:t>
            </a:r>
          </a:p>
          <a:p>
            <a:r>
              <a:rPr lang="fr-FR" sz="2000" dirty="0"/>
              <a:t>S’ils pouvaient se parler, ce serait intéressant</a:t>
            </a:r>
          </a:p>
          <a:p>
            <a:r>
              <a:rPr lang="fr-FR" sz="2000" dirty="0"/>
              <a:t>Comment faire ?</a:t>
            </a:r>
          </a:p>
          <a:p>
            <a:r>
              <a:rPr lang="fr-BE" sz="2000" dirty="0"/>
              <a:t>Normalisation de la communication</a:t>
            </a:r>
          </a:p>
          <a:p>
            <a:r>
              <a:rPr lang="fr-BE" sz="2000" dirty="0"/>
              <a:t>Protocoles de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6845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EC3EAA-03F8-F331-7A52-54D86EB8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CAN – Une solution dans la couche physique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8F758-EF39-9198-F992-63EBC599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56" y="419438"/>
            <a:ext cx="4355084" cy="4365921"/>
          </a:xfrm>
        </p:spPr>
        <p:txBody>
          <a:bodyPr anchor="ctr">
            <a:normAutofit/>
          </a:bodyPr>
          <a:lstStyle/>
          <a:p>
            <a:pPr lvl="1"/>
            <a:r>
              <a:rPr lang="fr-BE" sz="2000" dirty="0"/>
              <a:t>1 seul bus </a:t>
            </a:r>
          </a:p>
          <a:p>
            <a:pPr lvl="2"/>
            <a:r>
              <a:rPr lang="fr-BE" sz="1600" dirty="0"/>
              <a:t>Qui passe de </a:t>
            </a:r>
            <a:r>
              <a:rPr lang="fr-BE" sz="1600" dirty="0" err="1"/>
              <a:t>device</a:t>
            </a:r>
            <a:r>
              <a:rPr lang="fr-BE" sz="1600" dirty="0"/>
              <a:t> en </a:t>
            </a:r>
            <a:r>
              <a:rPr lang="fr-BE" sz="1600" dirty="0" err="1"/>
              <a:t>device</a:t>
            </a:r>
            <a:endParaRPr lang="fr-BE" sz="1600" dirty="0"/>
          </a:p>
          <a:p>
            <a:pPr lvl="1"/>
            <a:r>
              <a:rPr lang="fr-BE" sz="2000" dirty="0"/>
              <a:t>Mécanisme de Broadcast</a:t>
            </a:r>
          </a:p>
          <a:p>
            <a:pPr lvl="2"/>
            <a:r>
              <a:rPr lang="fr-BE" sz="1600" dirty="0"/>
              <a:t>1 émetteur – plusieurs récepteurs</a:t>
            </a:r>
          </a:p>
          <a:p>
            <a:pPr lvl="1"/>
            <a:r>
              <a:rPr lang="fr-BE" sz="2000" dirty="0"/>
              <a:t>Plusieurs émetteurs possibles</a:t>
            </a:r>
          </a:p>
          <a:p>
            <a:pPr lvl="2"/>
            <a:r>
              <a:rPr lang="fr-BE" sz="1600" dirty="0"/>
              <a:t>Gestion des priorités d’émission</a:t>
            </a:r>
          </a:p>
          <a:p>
            <a:pPr lvl="1"/>
            <a:r>
              <a:rPr lang="fr-BE" sz="2000" dirty="0"/>
              <a:t>Gestion des erreurs</a:t>
            </a:r>
          </a:p>
          <a:p>
            <a:pPr lvl="1"/>
            <a:r>
              <a:rPr lang="fr-BE" sz="2000" dirty="0">
                <a:hlinkClick r:id="rId2"/>
              </a:rPr>
              <a:t>https://www.csselectronics.com/pages/can-bus-simple-intro-tutorial</a:t>
            </a:r>
            <a:endParaRPr lang="fr-BE" sz="2000" dirty="0"/>
          </a:p>
          <a:p>
            <a:pPr lvl="1"/>
            <a:endParaRPr lang="fr-BE" sz="2000" dirty="0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EDE07ED7-21DD-77D1-2268-716002913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8940" y="415665"/>
            <a:ext cx="7579724" cy="436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EC3EAA-03F8-F331-7A52-54D86EB8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CAN – 1 seul bus</a:t>
            </a:r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D86DE9F-1C30-A4B0-BAB8-26E68FCCE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7" y="1961727"/>
            <a:ext cx="4013504" cy="1103713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8F758-EF39-9198-F992-63EBC599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56" y="419439"/>
            <a:ext cx="4531664" cy="1119982"/>
          </a:xfrm>
        </p:spPr>
        <p:txBody>
          <a:bodyPr anchor="ctr">
            <a:normAutofit/>
          </a:bodyPr>
          <a:lstStyle/>
          <a:p>
            <a:pPr lvl="1"/>
            <a:r>
              <a:rPr lang="fr-BE" sz="2000" dirty="0"/>
              <a:t>1 seul bus </a:t>
            </a:r>
          </a:p>
          <a:p>
            <a:pPr lvl="1"/>
            <a:r>
              <a:rPr lang="fr-BE" sz="2000" dirty="0"/>
              <a:t>Qui passe de </a:t>
            </a:r>
            <a:r>
              <a:rPr lang="fr-BE" sz="2000" dirty="0" err="1"/>
              <a:t>device</a:t>
            </a:r>
            <a:r>
              <a:rPr lang="fr-BE" sz="2000" dirty="0"/>
              <a:t> en </a:t>
            </a:r>
            <a:r>
              <a:rPr lang="fr-BE" sz="2000" dirty="0" err="1"/>
              <a:t>device</a:t>
            </a:r>
            <a:endParaRPr lang="fr-BE" sz="2000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AC693BF-2018-4E11-E025-CC65937F2831}"/>
              </a:ext>
            </a:extLst>
          </p:cNvPr>
          <p:cNvSpPr txBox="1">
            <a:spLocks/>
          </p:cNvSpPr>
          <p:nvPr/>
        </p:nvSpPr>
        <p:spPr>
          <a:xfrm>
            <a:off x="6301796" y="653475"/>
            <a:ext cx="5315189" cy="8859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BE" sz="2000" dirty="0"/>
              <a:t>Paire torsadée</a:t>
            </a:r>
          </a:p>
          <a:p>
            <a:pPr lvl="1"/>
            <a:endParaRPr lang="fr-BE" sz="20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72F16A1-41BF-75AE-83C1-652E0CE85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985" y="1618284"/>
            <a:ext cx="46291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4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EC3EAA-03F8-F331-7A52-54D86EB8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CAN – 1 seul bus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AC693BF-2018-4E11-E025-CC65937F2831}"/>
              </a:ext>
            </a:extLst>
          </p:cNvPr>
          <p:cNvSpPr txBox="1">
            <a:spLocks/>
          </p:cNvSpPr>
          <p:nvPr/>
        </p:nvSpPr>
        <p:spPr>
          <a:xfrm>
            <a:off x="777475" y="579441"/>
            <a:ext cx="5315189" cy="8859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BE" sz="2000" dirty="0"/>
              <a:t>Mécanisme de Broadcast</a:t>
            </a:r>
          </a:p>
        </p:txBody>
      </p:sp>
      <p:pic>
        <p:nvPicPr>
          <p:cNvPr id="13" name="Image 12" descr="Une image contenant texte, capture d’écran, Police, machine à sous&#10;&#10;Description générée automatiquement">
            <a:extLst>
              <a:ext uri="{FF2B5EF4-FFF2-40B4-BE49-F238E27FC236}">
                <a16:creationId xmlns:a16="http://schemas.microsoft.com/office/drawing/2014/main" id="{172F16A1-41BF-75AE-83C1-652E0CE85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98" y="1910246"/>
            <a:ext cx="4629150" cy="2486025"/>
          </a:xfrm>
          <a:prstGeom prst="rect">
            <a:avLst/>
          </a:prstGeom>
        </p:spPr>
      </p:pic>
      <p:pic>
        <p:nvPicPr>
          <p:cNvPr id="7" name="Espace réservé du contenu 4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C39DFD19-AD65-CE42-79B3-66806FD3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45" y="1950786"/>
            <a:ext cx="4470285" cy="1838894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9E016F3-DAD1-5EF9-E2BB-241AA53704A1}"/>
              </a:ext>
            </a:extLst>
          </p:cNvPr>
          <p:cNvSpPr txBox="1">
            <a:spLocks/>
          </p:cNvSpPr>
          <p:nvPr/>
        </p:nvSpPr>
        <p:spPr>
          <a:xfrm>
            <a:off x="6675797" y="575148"/>
            <a:ext cx="5315189" cy="8859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Codage</a:t>
            </a:r>
            <a:r>
              <a:rPr lang="en-US" sz="2000" dirty="0"/>
              <a:t> des bits : NRZ (Non Retour à </a:t>
            </a:r>
            <a:r>
              <a:rPr lang="en-US" sz="2000" dirty="0" err="1"/>
              <a:t>Zéro</a:t>
            </a:r>
            <a:r>
              <a:rPr lang="en-US" sz="2000" dirty="0"/>
              <a:t>)</a:t>
            </a:r>
          </a:p>
          <a:p>
            <a:r>
              <a:rPr lang="en-US" sz="2000" dirty="0"/>
              <a:t>Bit à 0 = Bit dominant</a:t>
            </a:r>
          </a:p>
          <a:p>
            <a:r>
              <a:rPr lang="en-US" sz="2000" dirty="0"/>
              <a:t>Si </a:t>
            </a:r>
            <a:r>
              <a:rPr lang="en-US" sz="2000" dirty="0" err="1"/>
              <a:t>une</a:t>
            </a:r>
            <a:r>
              <a:rPr lang="en-US" sz="2000" dirty="0"/>
              <a:t> station </a:t>
            </a:r>
            <a:r>
              <a:rPr lang="en-US" sz="2000" dirty="0" err="1"/>
              <a:t>envoie</a:t>
            </a:r>
            <a:r>
              <a:rPr lang="en-US" sz="2000" dirty="0"/>
              <a:t> un 0, le 1 </a:t>
            </a:r>
            <a:r>
              <a:rPr lang="en-US" sz="2000" dirty="0" err="1"/>
              <a:t>est</a:t>
            </a:r>
            <a:r>
              <a:rPr lang="en-US" sz="2000" dirty="0"/>
              <a:t> invisible</a:t>
            </a:r>
          </a:p>
        </p:txBody>
      </p:sp>
    </p:spTree>
    <p:extLst>
      <p:ext uri="{BB962C8B-B14F-4D97-AF65-F5344CB8AC3E}">
        <p14:creationId xmlns:p14="http://schemas.microsoft.com/office/powerpoint/2010/main" val="25014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0132EA1-8A66-9CD9-15D7-D353127E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CAN – Gestion des priorités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AFD833-9B8F-6D91-5EC6-3D04AC138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1" y="1942154"/>
            <a:ext cx="10928358" cy="112015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6325CC7-4116-4619-53E3-9376DBDCC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60" y="3814586"/>
            <a:ext cx="8317065" cy="1385266"/>
          </a:xfrm>
        </p:spPr>
        <p:txBody>
          <a:bodyPr>
            <a:normAutofit/>
          </a:bodyPr>
          <a:lstStyle/>
          <a:p>
            <a:r>
              <a:rPr lang="en-US" sz="2000" dirty="0" err="1"/>
              <a:t>Trames</a:t>
            </a:r>
            <a:r>
              <a:rPr lang="en-US" sz="2000" dirty="0"/>
              <a:t> </a:t>
            </a:r>
            <a:r>
              <a:rPr lang="en-US" sz="2000" dirty="0" err="1"/>
              <a:t>synchronisées</a:t>
            </a:r>
            <a:r>
              <a:rPr lang="en-US" sz="2000" dirty="0"/>
              <a:t> = Tout le monde </a:t>
            </a:r>
            <a:r>
              <a:rPr lang="en-US" sz="2000" dirty="0" err="1"/>
              <a:t>envoie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trame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même</a:t>
            </a:r>
            <a:r>
              <a:rPr lang="en-US" sz="2000" dirty="0"/>
              <a:t> temps</a:t>
            </a:r>
          </a:p>
          <a:p>
            <a:r>
              <a:rPr lang="en-US" sz="2000" dirty="0"/>
              <a:t>Champ </a:t>
            </a:r>
            <a:r>
              <a:rPr lang="en-US" sz="2000" dirty="0" err="1"/>
              <a:t>d’arbitrage</a:t>
            </a:r>
            <a:r>
              <a:rPr lang="en-US" sz="2000" dirty="0"/>
              <a:t> = </a:t>
            </a:r>
            <a:r>
              <a:rPr lang="en-US" sz="2000" dirty="0" err="1"/>
              <a:t>Adresse</a:t>
            </a:r>
            <a:r>
              <a:rPr lang="en-US" sz="2000" dirty="0"/>
              <a:t> du Device (</a:t>
            </a:r>
            <a:r>
              <a:rPr lang="en-US" sz="2000" dirty="0" err="1"/>
              <a:t>Identificateur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9009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132EA1-8A66-9CD9-15D7-D353127E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CAN – Gestion des priorités</a:t>
            </a:r>
          </a:p>
        </p:txBody>
      </p:sp>
      <p:graphicFrame>
        <p:nvGraphicFramePr>
          <p:cNvPr id="21" name="Content Placeholder 10">
            <a:extLst>
              <a:ext uri="{FF2B5EF4-FFF2-40B4-BE49-F238E27FC236}">
                <a16:creationId xmlns:a16="http://schemas.microsoft.com/office/drawing/2014/main" id="{65F4DF6A-B2D1-36CC-6F63-6D232385A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31932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92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F7914AC-3F80-49C5-9764-C177CF66FB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FE9AEFC-C833-4203-BC85-72EC5BF6C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0ED4C875-BCB7-48DB-908A-9BB496BFA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4BBFB2A2-E9A5-423E-A905-D80E2A621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48DB84DD-37D3-4E4A-A47E-F545B3E48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0564BD0F-4142-4D98-8FDF-CADAA0BBD0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 uiExpand="1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0132EA1-8A66-9CD9-15D7-D353127E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CAN – Gestion des priorités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6325CC7-4116-4619-53E3-9376DBDCC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22" y="1857769"/>
            <a:ext cx="8317065" cy="138526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3 stations :</a:t>
            </a:r>
          </a:p>
          <a:p>
            <a:pPr lvl="1"/>
            <a:r>
              <a:rPr lang="en-US" sz="1600" dirty="0" err="1"/>
              <a:t>Noeud</a:t>
            </a:r>
            <a:r>
              <a:rPr lang="en-US" sz="1600" dirty="0"/>
              <a:t> 1 : ID 3265 (1100 1100 0001)</a:t>
            </a:r>
          </a:p>
          <a:p>
            <a:pPr lvl="1"/>
            <a:r>
              <a:rPr lang="en-US" sz="1600" dirty="0" err="1"/>
              <a:t>Noeud</a:t>
            </a:r>
            <a:r>
              <a:rPr lang="en-US" sz="1600" dirty="0"/>
              <a:t> 2 : ID 3250 (1100 1011 0010)</a:t>
            </a:r>
          </a:p>
          <a:p>
            <a:pPr lvl="1"/>
            <a:r>
              <a:rPr lang="en-US" sz="1600" dirty="0" err="1"/>
              <a:t>Noeud</a:t>
            </a:r>
            <a:r>
              <a:rPr lang="en-US" sz="1600" dirty="0"/>
              <a:t> 3 : ID 3251 (1100 1011 0011)</a:t>
            </a:r>
          </a:p>
          <a:p>
            <a:r>
              <a:rPr lang="en-US" sz="2000" dirty="0"/>
              <a:t>Qui </a:t>
            </a:r>
            <a:r>
              <a:rPr lang="en-US" sz="2000" dirty="0" err="1"/>
              <a:t>peut</a:t>
            </a:r>
            <a:r>
              <a:rPr lang="en-US" sz="2000" dirty="0"/>
              <a:t> </a:t>
            </a:r>
            <a:r>
              <a:rPr lang="en-US" sz="2000" dirty="0" err="1"/>
              <a:t>émettre</a:t>
            </a:r>
            <a:r>
              <a:rPr lang="en-US" sz="2000" dirty="0"/>
              <a:t> ?</a:t>
            </a:r>
          </a:p>
        </p:txBody>
      </p:sp>
      <p:pic>
        <p:nvPicPr>
          <p:cNvPr id="4" name="Image 3" descr="Une image contenant texte, ligne, capture d’écran, Tracé&#10;&#10;Description générée automatiquement">
            <a:extLst>
              <a:ext uri="{FF2B5EF4-FFF2-40B4-BE49-F238E27FC236}">
                <a16:creationId xmlns:a16="http://schemas.microsoft.com/office/drawing/2014/main" id="{1A88BEE9-F292-46A6-4EF0-11DF88981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87" y="2266123"/>
            <a:ext cx="8060091" cy="43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48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24960E-5E2A-4674-9919-AA3F37B7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BE" sz="4000">
                <a:solidFill>
                  <a:srgbClr val="FFFFFF"/>
                </a:solidFill>
              </a:rPr>
              <a:t>CAN – Gestion d’erreurs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472E3A3-3EC1-5830-E6D3-975B03EDC5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25062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66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9C198D-DE27-4BDB-B4C2-ECB5FF11C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AF747D-0DDD-49E5-94CA-418DF767CA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3FBB1E-F049-472A-B557-7DD2F2A732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66CB2E-FF29-476E-8885-6BEABE53E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3FC85F-FBFB-43DA-A35D-6396A0949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56E74-9D6F-67C6-989A-0F567B78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CAN </a:t>
            </a:r>
            <a:r>
              <a:rPr lang="fr-BE" dirty="0" err="1"/>
              <a:t>error</a:t>
            </a:r>
            <a:r>
              <a:rPr lang="fr-BE" dirty="0"/>
              <a:t> - Exemple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E9C2833-C941-DC6C-6EE8-AE47CBAF6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948906"/>
            <a:ext cx="10515600" cy="2190750"/>
          </a:xfrm>
        </p:spPr>
      </p:pic>
      <p:graphicFrame>
        <p:nvGraphicFramePr>
          <p:cNvPr id="10" name="Espace réservé du contenu 2">
            <a:extLst>
              <a:ext uri="{FF2B5EF4-FFF2-40B4-BE49-F238E27FC236}">
                <a16:creationId xmlns:a16="http://schemas.microsoft.com/office/drawing/2014/main" id="{B45D14A1-F1AD-78A5-8333-1DF3F5F4A9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203698"/>
              </p:ext>
            </p:extLst>
          </p:nvPr>
        </p:nvGraphicFramePr>
        <p:xfrm>
          <a:off x="838200" y="1442720"/>
          <a:ext cx="9484360" cy="219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557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C8DB89-9650-4192-AC50-68F9559DE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7427806-8027-41E6-8CD8-D4FB010265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63946D0-6806-420D-96FC-4AFDC8CB4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B1EE243-7752-460F-806B-A9ED3180A7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5032002-64A5-494B-810B-A226A2A6F5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97EA60C-E1C5-4233-9950-89E5A39C35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5111E3F-0577-47FD-94E7-D396D6B18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B9EC0A-F9AB-47F6-9580-374B14FB44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5735C94-769A-4A4D-826E-C883F16586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463A627-8D27-4B90-B5F2-6BA283069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075175-589C-BE6E-5E09-3563CC5F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BE" sz="4000">
                <a:solidFill>
                  <a:srgbClr val="FFFFFF"/>
                </a:solidFill>
              </a:rPr>
              <a:t>CAN – Error States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27137-BAFC-1572-D1A8-B5663D12E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1" y="5781040"/>
            <a:ext cx="7863840" cy="843280"/>
          </a:xfrm>
        </p:spPr>
        <p:txBody>
          <a:bodyPr anchor="ctr">
            <a:normAutofit/>
          </a:bodyPr>
          <a:lstStyle/>
          <a:p>
            <a:r>
              <a:rPr lang="fr-BE" sz="2000" dirty="0">
                <a:hlinkClick r:id="rId2"/>
              </a:rPr>
              <a:t>https://www.csselectronics.com/pages/can-bus-errors-intro-tutorial</a:t>
            </a:r>
            <a:endParaRPr lang="fr-BE" sz="2000" dirty="0"/>
          </a:p>
          <a:p>
            <a:endParaRPr lang="fr-BE" sz="200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ADE3393-9907-C00A-E03B-37DD0B25D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4080" y="49389"/>
            <a:ext cx="7021198" cy="57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00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A9AED2-F399-02A3-6AD9-83A8B6F9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BE" sz="4000">
                <a:solidFill>
                  <a:srgbClr val="FFFFFF"/>
                </a:solidFill>
              </a:rPr>
              <a:t>CAN Open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46B9B4-BD6C-D694-6534-3F5DC837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159" y="6085490"/>
            <a:ext cx="7819696" cy="578069"/>
          </a:xfrm>
        </p:spPr>
        <p:txBody>
          <a:bodyPr anchor="ctr">
            <a:normAutofit/>
          </a:bodyPr>
          <a:lstStyle/>
          <a:p>
            <a:r>
              <a:rPr lang="fr-BE" sz="2000" dirty="0">
                <a:hlinkClick r:id="rId2"/>
              </a:rPr>
              <a:t>https://www.csselectronics.com/pages/canopen-tutorial-simple-intro</a:t>
            </a:r>
            <a:endParaRPr lang="fr-BE" sz="2000" dirty="0"/>
          </a:p>
          <a:p>
            <a:endParaRPr lang="fr-BE" sz="200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4779808-D013-C39F-20E1-D1DBF771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573" y="223038"/>
            <a:ext cx="5471623" cy="586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2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E4C76C-F902-CA69-4918-0E7A7DAA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"/>
            <a:ext cx="12192000" cy="812823"/>
          </a:xfrm>
        </p:spPr>
        <p:txBody>
          <a:bodyPr anchor="b">
            <a:normAutofit/>
          </a:bodyPr>
          <a:lstStyle/>
          <a:p>
            <a:r>
              <a:rPr lang="fr-FR" sz="4000" dirty="0"/>
              <a:t>Introduction – Les bus de terrain</a:t>
            </a:r>
            <a:endParaRPr lang="fr-BE" sz="4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Complément 5">
                <a:extLst>
                  <a:ext uri="{FF2B5EF4-FFF2-40B4-BE49-F238E27FC236}">
                    <a16:creationId xmlns:a16="http://schemas.microsoft.com/office/drawing/2014/main" id="{EDBD1C13-E387-FCEC-ACFC-6F5C001B55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654661"/>
                  </p:ext>
                </p:extLst>
              </p:nvPr>
            </p:nvGraphicFramePr>
            <p:xfrm>
              <a:off x="0" y="904240"/>
              <a:ext cx="12192000" cy="595374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omplément 5">
                <a:extLst>
                  <a:ext uri="{FF2B5EF4-FFF2-40B4-BE49-F238E27FC236}">
                    <a16:creationId xmlns:a16="http://schemas.microsoft.com/office/drawing/2014/main" id="{EDBD1C13-E387-FCEC-ACFC-6F5C001B55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904240"/>
                <a:ext cx="12192000" cy="59537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028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A9AED2-F399-02A3-6AD9-83A8B6F9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 Open - General overview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F8D4761-91D3-0514-A6C2-C4A739FFD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828" y="1966293"/>
            <a:ext cx="954034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23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64D5C5-6F0C-51AA-4CF7-51230973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CAN Open – Priorité à la fonction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FC7CF2C-7DD9-6A82-9E41-2229F3EFB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4786" y="1603915"/>
            <a:ext cx="9364717" cy="2341179"/>
          </a:xfrm>
          <a:prstGeom prst="rect">
            <a:avLst/>
          </a:prstGeom>
        </p:spPr>
      </p:pic>
      <p:pic>
        <p:nvPicPr>
          <p:cNvPr id="7" name="Image 6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02A7C8BC-0057-3ECB-CF5C-6A04D11A7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3" y="3943873"/>
            <a:ext cx="9186041" cy="29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73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E628E-8100-8DBF-4B82-E08A44EF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 Open – Priorité à la fonction</a:t>
            </a:r>
          </a:p>
        </p:txBody>
      </p:sp>
      <p:pic>
        <p:nvPicPr>
          <p:cNvPr id="5" name="Espace réservé du contenu 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7962440E-F6B0-45E7-ED4F-E57DFA66E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00703"/>
            <a:ext cx="7225748" cy="465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95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148EB9-B579-AF09-5890-EB71AD00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CAN Open – Object Dictionnary</a:t>
            </a:r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1294C51-6A3A-29B9-1524-947F674B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05" y="314078"/>
            <a:ext cx="4360120" cy="2161740"/>
          </a:xfrm>
          <a:prstGeom prst="rect">
            <a:avLst/>
          </a:prstGeom>
        </p:spPr>
      </p:pic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5B925B95-D93B-4372-7A4A-D8EF241BB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903446"/>
              </p:ext>
            </p:extLst>
          </p:nvPr>
        </p:nvGraphicFramePr>
        <p:xfrm>
          <a:off x="4080984" y="2475818"/>
          <a:ext cx="4023360" cy="2167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1D7B2998-740A-3A7F-9E15-4A20A56EECF0}"/>
              </a:ext>
            </a:extLst>
          </p:cNvPr>
          <p:cNvSpPr txBox="1"/>
          <p:nvPr/>
        </p:nvSpPr>
        <p:spPr>
          <a:xfrm>
            <a:off x="858022" y="4780804"/>
            <a:ext cx="10923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Exemple : </a:t>
            </a:r>
            <a:r>
              <a:rPr lang="fr-BE" dirty="0">
                <a:hlinkClick r:id="rId8"/>
              </a:rPr>
              <a:t>https://www.festo.com/net/ko_kr/SupportPortal/Files/757139/CMMS-CO_2010-12a_554352g1.pdf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8912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341105D-4EE2-45B7-A72A-5FBB72BA7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B63F19-CA54-41EB-ADE6-891EFA83B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5E73E5-6858-4F44-942E-5873B8F3B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E9120-CDC0-4C6E-81A8-3035D7578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7E3A42-1C74-4D49-B05E-385490CA9D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59AE14-DEBC-DF23-68A9-85AE4D51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 Open – SDO/PDO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0FB628E-D40B-D3DD-BF35-91C899EFA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5288" y="93395"/>
            <a:ext cx="7225748" cy="2408582"/>
          </a:xfrm>
          <a:prstGeom prst="rect">
            <a:avLst/>
          </a:prstGeom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68775BB-8064-0975-583C-F439828DF4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3351"/>
              </p:ext>
            </p:extLst>
          </p:nvPr>
        </p:nvGraphicFramePr>
        <p:xfrm>
          <a:off x="4225159" y="2501978"/>
          <a:ext cx="7819696" cy="4161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480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71FA0F3-FEC5-4E67-A591-C96AA6563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FB47EFC-0D0B-4FBD-8F0F-03CE26F2E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4D31494-48AD-4458-B2B6-125876FC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6977157-F54D-431A-B0D9-E9707772A2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1AE64A-EEE3-F425-F799-F692F18DB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36" y="1028700"/>
            <a:ext cx="9947305" cy="1090657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rgbClr val="FFFFFF"/>
                </a:solidFill>
              </a:rPr>
              <a:t>Questions ?</a:t>
            </a:r>
            <a:endParaRPr lang="fr-BE" sz="4800">
              <a:solidFill>
                <a:srgbClr val="FFFFFF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Picture 34" descr="Question marks in a line and one question mark is lit">
            <a:extLst>
              <a:ext uri="{FF2B5EF4-FFF2-40B4-BE49-F238E27FC236}">
                <a16:creationId xmlns:a16="http://schemas.microsoft.com/office/drawing/2014/main" id="{8302D50D-D536-79DE-A2A5-2731B9DE1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5" r="1" b="20790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798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0FFD5B5-BA89-8DE8-ED58-5A9824E9F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23" r="1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843B15-2963-8440-50EB-2F37D00C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Communication entre machines</a:t>
            </a:r>
          </a:p>
        </p:txBody>
      </p:sp>
    </p:spTree>
    <p:extLst>
      <p:ext uri="{BB962C8B-B14F-4D97-AF65-F5344CB8AC3E}">
        <p14:creationId xmlns:p14="http://schemas.microsoft.com/office/powerpoint/2010/main" val="82432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8146F2-14C2-19C9-DE00-92541F60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BE" sz="3700">
                <a:solidFill>
                  <a:srgbClr val="FFFFFF"/>
                </a:solidFill>
              </a:rPr>
              <a:t>Communication entre machines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458520-CABB-603C-7436-5529C5BC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fr-BE" sz="1700" dirty="0"/>
              <a:t>Entre :</a:t>
            </a:r>
          </a:p>
          <a:p>
            <a:pPr lvl="1"/>
            <a:r>
              <a:rPr lang="fr-BE" sz="1700" dirty="0"/>
              <a:t>Deux pcs</a:t>
            </a:r>
          </a:p>
          <a:p>
            <a:pPr lvl="1"/>
            <a:r>
              <a:rPr lang="fr-BE" sz="1700" dirty="0"/>
              <a:t>Un pc et un </a:t>
            </a:r>
            <a:r>
              <a:rPr lang="fr-BE" sz="1700" dirty="0" err="1"/>
              <a:t>device</a:t>
            </a:r>
            <a:endParaRPr lang="fr-BE" sz="1700" dirty="0"/>
          </a:p>
          <a:p>
            <a:pPr lvl="2"/>
            <a:r>
              <a:rPr lang="fr-BE" sz="1700" dirty="0"/>
              <a:t>Clavier/souris</a:t>
            </a:r>
          </a:p>
          <a:p>
            <a:pPr lvl="2"/>
            <a:r>
              <a:rPr lang="fr-BE" sz="1700" dirty="0"/>
              <a:t>Imprimante</a:t>
            </a:r>
          </a:p>
          <a:p>
            <a:pPr lvl="2"/>
            <a:r>
              <a:rPr lang="fr-BE" sz="1700" dirty="0"/>
              <a:t>Capteur</a:t>
            </a:r>
          </a:p>
          <a:p>
            <a:pPr lvl="2"/>
            <a:r>
              <a:rPr lang="fr-BE" sz="1700" dirty="0"/>
              <a:t>…</a:t>
            </a:r>
          </a:p>
          <a:p>
            <a:pPr lvl="1"/>
            <a:r>
              <a:rPr lang="fr-BE" sz="1700" dirty="0"/>
              <a:t>Un pc et un automate</a:t>
            </a:r>
          </a:p>
          <a:p>
            <a:pPr lvl="1"/>
            <a:r>
              <a:rPr lang="fr-BE" sz="1700" dirty="0"/>
              <a:t>Deux automates</a:t>
            </a:r>
          </a:p>
          <a:p>
            <a:pPr lvl="1"/>
            <a:r>
              <a:rPr lang="fr-BE" sz="1700" dirty="0"/>
              <a:t>Un automate et un </a:t>
            </a:r>
            <a:r>
              <a:rPr lang="fr-BE" sz="1700" dirty="0" err="1"/>
              <a:t>device</a:t>
            </a:r>
            <a:endParaRPr lang="fr-BE" sz="1700" dirty="0"/>
          </a:p>
          <a:p>
            <a:pPr lvl="1"/>
            <a:r>
              <a:rPr lang="fr-BE" sz="1700" dirty="0"/>
              <a:t>…</a:t>
            </a:r>
          </a:p>
          <a:p>
            <a:pPr lvl="1"/>
            <a:endParaRPr lang="fr-BE" sz="1700" dirty="0"/>
          </a:p>
          <a:p>
            <a:r>
              <a:rPr lang="fr-BE" sz="1700" dirty="0"/>
              <a:t>Il y a communication lorsque deux systèmes électroniques doivent s’échanger des informations</a:t>
            </a:r>
          </a:p>
          <a:p>
            <a:pPr lvl="2"/>
            <a:endParaRPr lang="fr-BE" sz="1700" dirty="0"/>
          </a:p>
        </p:txBody>
      </p:sp>
      <p:pic>
        <p:nvPicPr>
          <p:cNvPr id="22" name="Picture 21" descr="Processeur avec des nombres binaires et un plan d'aménagement">
            <a:extLst>
              <a:ext uri="{FF2B5EF4-FFF2-40B4-BE49-F238E27FC236}">
                <a16:creationId xmlns:a16="http://schemas.microsoft.com/office/drawing/2014/main" id="{7E2D43BA-9BF8-A88E-2611-4D1C6ACF1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08" r="30307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3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E1E28-B3EA-4E78-FEB5-A382EA1A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Communication entre machines</a:t>
            </a:r>
            <a:endParaRPr lang="fr-BE" sz="4000">
              <a:solidFill>
                <a:srgbClr val="FFFFFF"/>
              </a:solidFill>
            </a:endParaRPr>
          </a:p>
        </p:txBody>
      </p:sp>
      <p:graphicFrame>
        <p:nvGraphicFramePr>
          <p:cNvPr id="22" name="Espace réservé du contenu 2">
            <a:extLst>
              <a:ext uri="{FF2B5EF4-FFF2-40B4-BE49-F238E27FC236}">
                <a16:creationId xmlns:a16="http://schemas.microsoft.com/office/drawing/2014/main" id="{98C21CE0-D7F1-95A1-7C62-29874B625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30582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01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4D973F81-BAFE-4F20-A8BC-8867904FE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graphicEl>
                                              <a:dgm id="{4D973F81-BAFE-4F20-A8BC-8867904FE2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43E4B6AA-5E2E-440D-A8BE-4C7652D33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graphicEl>
                                              <a:dgm id="{43E4B6AA-5E2E-440D-A8BE-4C7652D33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86190A9D-0BDE-4E5E-81E4-83CC6C494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graphicEl>
                                              <a:dgm id="{86190A9D-0BDE-4E5E-81E4-83CC6C494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1CC66920-89C8-4910-A179-9EB8E07AD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graphicEl>
                                              <a:dgm id="{1CC66920-89C8-4910-A179-9EB8E07AD5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C9F9FC89-4A6A-4071-9696-B4685ADB2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graphicEl>
                                              <a:dgm id="{C9F9FC89-4A6A-4071-9696-B4685ADB21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41B53ED7-59A9-4B62-B471-14E4CAAB72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graphicEl>
                                              <a:dgm id="{41B53ED7-59A9-4B62-B471-14E4CAAB72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B572E-1B28-C733-C290-984AB9AF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Normaliser la communication</a:t>
            </a:r>
            <a:endParaRPr lang="fr-BE" sz="4000">
              <a:solidFill>
                <a:srgbClr val="FFFFFF"/>
              </a:solidFill>
            </a:endParaRPr>
          </a:p>
        </p:txBody>
      </p:sp>
      <p:graphicFrame>
        <p:nvGraphicFramePr>
          <p:cNvPr id="22" name="Espace réservé du contenu 2">
            <a:extLst>
              <a:ext uri="{FF2B5EF4-FFF2-40B4-BE49-F238E27FC236}">
                <a16:creationId xmlns:a16="http://schemas.microsoft.com/office/drawing/2014/main" id="{F539DB09-E5DE-F79B-43EC-DB274C68F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6192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8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D6BF7508-EE13-4F18-AB52-11E335F32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graphicEl>
                                              <a:dgm id="{D6BF7508-EE13-4F18-AB52-11E335F321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329C17EF-FB30-45EF-9863-F130E91716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graphicEl>
                                              <a:dgm id="{329C17EF-FB30-45EF-9863-F130E91716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D5A240D-0E4D-4EB8-97B8-37895DE8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graphicEl>
                                              <a:dgm id="{6D5A240D-0E4D-4EB8-97B8-37895DE8C3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E94079B8-C4A8-4D05-A69D-BBD4BA969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graphicEl>
                                              <a:dgm id="{E94079B8-C4A8-4D05-A69D-BBD4BA9691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35CC19AE-7345-4DE1-BF14-473E2D6C9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graphicEl>
                                              <a:dgm id="{35CC19AE-7345-4DE1-BF14-473E2D6C9A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 uiExpand="1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0EBE4B-D3A6-4CDB-78C4-6DD99A6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BE" sz="4000" dirty="0">
                <a:solidFill>
                  <a:srgbClr val="FFFFFF"/>
                </a:solidFill>
              </a:rPr>
              <a:t>Le modèle OSI</a:t>
            </a:r>
          </a:p>
        </p:txBody>
      </p:sp>
      <p:pic>
        <p:nvPicPr>
          <p:cNvPr id="6" name="Espace réservé du contenu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281D7373-D815-BAA2-7000-B2A51A9F1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-1828"/>
            <a:ext cx="8150712" cy="68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3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hasrinm29z5av7286toqxb1qg7rhfg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726E9816-FB35-4EF1-BBA7-F25B7178C7C6}">
  <we:reference id="wa104379261" version="4.3.0.0" store="fr-FR" storeType="OMEX"/>
  <we:alternateReferences>
    <we:reference id="WA104379261" version="4.3.0.0" store="WA104379261" storeType="OMEX"/>
  </we:alternateReferences>
  <we:properties>
    <we:property name="MENTIMETER_QUESTION_ID_KEY" value="&quot;pwxi25pa33ho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1295</Words>
  <Application>Microsoft Office PowerPoint</Application>
  <PresentationFormat>Grand écran</PresentationFormat>
  <Paragraphs>199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Thème Office</vt:lpstr>
      <vt:lpstr>Fieldbus</vt:lpstr>
      <vt:lpstr>Sommaire</vt:lpstr>
      <vt:lpstr>Introduction – Les bus de terrain</vt:lpstr>
      <vt:lpstr>Introduction – Les bus de terrain</vt:lpstr>
      <vt:lpstr>Communication entre machines</vt:lpstr>
      <vt:lpstr>Communication entre machines</vt:lpstr>
      <vt:lpstr>Communication entre machines</vt:lpstr>
      <vt:lpstr>Normaliser la communication</vt:lpstr>
      <vt:lpstr>Le modèle OSI</vt:lpstr>
      <vt:lpstr>Exemple : TCP/IP</vt:lpstr>
      <vt:lpstr>Quelques autres protocoles</vt:lpstr>
      <vt:lpstr>Le protocole Modbus</vt:lpstr>
      <vt:lpstr>Modbus et OSI</vt:lpstr>
      <vt:lpstr>Topologies d’un réseau</vt:lpstr>
      <vt:lpstr>Request/Reply</vt:lpstr>
      <vt:lpstr>Request/Reply – Gestion d’erreurs</vt:lpstr>
      <vt:lpstr>Protocol Data Unit</vt:lpstr>
      <vt:lpstr>Table d’échange (multi/single block)</vt:lpstr>
      <vt:lpstr>Address mapping</vt:lpstr>
      <vt:lpstr>Request processing</vt:lpstr>
      <vt:lpstr>Function codes</vt:lpstr>
      <vt:lpstr>Public Function codes</vt:lpstr>
      <vt:lpstr>Exemple : Fonction 0x04</vt:lpstr>
      <vt:lpstr>Exemple : Fonction 0x04</vt:lpstr>
      <vt:lpstr>Exemple : Read Input Registers</vt:lpstr>
      <vt:lpstr>Exercice 1 : Sonde de température</vt:lpstr>
      <vt:lpstr>Exercice 2 : Afficheur digital</vt:lpstr>
      <vt:lpstr>CAN - CANOpen</vt:lpstr>
      <vt:lpstr>CAN – Le problème à résoudre</vt:lpstr>
      <vt:lpstr>CAN – Une solution dans la couche physique</vt:lpstr>
      <vt:lpstr>CAN – 1 seul bus</vt:lpstr>
      <vt:lpstr>CAN – 1 seul bus</vt:lpstr>
      <vt:lpstr>CAN – Gestion des priorités</vt:lpstr>
      <vt:lpstr>CAN – Gestion des priorités</vt:lpstr>
      <vt:lpstr>CAN – Gestion des priorités</vt:lpstr>
      <vt:lpstr>CAN – Gestion d’erreurs</vt:lpstr>
      <vt:lpstr>CAN error - Exemple</vt:lpstr>
      <vt:lpstr>CAN – Error States</vt:lpstr>
      <vt:lpstr>CAN Open</vt:lpstr>
      <vt:lpstr>CAN Open - General overview</vt:lpstr>
      <vt:lpstr>CAN Open – Priorité à la fonction</vt:lpstr>
      <vt:lpstr>CAN Open – Priorité à la fonction</vt:lpstr>
      <vt:lpstr>CAN Open – Object Dictionnary</vt:lpstr>
      <vt:lpstr>Can Open – SDO/PDO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your code</dc:title>
  <dc:creator>Martin Verjans</dc:creator>
  <cp:lastModifiedBy>Martin Verjans</cp:lastModifiedBy>
  <cp:revision>10</cp:revision>
  <dcterms:created xsi:type="dcterms:W3CDTF">2023-03-05T18:56:07Z</dcterms:created>
  <dcterms:modified xsi:type="dcterms:W3CDTF">2024-04-01T11:56:48Z</dcterms:modified>
</cp:coreProperties>
</file>