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257" r:id="rId3"/>
    <p:sldId id="32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30" r:id="rId35"/>
    <p:sldId id="331" r:id="rId36"/>
    <p:sldId id="332" r:id="rId37"/>
    <p:sldId id="333" r:id="rId38"/>
    <p:sldId id="336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3" r:id="rId52"/>
    <p:sldId id="304" r:id="rId53"/>
    <p:sldId id="305" r:id="rId54"/>
    <p:sldId id="307" r:id="rId55"/>
    <p:sldId id="300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9" r:id="rId67"/>
    <p:sldId id="318" r:id="rId68"/>
    <p:sldId id="320" r:id="rId69"/>
    <p:sldId id="321" r:id="rId70"/>
    <p:sldId id="322" r:id="rId71"/>
    <p:sldId id="323" r:id="rId72"/>
    <p:sldId id="324" r:id="rId73"/>
    <p:sldId id="325" r:id="rId74"/>
    <p:sldId id="334" r:id="rId75"/>
    <p:sldId id="327" r:id="rId76"/>
    <p:sldId id="335" r:id="rId77"/>
    <p:sldId id="328" r:id="rId78"/>
    <p:sldId id="329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64C13-E91D-459B-8642-0F480EE0AA70}" v="7252" dt="2025-03-24T17:51:3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Verjans" userId="23e40318f4d359fb" providerId="LiveId" clId="{9AF64C13-E91D-459B-8642-0F480EE0AA70}"/>
    <pc:docChg chg="undo redo custSel addSld delSld modSld sldOrd">
      <pc:chgData name="Martin Verjans" userId="23e40318f4d359fb" providerId="LiveId" clId="{9AF64C13-E91D-459B-8642-0F480EE0AA70}" dt="2025-03-24T17:51:38.728" v="11349" actId="14100"/>
      <pc:docMkLst>
        <pc:docMk/>
      </pc:docMkLst>
      <pc:sldChg chg="addSp modSp mod">
        <pc:chgData name="Martin Verjans" userId="23e40318f4d359fb" providerId="LiveId" clId="{9AF64C13-E91D-459B-8642-0F480EE0AA70}" dt="2025-03-24T14:48:07.702" v="10028" actId="14100"/>
        <pc:sldMkLst>
          <pc:docMk/>
          <pc:sldMk cId="3146660679" sldId="256"/>
        </pc:sldMkLst>
        <pc:spChg chg="mod">
          <ac:chgData name="Martin Verjans" userId="23e40318f4d359fb" providerId="LiveId" clId="{9AF64C13-E91D-459B-8642-0F480EE0AA70}" dt="2025-03-24T14:47:49" v="10024" actId="1076"/>
          <ac:spMkLst>
            <pc:docMk/>
            <pc:sldMk cId="3146660679" sldId="256"/>
            <ac:spMk id="5" creationId="{975FDA15-395A-F84E-E3A3-3971DDB1C9BD}"/>
          </ac:spMkLst>
        </pc:spChg>
        <pc:picChg chg="add mod">
          <ac:chgData name="Martin Verjans" userId="23e40318f4d359fb" providerId="LiveId" clId="{9AF64C13-E91D-459B-8642-0F480EE0AA70}" dt="2025-03-24T14:48:07.702" v="10028" actId="14100"/>
          <ac:picMkLst>
            <pc:docMk/>
            <pc:sldMk cId="3146660679" sldId="256"/>
            <ac:picMk id="7" creationId="{E7A82E9C-5B79-24DB-E064-00113AEBD56D}"/>
          </ac:picMkLst>
        </pc:picChg>
      </pc:sldChg>
      <pc:sldChg chg="addSp delSp modSp mod modTransition modAnim">
        <pc:chgData name="Martin Verjans" userId="23e40318f4d359fb" providerId="LiveId" clId="{9AF64C13-E91D-459B-8642-0F480EE0AA70}" dt="2025-03-22T09:42:01.030" v="23"/>
        <pc:sldMkLst>
          <pc:docMk/>
          <pc:sldMk cId="1085564414" sldId="257"/>
        </pc:sldMkLst>
        <pc:spChg chg="add mod">
          <ac:chgData name="Martin Verjans" userId="23e40318f4d359fb" providerId="LiveId" clId="{9AF64C13-E91D-459B-8642-0F480EE0AA70}" dt="2025-03-22T09:40:59.233" v="9" actId="1076"/>
          <ac:spMkLst>
            <pc:docMk/>
            <pc:sldMk cId="1085564414" sldId="257"/>
            <ac:spMk id="13" creationId="{7EC65434-B4BE-93D3-116A-C32EAF5870DE}"/>
          </ac:spMkLst>
        </pc:spChg>
        <pc:picChg chg="mod">
          <ac:chgData name="Martin Verjans" userId="23e40318f4d359fb" providerId="LiveId" clId="{9AF64C13-E91D-459B-8642-0F480EE0AA70}" dt="2025-03-22T09:39:55.181" v="3" actId="1076"/>
          <ac:picMkLst>
            <pc:docMk/>
            <pc:sldMk cId="1085564414" sldId="257"/>
            <ac:picMk id="7" creationId="{D58FC41D-1C08-2913-9C79-259805696B15}"/>
          </ac:picMkLst>
        </pc:picChg>
        <pc:picChg chg="add mod">
          <ac:chgData name="Martin Verjans" userId="23e40318f4d359fb" providerId="LiveId" clId="{9AF64C13-E91D-459B-8642-0F480EE0AA70}" dt="2025-03-22T09:39:52.219" v="2" actId="1076"/>
          <ac:picMkLst>
            <pc:docMk/>
            <pc:sldMk cId="1085564414" sldId="257"/>
            <ac:picMk id="11" creationId="{FB13ABAA-3177-31C4-A70A-5200FC5A01AC}"/>
          </ac:picMkLst>
        </pc:picChg>
      </pc:sldChg>
      <pc:sldChg chg="addSp delSp modSp mod modAnim">
        <pc:chgData name="Martin Verjans" userId="23e40318f4d359fb" providerId="LiveId" clId="{9AF64C13-E91D-459B-8642-0F480EE0AA70}" dt="2025-03-23T06:58:46.927" v="5866" actId="13926"/>
        <pc:sldMkLst>
          <pc:docMk/>
          <pc:sldMk cId="3264990083" sldId="258"/>
        </pc:sldMkLst>
        <pc:spChg chg="mod">
          <ac:chgData name="Martin Verjans" userId="23e40318f4d359fb" providerId="LiveId" clId="{9AF64C13-E91D-459B-8642-0F480EE0AA70}" dt="2025-03-23T06:58:46.927" v="5866" actId="13926"/>
          <ac:spMkLst>
            <pc:docMk/>
            <pc:sldMk cId="3264990083" sldId="258"/>
            <ac:spMk id="3" creationId="{486DA4D0-DF85-69D3-9C62-50BF4196BA4B}"/>
          </ac:spMkLst>
        </pc:spChg>
        <pc:spChg chg="add del mod">
          <ac:chgData name="Martin Verjans" userId="23e40318f4d359fb" providerId="LiveId" clId="{9AF64C13-E91D-459B-8642-0F480EE0AA70}" dt="2025-03-22T09:44:01.152" v="45" actId="20577"/>
          <ac:spMkLst>
            <pc:docMk/>
            <pc:sldMk cId="3264990083" sldId="258"/>
            <ac:spMk id="5" creationId="{50DCC258-2649-D284-51C5-A7CB7E1FAB8D}"/>
          </ac:spMkLst>
        </pc:spChg>
        <pc:picChg chg="add mod">
          <ac:chgData name="Martin Verjans" userId="23e40318f4d359fb" providerId="LiveId" clId="{9AF64C13-E91D-459B-8642-0F480EE0AA70}" dt="2025-03-22T09:45:53.687" v="112" actId="1076"/>
          <ac:picMkLst>
            <pc:docMk/>
            <pc:sldMk cId="3264990083" sldId="258"/>
            <ac:picMk id="7" creationId="{DE35E8C3-B654-D888-8955-8FB732A41F31}"/>
          </ac:picMkLst>
        </pc:picChg>
        <pc:picChg chg="add mod">
          <ac:chgData name="Martin Verjans" userId="23e40318f4d359fb" providerId="LiveId" clId="{9AF64C13-E91D-459B-8642-0F480EE0AA70}" dt="2025-03-22T09:46:14.279" v="114" actId="1076"/>
          <ac:picMkLst>
            <pc:docMk/>
            <pc:sldMk cId="3264990083" sldId="258"/>
            <ac:picMk id="12" creationId="{4AD2CA46-40CC-D512-1D84-02D09C855AA0}"/>
          </ac:picMkLst>
        </pc:picChg>
      </pc:sldChg>
      <pc:sldChg chg="new del">
        <pc:chgData name="Martin Verjans" userId="23e40318f4d359fb" providerId="LiveId" clId="{9AF64C13-E91D-459B-8642-0F480EE0AA70}" dt="2025-03-22T09:46:59.212" v="121" actId="47"/>
        <pc:sldMkLst>
          <pc:docMk/>
          <pc:sldMk cId="167322140" sldId="259"/>
        </pc:sldMkLst>
      </pc:sldChg>
      <pc:sldChg chg="addSp delSp modSp add mod delAnim modAnim">
        <pc:chgData name="Martin Verjans" userId="23e40318f4d359fb" providerId="LiveId" clId="{9AF64C13-E91D-459B-8642-0F480EE0AA70}" dt="2025-03-22T10:05:34.220" v="465"/>
        <pc:sldMkLst>
          <pc:docMk/>
          <pc:sldMk cId="301023534" sldId="259"/>
        </pc:sldMkLst>
        <pc:spChg chg="mod">
          <ac:chgData name="Martin Verjans" userId="23e40318f4d359fb" providerId="LiveId" clId="{9AF64C13-E91D-459B-8642-0F480EE0AA70}" dt="2025-03-22T09:53:35.892" v="411" actId="20577"/>
          <ac:spMkLst>
            <pc:docMk/>
            <pc:sldMk cId="301023534" sldId="259"/>
            <ac:spMk id="3" creationId="{828558FC-7C85-FA50-E87D-BC53789BB049}"/>
          </ac:spMkLst>
        </pc:spChg>
        <pc:spChg chg="mod">
          <ac:chgData name="Martin Verjans" userId="23e40318f4d359fb" providerId="LiveId" clId="{9AF64C13-E91D-459B-8642-0F480EE0AA70}" dt="2025-03-22T09:47:06.834" v="140" actId="20577"/>
          <ac:spMkLst>
            <pc:docMk/>
            <pc:sldMk cId="301023534" sldId="259"/>
            <ac:spMk id="5" creationId="{CB29E1FF-915F-EEBB-A47E-08674FF4ACFD}"/>
          </ac:spMkLst>
        </pc:spChg>
        <pc:picChg chg="add mod">
          <ac:chgData name="Martin Verjans" userId="23e40318f4d359fb" providerId="LiveId" clId="{9AF64C13-E91D-459B-8642-0F480EE0AA70}" dt="2025-03-22T10:05:31.320" v="464" actId="1076"/>
          <ac:picMkLst>
            <pc:docMk/>
            <pc:sldMk cId="301023534" sldId="259"/>
            <ac:picMk id="9" creationId="{2135ACFC-EDEB-E3B3-7332-FEA86E8E156D}"/>
          </ac:picMkLst>
        </pc:picChg>
      </pc:sldChg>
      <pc:sldChg chg="addSp delSp modSp add mod modTransition delAnim modAnim">
        <pc:chgData name="Martin Verjans" userId="23e40318f4d359fb" providerId="LiveId" clId="{9AF64C13-E91D-459B-8642-0F480EE0AA70}" dt="2025-03-22T10:46:11.201" v="643"/>
        <pc:sldMkLst>
          <pc:docMk/>
          <pc:sldMk cId="925657628" sldId="260"/>
        </pc:sldMkLst>
        <pc:spChg chg="mod">
          <ac:chgData name="Martin Verjans" userId="23e40318f4d359fb" providerId="LiveId" clId="{9AF64C13-E91D-459B-8642-0F480EE0AA70}" dt="2025-03-22T10:17:38.698" v="499" actId="13926"/>
          <ac:spMkLst>
            <pc:docMk/>
            <pc:sldMk cId="925657628" sldId="260"/>
            <ac:spMk id="3" creationId="{DF6E83C1-8E89-3CE5-3A0C-EC4017E60D83}"/>
          </ac:spMkLst>
        </pc:spChg>
        <pc:spChg chg="mod">
          <ac:chgData name="Martin Verjans" userId="23e40318f4d359fb" providerId="LiveId" clId="{9AF64C13-E91D-459B-8642-0F480EE0AA70}" dt="2025-03-22T10:02:12.280" v="435" actId="20577"/>
          <ac:spMkLst>
            <pc:docMk/>
            <pc:sldMk cId="925657628" sldId="260"/>
            <ac:spMk id="5" creationId="{0C7EDDC1-4EF5-A3C1-A77F-A9CC9AE7E809}"/>
          </ac:spMkLst>
        </pc:spChg>
        <pc:picChg chg="add mod">
          <ac:chgData name="Martin Verjans" userId="23e40318f4d359fb" providerId="LiveId" clId="{9AF64C13-E91D-459B-8642-0F480EE0AA70}" dt="2025-03-22T10:04:40.745" v="461" actId="1076"/>
          <ac:picMkLst>
            <pc:docMk/>
            <pc:sldMk cId="925657628" sldId="260"/>
            <ac:picMk id="6" creationId="{CAE65179-5C0E-8320-AC39-F5FEB09F59B9}"/>
          </ac:picMkLst>
        </pc:picChg>
        <pc:picChg chg="add mod">
          <ac:chgData name="Martin Verjans" userId="23e40318f4d359fb" providerId="LiveId" clId="{9AF64C13-E91D-459B-8642-0F480EE0AA70}" dt="2025-03-22T10:17:28.778" v="497" actId="1076"/>
          <ac:picMkLst>
            <pc:docMk/>
            <pc:sldMk cId="925657628" sldId="260"/>
            <ac:picMk id="9" creationId="{F476350B-6C45-BF41-B916-203D6329F89A}"/>
          </ac:picMkLst>
        </pc:picChg>
      </pc:sldChg>
      <pc:sldChg chg="addSp delSp modSp add mod modTransition modAnim">
        <pc:chgData name="Martin Verjans" userId="23e40318f4d359fb" providerId="LiveId" clId="{9AF64C13-E91D-459B-8642-0F480EE0AA70}" dt="2025-03-22T11:47:44.334" v="879" actId="1076"/>
        <pc:sldMkLst>
          <pc:docMk/>
          <pc:sldMk cId="3623537892" sldId="261"/>
        </pc:sldMkLst>
        <pc:spChg chg="mod">
          <ac:chgData name="Martin Verjans" userId="23e40318f4d359fb" providerId="LiveId" clId="{9AF64C13-E91D-459B-8642-0F480EE0AA70}" dt="2025-03-22T10:28:14.113" v="530" actId="14100"/>
          <ac:spMkLst>
            <pc:docMk/>
            <pc:sldMk cId="3623537892" sldId="261"/>
            <ac:spMk id="5" creationId="{512FFCDC-6D49-F4CB-4F89-43B5981C2EA6}"/>
          </ac:spMkLst>
        </pc:spChg>
        <pc:spChg chg="add mod">
          <ac:chgData name="Martin Verjans" userId="23e40318f4d359fb" providerId="LiveId" clId="{9AF64C13-E91D-459B-8642-0F480EE0AA70}" dt="2025-03-22T10:33:16.270" v="608" actId="1076"/>
          <ac:spMkLst>
            <pc:docMk/>
            <pc:sldMk cId="3623537892" sldId="261"/>
            <ac:spMk id="7" creationId="{B9509882-45C8-DDD9-7CCF-6E09FF479687}"/>
          </ac:spMkLst>
        </pc:spChg>
        <pc:spChg chg="add mod">
          <ac:chgData name="Martin Verjans" userId="23e40318f4d359fb" providerId="LiveId" clId="{9AF64C13-E91D-459B-8642-0F480EE0AA70}" dt="2025-03-22T10:33:00.842" v="606" actId="1076"/>
          <ac:spMkLst>
            <pc:docMk/>
            <pc:sldMk cId="3623537892" sldId="261"/>
            <ac:spMk id="11" creationId="{C9F6EBF4-F866-B334-8633-69DCD930CA88}"/>
          </ac:spMkLst>
        </pc:spChg>
        <pc:spChg chg="add mod">
          <ac:chgData name="Martin Verjans" userId="23e40318f4d359fb" providerId="LiveId" clId="{9AF64C13-E91D-459B-8642-0F480EE0AA70}" dt="2025-03-22T10:33:06.250" v="607" actId="1076"/>
          <ac:spMkLst>
            <pc:docMk/>
            <pc:sldMk cId="3623537892" sldId="261"/>
            <ac:spMk id="12" creationId="{9D9C689B-B61B-70F8-E5FD-AEB4321C7639}"/>
          </ac:spMkLst>
        </pc:spChg>
        <pc:picChg chg="mod">
          <ac:chgData name="Martin Verjans" userId="23e40318f4d359fb" providerId="LiveId" clId="{9AF64C13-E91D-459B-8642-0F480EE0AA70}" dt="2025-03-22T11:47:44.334" v="879" actId="1076"/>
          <ac:picMkLst>
            <pc:docMk/>
            <pc:sldMk cId="3623537892" sldId="261"/>
            <ac:picMk id="9" creationId="{883C2BEB-4DB3-31B9-5796-62F75A9EDF55}"/>
          </ac:picMkLst>
        </pc:picChg>
      </pc:sldChg>
      <pc:sldChg chg="addSp delSp modSp add mod modTransition delAnim modAnim">
        <pc:chgData name="Martin Verjans" userId="23e40318f4d359fb" providerId="LiveId" clId="{9AF64C13-E91D-459B-8642-0F480EE0AA70}" dt="2025-03-22T11:35:47.163" v="676"/>
        <pc:sldMkLst>
          <pc:docMk/>
          <pc:sldMk cId="3996355557" sldId="262"/>
        </pc:sldMkLst>
        <pc:spChg chg="mod">
          <ac:chgData name="Martin Verjans" userId="23e40318f4d359fb" providerId="LiveId" clId="{9AF64C13-E91D-459B-8642-0F480EE0AA70}" dt="2025-03-22T11:32:32.655" v="666" actId="1076"/>
          <ac:spMkLst>
            <pc:docMk/>
            <pc:sldMk cId="3996355557" sldId="262"/>
            <ac:spMk id="11" creationId="{5F1FF1C0-4715-F893-967B-02D4E86C4331}"/>
          </ac:spMkLst>
        </pc:spChg>
        <pc:picChg chg="add mod">
          <ac:chgData name="Martin Verjans" userId="23e40318f4d359fb" providerId="LiveId" clId="{9AF64C13-E91D-459B-8642-0F480EE0AA70}" dt="2025-03-22T11:31:15.584" v="662" actId="1076"/>
          <ac:picMkLst>
            <pc:docMk/>
            <pc:sldMk cId="3996355557" sldId="262"/>
            <ac:picMk id="14" creationId="{F26F232A-E8AA-7CD9-6382-7B223899457C}"/>
          </ac:picMkLst>
        </pc:picChg>
        <pc:picChg chg="add mod">
          <ac:chgData name="Martin Verjans" userId="23e40318f4d359fb" providerId="LiveId" clId="{9AF64C13-E91D-459B-8642-0F480EE0AA70}" dt="2025-03-22T11:31:15.584" v="662" actId="1076"/>
          <ac:picMkLst>
            <pc:docMk/>
            <pc:sldMk cId="3996355557" sldId="262"/>
            <ac:picMk id="16" creationId="{60BB1376-591D-9B64-1869-FC2499DE6087}"/>
          </ac:picMkLst>
        </pc:picChg>
        <pc:picChg chg="add mod">
          <ac:chgData name="Martin Verjans" userId="23e40318f4d359fb" providerId="LiveId" clId="{9AF64C13-E91D-459B-8642-0F480EE0AA70}" dt="2025-03-22T11:31:15.584" v="662" actId="1076"/>
          <ac:picMkLst>
            <pc:docMk/>
            <pc:sldMk cId="3996355557" sldId="262"/>
            <ac:picMk id="18" creationId="{4ED6AC19-D60E-8F2C-0C5C-C39436BE1F1F}"/>
          </ac:picMkLst>
        </pc:picChg>
        <pc:picChg chg="add mod">
          <ac:chgData name="Martin Verjans" userId="23e40318f4d359fb" providerId="LiveId" clId="{9AF64C13-E91D-459B-8642-0F480EE0AA70}" dt="2025-03-22T11:31:38.483" v="665" actId="1076"/>
          <ac:picMkLst>
            <pc:docMk/>
            <pc:sldMk cId="3996355557" sldId="262"/>
            <ac:picMk id="19" creationId="{E3F73DB6-AAC0-D207-DAEE-DD20BD492D0B}"/>
          </ac:picMkLst>
        </pc:picChg>
        <pc:picChg chg="add mod">
          <ac:chgData name="Martin Verjans" userId="23e40318f4d359fb" providerId="LiveId" clId="{9AF64C13-E91D-459B-8642-0F480EE0AA70}" dt="2025-03-22T11:35:16.981" v="672" actId="1076"/>
          <ac:picMkLst>
            <pc:docMk/>
            <pc:sldMk cId="3996355557" sldId="262"/>
            <ac:picMk id="21" creationId="{D2996E4D-93F9-B3C6-1A32-0116750EFC23}"/>
          </ac:picMkLst>
        </pc:picChg>
        <pc:picChg chg="add mod">
          <ac:chgData name="Martin Verjans" userId="23e40318f4d359fb" providerId="LiveId" clId="{9AF64C13-E91D-459B-8642-0F480EE0AA70}" dt="2025-03-22T11:35:37.830" v="674" actId="1076"/>
          <ac:picMkLst>
            <pc:docMk/>
            <pc:sldMk cId="3996355557" sldId="262"/>
            <ac:picMk id="23" creationId="{3425527E-1325-F5C3-CAC5-F1BE9F64962A}"/>
          </ac:picMkLst>
        </pc:picChg>
      </pc:sldChg>
      <pc:sldChg chg="addSp delSp modSp add mod ord delAnim modAnim">
        <pc:chgData name="Martin Verjans" userId="23e40318f4d359fb" providerId="LiveId" clId="{9AF64C13-E91D-459B-8642-0F480EE0AA70}" dt="2025-03-22T11:33:38.386" v="668"/>
        <pc:sldMkLst>
          <pc:docMk/>
          <pc:sldMk cId="1797428181" sldId="263"/>
        </pc:sldMkLst>
        <pc:picChg chg="add mod">
          <ac:chgData name="Martin Verjans" userId="23e40318f4d359fb" providerId="LiveId" clId="{9AF64C13-E91D-459B-8642-0F480EE0AA70}" dt="2025-03-22T11:33:38.386" v="668"/>
          <ac:picMkLst>
            <pc:docMk/>
            <pc:sldMk cId="1797428181" sldId="263"/>
            <ac:picMk id="4" creationId="{D35127EA-6E10-D865-84F2-0B2799860DDF}"/>
          </ac:picMkLst>
        </pc:picChg>
      </pc:sldChg>
      <pc:sldChg chg="add del">
        <pc:chgData name="Martin Verjans" userId="23e40318f4d359fb" providerId="LiveId" clId="{9AF64C13-E91D-459B-8642-0F480EE0AA70}" dt="2025-03-22T10:46:59.347" v="645" actId="2696"/>
        <pc:sldMkLst>
          <pc:docMk/>
          <pc:sldMk cId="2815805811" sldId="263"/>
        </pc:sldMkLst>
      </pc:sldChg>
      <pc:sldChg chg="addSp delSp modSp add mod modAnim">
        <pc:chgData name="Martin Verjans" userId="23e40318f4d359fb" providerId="LiveId" clId="{9AF64C13-E91D-459B-8642-0F480EE0AA70}" dt="2025-03-22T11:40:02.401" v="747"/>
        <pc:sldMkLst>
          <pc:docMk/>
          <pc:sldMk cId="2410687143" sldId="264"/>
        </pc:sldMkLst>
        <pc:spChg chg="mod">
          <ac:chgData name="Martin Verjans" userId="23e40318f4d359fb" providerId="LiveId" clId="{9AF64C13-E91D-459B-8642-0F480EE0AA70}" dt="2025-03-22T11:39:59.158" v="746" actId="1076"/>
          <ac:spMkLst>
            <pc:docMk/>
            <pc:sldMk cId="2410687143" sldId="264"/>
            <ac:spMk id="7" creationId="{1977D076-5290-D832-8260-F743994F3A67}"/>
          </ac:spMkLst>
        </pc:spChg>
        <pc:picChg chg="add mod">
          <ac:chgData name="Martin Verjans" userId="23e40318f4d359fb" providerId="LiveId" clId="{9AF64C13-E91D-459B-8642-0F480EE0AA70}" dt="2025-03-22T11:33:42.999" v="669"/>
          <ac:picMkLst>
            <pc:docMk/>
            <pc:sldMk cId="2410687143" sldId="264"/>
            <ac:picMk id="2" creationId="{89AB43DF-A9E3-91F2-81C1-B2A26D878EE9}"/>
          </ac:picMkLst>
        </pc:picChg>
        <pc:picChg chg="add mod">
          <ac:chgData name="Martin Verjans" userId="23e40318f4d359fb" providerId="LiveId" clId="{9AF64C13-E91D-459B-8642-0F480EE0AA70}" dt="2025-03-22T11:36:27.765" v="678" actId="1076"/>
          <ac:picMkLst>
            <pc:docMk/>
            <pc:sldMk cId="2410687143" sldId="264"/>
            <ac:picMk id="4" creationId="{DD429A8C-0722-A78E-C8CF-890FA7468072}"/>
          </ac:picMkLst>
        </pc:picChg>
        <pc:picChg chg="add mod">
          <ac:chgData name="Martin Verjans" userId="23e40318f4d359fb" providerId="LiveId" clId="{9AF64C13-E91D-459B-8642-0F480EE0AA70}" dt="2025-03-22T11:37:02.220" v="680" actId="1076"/>
          <ac:picMkLst>
            <pc:docMk/>
            <pc:sldMk cId="2410687143" sldId="264"/>
            <ac:picMk id="6" creationId="{7E5A7077-7DB3-A3D1-20AC-2BF019201820}"/>
          </ac:picMkLst>
        </pc:picChg>
      </pc:sldChg>
      <pc:sldChg chg="add ord">
        <pc:chgData name="Martin Verjans" userId="23e40318f4d359fb" providerId="LiveId" clId="{9AF64C13-E91D-459B-8642-0F480EE0AA70}" dt="2025-03-22T11:37:53.563" v="685"/>
        <pc:sldMkLst>
          <pc:docMk/>
          <pc:sldMk cId="3810247039" sldId="265"/>
        </pc:sldMkLst>
      </pc:sldChg>
      <pc:sldChg chg="addSp delSp modSp add mod modAnim">
        <pc:chgData name="Martin Verjans" userId="23e40318f4d359fb" providerId="LiveId" clId="{9AF64C13-E91D-459B-8642-0F480EE0AA70}" dt="2025-03-22T11:39:44.093" v="745"/>
        <pc:sldMkLst>
          <pc:docMk/>
          <pc:sldMk cId="689549425" sldId="266"/>
        </pc:sldMkLst>
        <pc:spChg chg="mod">
          <ac:chgData name="Martin Verjans" userId="23e40318f4d359fb" providerId="LiveId" clId="{9AF64C13-E91D-459B-8642-0F480EE0AA70}" dt="2025-03-22T11:38:20.592" v="739" actId="1035"/>
          <ac:spMkLst>
            <pc:docMk/>
            <pc:sldMk cId="689549425" sldId="266"/>
            <ac:spMk id="12" creationId="{505363D5-BF5B-41BB-7D03-AD8ED6D48E0F}"/>
          </ac:spMkLst>
        </pc:spChg>
        <pc:picChg chg="add mod">
          <ac:chgData name="Martin Verjans" userId="23e40318f4d359fb" providerId="LiveId" clId="{9AF64C13-E91D-459B-8642-0F480EE0AA70}" dt="2025-03-22T11:38:53.940" v="741" actId="1076"/>
          <ac:picMkLst>
            <pc:docMk/>
            <pc:sldMk cId="689549425" sldId="266"/>
            <ac:picMk id="3" creationId="{6ADAC411-ED85-2109-3E87-A3FCBE173E11}"/>
          </ac:picMkLst>
        </pc:picChg>
        <pc:picChg chg="add mod">
          <ac:chgData name="Martin Verjans" userId="23e40318f4d359fb" providerId="LiveId" clId="{9AF64C13-E91D-459B-8642-0F480EE0AA70}" dt="2025-03-22T11:39:37.655" v="743" actId="1076"/>
          <ac:picMkLst>
            <pc:docMk/>
            <pc:sldMk cId="689549425" sldId="266"/>
            <ac:picMk id="6" creationId="{E11FEF4F-3797-5843-6B66-CCB560DE3A4F}"/>
          </ac:picMkLst>
        </pc:picChg>
      </pc:sldChg>
      <pc:sldChg chg="addSp modSp add mod ord modAnim">
        <pc:chgData name="Martin Verjans" userId="23e40318f4d359fb" providerId="LiveId" clId="{9AF64C13-E91D-459B-8642-0F480EE0AA70}" dt="2025-03-22T11:46:37.397" v="874" actId="14100"/>
        <pc:sldMkLst>
          <pc:docMk/>
          <pc:sldMk cId="1438513835" sldId="267"/>
        </pc:sldMkLst>
        <pc:spChg chg="add mod">
          <ac:chgData name="Martin Verjans" userId="23e40318f4d359fb" providerId="LiveId" clId="{9AF64C13-E91D-459B-8642-0F480EE0AA70}" dt="2025-03-22T11:45:55.527" v="849" actId="20577"/>
          <ac:spMkLst>
            <pc:docMk/>
            <pc:sldMk cId="1438513835" sldId="267"/>
            <ac:spMk id="2" creationId="{ED4F4C1B-C9D9-081D-7AC2-060E746004A7}"/>
          </ac:spMkLst>
        </pc:spChg>
        <pc:spChg chg="add mod">
          <ac:chgData name="Martin Verjans" userId="23e40318f4d359fb" providerId="LiveId" clId="{9AF64C13-E91D-459B-8642-0F480EE0AA70}" dt="2025-03-22T11:46:19.067" v="871" actId="20577"/>
          <ac:spMkLst>
            <pc:docMk/>
            <pc:sldMk cId="1438513835" sldId="267"/>
            <ac:spMk id="3" creationId="{D532705A-A762-07E6-D833-C8D88230E61C}"/>
          </ac:spMkLst>
        </pc:spChg>
        <pc:spChg chg="add mod">
          <ac:chgData name="Martin Verjans" userId="23e40318f4d359fb" providerId="LiveId" clId="{9AF64C13-E91D-459B-8642-0F480EE0AA70}" dt="2025-03-22T11:43:21.059" v="832" actId="20577"/>
          <ac:spMkLst>
            <pc:docMk/>
            <pc:sldMk cId="1438513835" sldId="267"/>
            <ac:spMk id="5" creationId="{8D3BE53B-E11F-32BD-E2C5-13D9CF851E51}"/>
          </ac:spMkLst>
        </pc:spChg>
        <pc:spChg chg="mod">
          <ac:chgData name="Martin Verjans" userId="23e40318f4d359fb" providerId="LiveId" clId="{9AF64C13-E91D-459B-8642-0F480EE0AA70}" dt="2025-03-22T11:40:56.492" v="754" actId="1076"/>
          <ac:spMkLst>
            <pc:docMk/>
            <pc:sldMk cId="1438513835" sldId="267"/>
            <ac:spMk id="7" creationId="{2F233640-F78D-742C-5095-36B4649A7C79}"/>
          </ac:spMkLst>
        </pc:spChg>
        <pc:spChg chg="mod">
          <ac:chgData name="Martin Verjans" userId="23e40318f4d359fb" providerId="LiveId" clId="{9AF64C13-E91D-459B-8642-0F480EE0AA70}" dt="2025-03-22T11:40:56.492" v="754" actId="1076"/>
          <ac:spMkLst>
            <pc:docMk/>
            <pc:sldMk cId="1438513835" sldId="267"/>
            <ac:spMk id="11" creationId="{8A344A44-FEFC-7080-B06B-1F10428D2ABE}"/>
          </ac:spMkLst>
        </pc:spChg>
        <pc:spChg chg="mod">
          <ac:chgData name="Martin Verjans" userId="23e40318f4d359fb" providerId="LiveId" clId="{9AF64C13-E91D-459B-8642-0F480EE0AA70}" dt="2025-03-22T11:40:56.492" v="754" actId="1076"/>
          <ac:spMkLst>
            <pc:docMk/>
            <pc:sldMk cId="1438513835" sldId="267"/>
            <ac:spMk id="12" creationId="{45AEFA3C-F672-FC55-9C46-1D99F069F576}"/>
          </ac:spMkLst>
        </pc:spChg>
        <pc:picChg chg="mod">
          <ac:chgData name="Martin Verjans" userId="23e40318f4d359fb" providerId="LiveId" clId="{9AF64C13-E91D-459B-8642-0F480EE0AA70}" dt="2025-03-22T11:40:48.640" v="753" actId="1076"/>
          <ac:picMkLst>
            <pc:docMk/>
            <pc:sldMk cId="1438513835" sldId="267"/>
            <ac:picMk id="4" creationId="{C33AFF05-EC85-8CDE-DF2C-12726C071BE3}"/>
          </ac:picMkLst>
        </pc:picChg>
        <pc:cxnChg chg="add mod">
          <ac:chgData name="Martin Verjans" userId="23e40318f4d359fb" providerId="LiveId" clId="{9AF64C13-E91D-459B-8642-0F480EE0AA70}" dt="2025-03-22T11:46:31.217" v="873" actId="14100"/>
          <ac:cxnSpMkLst>
            <pc:docMk/>
            <pc:sldMk cId="1438513835" sldId="267"/>
            <ac:cxnSpMk id="9" creationId="{9F68CDE3-D38C-4510-9454-FD325BC91D20}"/>
          </ac:cxnSpMkLst>
        </pc:cxnChg>
        <pc:cxnChg chg="add mod">
          <ac:chgData name="Martin Verjans" userId="23e40318f4d359fb" providerId="LiveId" clId="{9AF64C13-E91D-459B-8642-0F480EE0AA70}" dt="2025-03-22T11:46:37.397" v="874" actId="14100"/>
          <ac:cxnSpMkLst>
            <pc:docMk/>
            <pc:sldMk cId="1438513835" sldId="267"/>
            <ac:cxnSpMk id="13" creationId="{C1B7648E-943A-4C95-E0EB-E1A4D1239B9D}"/>
          </ac:cxnSpMkLst>
        </pc:cxnChg>
      </pc:sldChg>
      <pc:sldChg chg="addSp delSp modSp add mod modTransition delAnim modAnim">
        <pc:chgData name="Martin Verjans" userId="23e40318f4d359fb" providerId="LiveId" clId="{9AF64C13-E91D-459B-8642-0F480EE0AA70}" dt="2025-03-22T12:44:22.710" v="1204"/>
        <pc:sldMkLst>
          <pc:docMk/>
          <pc:sldMk cId="354785597" sldId="268"/>
        </pc:sldMkLst>
        <pc:spChg chg="add mod">
          <ac:chgData name="Martin Verjans" userId="23e40318f4d359fb" providerId="LiveId" clId="{9AF64C13-E91D-459B-8642-0F480EE0AA70}" dt="2025-03-22T12:17:58.378" v="995" actId="14100"/>
          <ac:spMkLst>
            <pc:docMk/>
            <pc:sldMk cId="354785597" sldId="268"/>
            <ac:spMk id="6" creationId="{008B5148-6E89-9FA0-FA7D-82BB21B1C2F1}"/>
          </ac:spMkLst>
        </pc:spChg>
        <pc:spChg chg="add mod">
          <ac:chgData name="Martin Verjans" userId="23e40318f4d359fb" providerId="LiveId" clId="{9AF64C13-E91D-459B-8642-0F480EE0AA70}" dt="2025-03-22T12:44:04.651" v="1203" actId="20577"/>
          <ac:spMkLst>
            <pc:docMk/>
            <pc:sldMk cId="354785597" sldId="268"/>
            <ac:spMk id="15" creationId="{1D1AD73C-F71C-A08F-8D35-BE2A80E95D21}"/>
          </ac:spMkLst>
        </pc:spChg>
        <pc:picChg chg="add mod">
          <ac:chgData name="Martin Verjans" userId="23e40318f4d359fb" providerId="LiveId" clId="{9AF64C13-E91D-459B-8642-0F480EE0AA70}" dt="2025-03-22T12:18:08.212" v="997" actId="1076"/>
          <ac:picMkLst>
            <pc:docMk/>
            <pc:sldMk cId="354785597" sldId="268"/>
            <ac:picMk id="17" creationId="{C8E39452-2E24-293A-858D-0E7477FABB17}"/>
          </ac:picMkLst>
        </pc:picChg>
        <pc:picChg chg="add mod">
          <ac:chgData name="Martin Verjans" userId="23e40318f4d359fb" providerId="LiveId" clId="{9AF64C13-E91D-459B-8642-0F480EE0AA70}" dt="2025-03-22T12:18:25.435" v="999" actId="1076"/>
          <ac:picMkLst>
            <pc:docMk/>
            <pc:sldMk cId="354785597" sldId="268"/>
            <ac:picMk id="19" creationId="{7953D454-2318-EF67-B502-8C8F9536CB5B}"/>
          </ac:picMkLst>
        </pc:picChg>
      </pc:sldChg>
      <pc:sldChg chg="addSp delSp modSp add mod ord modAnim">
        <pc:chgData name="Martin Verjans" userId="23e40318f4d359fb" providerId="LiveId" clId="{9AF64C13-E91D-459B-8642-0F480EE0AA70}" dt="2025-03-22T12:57:12.865" v="1256"/>
        <pc:sldMkLst>
          <pc:docMk/>
          <pc:sldMk cId="144810290" sldId="269"/>
        </pc:sldMkLst>
        <pc:spChg chg="mod">
          <ac:chgData name="Martin Verjans" userId="23e40318f4d359fb" providerId="LiveId" clId="{9AF64C13-E91D-459B-8642-0F480EE0AA70}" dt="2025-03-22T12:24:55.851" v="1148" actId="13822"/>
          <ac:spMkLst>
            <pc:docMk/>
            <pc:sldMk cId="144810290" sldId="269"/>
            <ac:spMk id="2" creationId="{41A6FA48-D423-8AA1-3C48-246DB03983FC}"/>
          </ac:spMkLst>
        </pc:spChg>
        <pc:spChg chg="mod">
          <ac:chgData name="Martin Verjans" userId="23e40318f4d359fb" providerId="LiveId" clId="{9AF64C13-E91D-459B-8642-0F480EE0AA70}" dt="2025-03-22T12:24:53.831" v="1147" actId="13822"/>
          <ac:spMkLst>
            <pc:docMk/>
            <pc:sldMk cId="144810290" sldId="269"/>
            <ac:spMk id="3" creationId="{DA5E5C16-175D-AB9A-43CA-7AB996B8AF3A}"/>
          </ac:spMkLst>
        </pc:spChg>
        <pc:spChg chg="mod">
          <ac:chgData name="Martin Verjans" userId="23e40318f4d359fb" providerId="LiveId" clId="{9AF64C13-E91D-459B-8642-0F480EE0AA70}" dt="2025-03-22T12:24:57.913" v="1149" actId="13822"/>
          <ac:spMkLst>
            <pc:docMk/>
            <pc:sldMk cId="144810290" sldId="269"/>
            <ac:spMk id="5" creationId="{EB0761A6-9D8F-7C2F-A729-D891CBA6AB93}"/>
          </ac:spMkLst>
        </pc:spChg>
        <pc:spChg chg="mod">
          <ac:chgData name="Martin Verjans" userId="23e40318f4d359fb" providerId="LiveId" clId="{9AF64C13-E91D-459B-8642-0F480EE0AA70}" dt="2025-03-22T12:19:16.695" v="1013" actId="14100"/>
          <ac:spMkLst>
            <pc:docMk/>
            <pc:sldMk cId="144810290" sldId="269"/>
            <ac:spMk id="7" creationId="{352D30FB-B677-561D-B260-DB712AA19876}"/>
          </ac:spMkLst>
        </pc:spChg>
        <pc:spChg chg="mod">
          <ac:chgData name="Martin Verjans" userId="23e40318f4d359fb" providerId="LiveId" clId="{9AF64C13-E91D-459B-8642-0F480EE0AA70}" dt="2025-03-22T12:19:20.126" v="1014" actId="14100"/>
          <ac:spMkLst>
            <pc:docMk/>
            <pc:sldMk cId="144810290" sldId="269"/>
            <ac:spMk id="11" creationId="{FC8FC889-9F11-864D-C2DF-1301BA03B312}"/>
          </ac:spMkLst>
        </pc:spChg>
        <pc:spChg chg="mod">
          <ac:chgData name="Martin Verjans" userId="23e40318f4d359fb" providerId="LiveId" clId="{9AF64C13-E91D-459B-8642-0F480EE0AA70}" dt="2025-03-22T12:19:23.283" v="1015" actId="14100"/>
          <ac:spMkLst>
            <pc:docMk/>
            <pc:sldMk cId="144810290" sldId="269"/>
            <ac:spMk id="12" creationId="{C495CCE1-D3C1-9DD1-AF81-677BB3FBEC5B}"/>
          </ac:spMkLst>
        </pc:spChg>
        <pc:spChg chg="add mod">
          <ac:chgData name="Martin Verjans" userId="23e40318f4d359fb" providerId="LiveId" clId="{9AF64C13-E91D-459B-8642-0F480EE0AA70}" dt="2025-03-22T12:21:08.335" v="1051" actId="20577"/>
          <ac:spMkLst>
            <pc:docMk/>
            <pc:sldMk cId="144810290" sldId="269"/>
            <ac:spMk id="18" creationId="{5278C9E6-B370-5B9D-CF43-5EA777486287}"/>
          </ac:spMkLst>
        </pc:spChg>
        <pc:spChg chg="add mod">
          <ac:chgData name="Martin Verjans" userId="23e40318f4d359fb" providerId="LiveId" clId="{9AF64C13-E91D-459B-8642-0F480EE0AA70}" dt="2025-03-22T12:21:57.600" v="1083" actId="20577"/>
          <ac:spMkLst>
            <pc:docMk/>
            <pc:sldMk cId="144810290" sldId="269"/>
            <ac:spMk id="19" creationId="{B1C89116-4E3B-E77E-B860-AE854A259AD1}"/>
          </ac:spMkLst>
        </pc:spChg>
        <pc:spChg chg="add mod">
          <ac:chgData name="Martin Verjans" userId="23e40318f4d359fb" providerId="LiveId" clId="{9AF64C13-E91D-459B-8642-0F480EE0AA70}" dt="2025-03-22T12:22:59.945" v="1129" actId="20577"/>
          <ac:spMkLst>
            <pc:docMk/>
            <pc:sldMk cId="144810290" sldId="269"/>
            <ac:spMk id="25" creationId="{5EF7EE92-3FBB-222E-74AE-C00738035421}"/>
          </ac:spMkLst>
        </pc:spChg>
        <pc:spChg chg="add mod">
          <ac:chgData name="Martin Verjans" userId="23e40318f4d359fb" providerId="LiveId" clId="{9AF64C13-E91D-459B-8642-0F480EE0AA70}" dt="2025-03-22T12:48:42" v="1219" actId="14100"/>
          <ac:spMkLst>
            <pc:docMk/>
            <pc:sldMk cId="144810290" sldId="269"/>
            <ac:spMk id="38" creationId="{A0C4EAC6-37AE-4A11-CCA6-4CEE22172199}"/>
          </ac:spMkLst>
        </pc:spChg>
        <pc:spChg chg="add mod">
          <ac:chgData name="Martin Verjans" userId="23e40318f4d359fb" providerId="LiveId" clId="{9AF64C13-E91D-459B-8642-0F480EE0AA70}" dt="2025-03-22T12:48:47.313" v="1221" actId="14100"/>
          <ac:spMkLst>
            <pc:docMk/>
            <pc:sldMk cId="144810290" sldId="269"/>
            <ac:spMk id="39" creationId="{D91DB560-A7CA-FF55-2719-E04461D844E3}"/>
          </ac:spMkLst>
        </pc:spChg>
        <pc:spChg chg="add mod">
          <ac:chgData name="Martin Verjans" userId="23e40318f4d359fb" providerId="LiveId" clId="{9AF64C13-E91D-459B-8642-0F480EE0AA70}" dt="2025-03-22T12:51:34.597" v="1235" actId="1076"/>
          <ac:spMkLst>
            <pc:docMk/>
            <pc:sldMk cId="144810290" sldId="269"/>
            <ac:spMk id="40" creationId="{C6C7F52F-8265-C69C-8F1A-188126A5D705}"/>
          </ac:spMkLst>
        </pc:spChg>
        <pc:spChg chg="add mod">
          <ac:chgData name="Martin Verjans" userId="23e40318f4d359fb" providerId="LiveId" clId="{9AF64C13-E91D-459B-8642-0F480EE0AA70}" dt="2025-03-22T12:54:44.139" v="1247" actId="1076"/>
          <ac:spMkLst>
            <pc:docMk/>
            <pc:sldMk cId="144810290" sldId="269"/>
            <ac:spMk id="43" creationId="{79716040-A1C0-3AAF-9BF3-8A69617180F2}"/>
          </ac:spMkLst>
        </pc:spChg>
        <pc:spChg chg="add mod">
          <ac:chgData name="Martin Verjans" userId="23e40318f4d359fb" providerId="LiveId" clId="{9AF64C13-E91D-459B-8642-0F480EE0AA70}" dt="2025-03-22T12:56:55.667" v="1255" actId="1076"/>
          <ac:spMkLst>
            <pc:docMk/>
            <pc:sldMk cId="144810290" sldId="269"/>
            <ac:spMk id="44" creationId="{B57D4213-4FD0-8456-BC05-198E835C8C6B}"/>
          </ac:spMkLst>
        </pc:spChg>
        <pc:picChg chg="add mod">
          <ac:chgData name="Martin Verjans" userId="23e40318f4d359fb" providerId="LiveId" clId="{9AF64C13-E91D-459B-8642-0F480EE0AA70}" dt="2025-03-22T12:47:09.443" v="1212" actId="1076"/>
          <ac:picMkLst>
            <pc:docMk/>
            <pc:sldMk cId="144810290" sldId="269"/>
            <ac:picMk id="6" creationId="{6D482F0C-C70C-4B51-C9C7-D857D8A1D53A}"/>
          </ac:picMkLst>
        </pc:picChg>
        <pc:picChg chg="add mod">
          <ac:chgData name="Martin Verjans" userId="23e40318f4d359fb" providerId="LiveId" clId="{9AF64C13-E91D-459B-8642-0F480EE0AA70}" dt="2025-03-22T12:34:35.198" v="1170" actId="1076"/>
          <ac:picMkLst>
            <pc:docMk/>
            <pc:sldMk cId="144810290" sldId="269"/>
            <ac:picMk id="34" creationId="{98B552E7-52B8-44D0-D905-3AF64C283BAA}"/>
          </ac:picMkLst>
        </pc:picChg>
        <pc:picChg chg="add mod">
          <ac:chgData name="Martin Verjans" userId="23e40318f4d359fb" providerId="LiveId" clId="{9AF64C13-E91D-459B-8642-0F480EE0AA70}" dt="2025-03-22T12:35:59.592" v="1177" actId="1076"/>
          <ac:picMkLst>
            <pc:docMk/>
            <pc:sldMk cId="144810290" sldId="269"/>
            <ac:picMk id="36" creationId="{B979D182-67EF-09F0-0766-DB2BA79975AC}"/>
          </ac:picMkLst>
        </pc:picChg>
        <pc:picChg chg="add mod">
          <ac:chgData name="Martin Verjans" userId="23e40318f4d359fb" providerId="LiveId" clId="{9AF64C13-E91D-459B-8642-0F480EE0AA70}" dt="2025-03-22T12:53:29.507" v="1239" actId="1076"/>
          <ac:picMkLst>
            <pc:docMk/>
            <pc:sldMk cId="144810290" sldId="269"/>
            <ac:picMk id="42" creationId="{5FBC33D5-A729-C0CD-C428-58FB0006BE29}"/>
          </ac:picMkLst>
        </pc:picChg>
        <pc:cxnChg chg="mod">
          <ac:chgData name="Martin Verjans" userId="23e40318f4d359fb" providerId="LiveId" clId="{9AF64C13-E91D-459B-8642-0F480EE0AA70}" dt="2025-03-22T12:23:53.224" v="1137" actId="17032"/>
          <ac:cxnSpMkLst>
            <pc:docMk/>
            <pc:sldMk cId="144810290" sldId="269"/>
            <ac:cxnSpMk id="9" creationId="{6DA191D4-BB67-294B-8B8F-DB0218FA97D4}"/>
          </ac:cxnSpMkLst>
        </pc:cxnChg>
        <pc:cxnChg chg="mod">
          <ac:chgData name="Martin Verjans" userId="23e40318f4d359fb" providerId="LiveId" clId="{9AF64C13-E91D-459B-8642-0F480EE0AA70}" dt="2025-03-22T12:24:01.980" v="1138" actId="17032"/>
          <ac:cxnSpMkLst>
            <pc:docMk/>
            <pc:sldMk cId="144810290" sldId="269"/>
            <ac:cxnSpMk id="13" creationId="{92EE2F18-770E-4E29-FF7A-25CC81F8B8E7}"/>
          </ac:cxnSpMkLst>
        </pc:cxnChg>
        <pc:cxnChg chg="add mod">
          <ac:chgData name="Martin Verjans" userId="23e40318f4d359fb" providerId="LiveId" clId="{9AF64C13-E91D-459B-8642-0F480EE0AA70}" dt="2025-03-22T12:22:11.731" v="1086" actId="14100"/>
          <ac:cxnSpMkLst>
            <pc:docMk/>
            <pc:sldMk cId="144810290" sldId="269"/>
            <ac:cxnSpMk id="20" creationId="{ACBE90DD-F867-CF81-4DF0-8527294C3269}"/>
          </ac:cxnSpMkLst>
        </pc:cxnChg>
        <pc:cxnChg chg="add mod">
          <ac:chgData name="Martin Verjans" userId="23e40318f4d359fb" providerId="LiveId" clId="{9AF64C13-E91D-459B-8642-0F480EE0AA70}" dt="2025-03-22T12:22:22.192" v="1089" actId="14100"/>
          <ac:cxnSpMkLst>
            <pc:docMk/>
            <pc:sldMk cId="144810290" sldId="269"/>
            <ac:cxnSpMk id="22" creationId="{D3ABBD80-7FB2-0436-EF58-9263119845D7}"/>
          </ac:cxnSpMkLst>
        </pc:cxnChg>
        <pc:cxnChg chg="add mod">
          <ac:chgData name="Martin Verjans" userId="23e40318f4d359fb" providerId="LiveId" clId="{9AF64C13-E91D-459B-8642-0F480EE0AA70}" dt="2025-03-22T12:23:14.690" v="1133" actId="14100"/>
          <ac:cxnSpMkLst>
            <pc:docMk/>
            <pc:sldMk cId="144810290" sldId="269"/>
            <ac:cxnSpMk id="26" creationId="{EFD5A153-664A-CF38-6C44-357A37A30E2B}"/>
          </ac:cxnSpMkLst>
        </pc:cxnChg>
        <pc:cxnChg chg="add mod">
          <ac:chgData name="Martin Verjans" userId="23e40318f4d359fb" providerId="LiveId" clId="{9AF64C13-E91D-459B-8642-0F480EE0AA70}" dt="2025-03-22T12:23:23.548" v="1136" actId="14100"/>
          <ac:cxnSpMkLst>
            <pc:docMk/>
            <pc:sldMk cId="144810290" sldId="269"/>
            <ac:cxnSpMk id="30" creationId="{B7E37FB3-751C-107F-CD1C-1C31B6126648}"/>
          </ac:cxnSpMkLst>
        </pc:cxnChg>
      </pc:sldChg>
      <pc:sldChg chg="addSp delSp modSp add mod ord delAnim modAnim">
        <pc:chgData name="Martin Verjans" userId="23e40318f4d359fb" providerId="LiveId" clId="{9AF64C13-E91D-459B-8642-0F480EE0AA70}" dt="2025-03-22T13:05:09.451" v="1381"/>
        <pc:sldMkLst>
          <pc:docMk/>
          <pc:sldMk cId="340067438" sldId="270"/>
        </pc:sldMkLst>
        <pc:spChg chg="mod">
          <ac:chgData name="Martin Verjans" userId="23e40318f4d359fb" providerId="LiveId" clId="{9AF64C13-E91D-459B-8642-0F480EE0AA70}" dt="2025-03-22T13:04:44.882" v="1375" actId="14100"/>
          <ac:spMkLst>
            <pc:docMk/>
            <pc:sldMk cId="340067438" sldId="270"/>
            <ac:spMk id="6" creationId="{FDF0D3B8-8FC2-D0F1-4617-134B2EE62F14}"/>
          </ac:spMkLst>
        </pc:spChg>
        <pc:spChg chg="mod">
          <ac:chgData name="Martin Verjans" userId="23e40318f4d359fb" providerId="LiveId" clId="{9AF64C13-E91D-459B-8642-0F480EE0AA70}" dt="2025-03-22T13:04:47.531" v="1376" actId="14100"/>
          <ac:spMkLst>
            <pc:docMk/>
            <pc:sldMk cId="340067438" sldId="270"/>
            <ac:spMk id="15" creationId="{8D57FC05-D5C5-47B3-522A-955B89EF0DDE}"/>
          </ac:spMkLst>
        </pc:spChg>
        <pc:picChg chg="add mod">
          <ac:chgData name="Martin Verjans" userId="23e40318f4d359fb" providerId="LiveId" clId="{9AF64C13-E91D-459B-8642-0F480EE0AA70}" dt="2025-03-22T13:04:50.443" v="1377" actId="1076"/>
          <ac:picMkLst>
            <pc:docMk/>
            <pc:sldMk cId="340067438" sldId="270"/>
            <ac:picMk id="3" creationId="{5675F314-5D65-2553-D87F-C0EBD8DF446D}"/>
          </ac:picMkLst>
        </pc:picChg>
        <pc:picChg chg="add mod">
          <ac:chgData name="Martin Verjans" userId="23e40318f4d359fb" providerId="LiveId" clId="{9AF64C13-E91D-459B-8642-0F480EE0AA70}" dt="2025-03-22T13:04:56.147" v="1378" actId="1076"/>
          <ac:picMkLst>
            <pc:docMk/>
            <pc:sldMk cId="340067438" sldId="270"/>
            <ac:picMk id="5" creationId="{4B5DDA06-69FB-4CB4-3F0F-6C8198C286E8}"/>
          </ac:picMkLst>
        </pc:picChg>
      </pc:sldChg>
      <pc:sldChg chg="addSp delSp modSp add mod ord delAnim modAnim">
        <pc:chgData name="Martin Verjans" userId="23e40318f4d359fb" providerId="LiveId" clId="{9AF64C13-E91D-459B-8642-0F480EE0AA70}" dt="2025-03-22T13:16:25.679" v="1493"/>
        <pc:sldMkLst>
          <pc:docMk/>
          <pc:sldMk cId="239105171" sldId="271"/>
        </pc:sldMkLst>
        <pc:spChg chg="mod">
          <ac:chgData name="Martin Verjans" userId="23e40318f4d359fb" providerId="LiveId" clId="{9AF64C13-E91D-459B-8642-0F480EE0AA70}" dt="2025-03-22T13:07:10.407" v="1401" actId="1076"/>
          <ac:spMkLst>
            <pc:docMk/>
            <pc:sldMk cId="239105171" sldId="271"/>
            <ac:spMk id="2" creationId="{8933518F-25D2-8D3E-E336-147D39BD193C}"/>
          </ac:spMkLst>
        </pc:spChg>
        <pc:spChg chg="mod">
          <ac:chgData name="Martin Verjans" userId="23e40318f4d359fb" providerId="LiveId" clId="{9AF64C13-E91D-459B-8642-0F480EE0AA70}" dt="2025-03-22T13:07:10.407" v="1401" actId="1076"/>
          <ac:spMkLst>
            <pc:docMk/>
            <pc:sldMk cId="239105171" sldId="271"/>
            <ac:spMk id="3" creationId="{BDB3C52A-7AC9-3928-A389-C92A4430C1EB}"/>
          </ac:spMkLst>
        </pc:spChg>
        <pc:spChg chg="mod">
          <ac:chgData name="Martin Verjans" userId="23e40318f4d359fb" providerId="LiveId" clId="{9AF64C13-E91D-459B-8642-0F480EE0AA70}" dt="2025-03-22T13:07:10.407" v="1401" actId="1076"/>
          <ac:spMkLst>
            <pc:docMk/>
            <pc:sldMk cId="239105171" sldId="271"/>
            <ac:spMk id="5" creationId="{163970FE-ED02-4A89-2025-37091AC7067C}"/>
          </ac:spMkLst>
        </pc:spChg>
        <pc:spChg chg="add del">
          <ac:chgData name="Martin Verjans" userId="23e40318f4d359fb" providerId="LiveId" clId="{9AF64C13-E91D-459B-8642-0F480EE0AA70}" dt="2025-03-22T13:07:12.243" v="1404" actId="478"/>
          <ac:spMkLst>
            <pc:docMk/>
            <pc:sldMk cId="239105171" sldId="271"/>
            <ac:spMk id="7" creationId="{54660D16-B3C3-2F4F-F9FD-F19CB432F06C}"/>
          </ac:spMkLst>
        </pc:spChg>
        <pc:spChg chg="add del">
          <ac:chgData name="Martin Verjans" userId="23e40318f4d359fb" providerId="LiveId" clId="{9AF64C13-E91D-459B-8642-0F480EE0AA70}" dt="2025-03-22T13:07:11.773" v="1403" actId="478"/>
          <ac:spMkLst>
            <pc:docMk/>
            <pc:sldMk cId="239105171" sldId="271"/>
            <ac:spMk id="11" creationId="{98DF9572-62EB-E541-3789-409698A5F048}"/>
          </ac:spMkLst>
        </pc:spChg>
        <pc:spChg chg="add del">
          <ac:chgData name="Martin Verjans" userId="23e40318f4d359fb" providerId="LiveId" clId="{9AF64C13-E91D-459B-8642-0F480EE0AA70}" dt="2025-03-22T13:07:11.071" v="1402" actId="478"/>
          <ac:spMkLst>
            <pc:docMk/>
            <pc:sldMk cId="239105171" sldId="271"/>
            <ac:spMk id="12" creationId="{4E1E3DB2-D448-D9D2-6404-E41987CB261A}"/>
          </ac:spMkLst>
        </pc:spChg>
        <pc:spChg chg="mod">
          <ac:chgData name="Martin Verjans" userId="23e40318f4d359fb" providerId="LiveId" clId="{9AF64C13-E91D-459B-8642-0F480EE0AA70}" dt="2025-03-22T13:07:10.407" v="1401" actId="1076"/>
          <ac:spMkLst>
            <pc:docMk/>
            <pc:sldMk cId="239105171" sldId="271"/>
            <ac:spMk id="18" creationId="{9394054C-FCD2-0750-9068-5EAE052B0909}"/>
          </ac:spMkLst>
        </pc:spChg>
        <pc:spChg chg="mod">
          <ac:chgData name="Martin Verjans" userId="23e40318f4d359fb" providerId="LiveId" clId="{9AF64C13-E91D-459B-8642-0F480EE0AA70}" dt="2025-03-22T13:07:10.407" v="1401" actId="1076"/>
          <ac:spMkLst>
            <pc:docMk/>
            <pc:sldMk cId="239105171" sldId="271"/>
            <ac:spMk id="19" creationId="{9EA9760C-21F4-658A-4CBC-F995C826DA8F}"/>
          </ac:spMkLst>
        </pc:spChg>
        <pc:spChg chg="mod">
          <ac:chgData name="Martin Verjans" userId="23e40318f4d359fb" providerId="LiveId" clId="{9AF64C13-E91D-459B-8642-0F480EE0AA70}" dt="2025-03-22T13:07:10.407" v="1401" actId="1076"/>
          <ac:spMkLst>
            <pc:docMk/>
            <pc:sldMk cId="239105171" sldId="271"/>
            <ac:spMk id="25" creationId="{A1377AE9-63EA-EB18-3827-87A981820ACB}"/>
          </ac:spMkLst>
        </pc:spChg>
        <pc:picChg chg="add mod">
          <ac:chgData name="Martin Verjans" userId="23e40318f4d359fb" providerId="LiveId" clId="{9AF64C13-E91D-459B-8642-0F480EE0AA70}" dt="2025-03-22T13:14:56.593" v="1487" actId="1076"/>
          <ac:picMkLst>
            <pc:docMk/>
            <pc:sldMk cId="239105171" sldId="271"/>
            <ac:picMk id="4" creationId="{D01743CF-9F20-6E1F-1987-F0F09DFFDCCE}"/>
          </ac:picMkLst>
        </pc:picChg>
        <pc:picChg chg="add del">
          <ac:chgData name="Martin Verjans" userId="23e40318f4d359fb" providerId="LiveId" clId="{9AF64C13-E91D-459B-8642-0F480EE0AA70}" dt="2025-03-22T13:07:16.156" v="1407" actId="478"/>
          <ac:picMkLst>
            <pc:docMk/>
            <pc:sldMk cId="239105171" sldId="271"/>
            <ac:picMk id="6" creationId="{87A3B928-4DBB-940B-D9BE-76C737595E0B}"/>
          </ac:picMkLst>
        </pc:picChg>
        <pc:cxnChg chg="mod">
          <ac:chgData name="Martin Verjans" userId="23e40318f4d359fb" providerId="LiveId" clId="{9AF64C13-E91D-459B-8642-0F480EE0AA70}" dt="2025-03-22T13:07:10.407" v="1401" actId="1076"/>
          <ac:cxnSpMkLst>
            <pc:docMk/>
            <pc:sldMk cId="239105171" sldId="271"/>
            <ac:cxnSpMk id="13" creationId="{58B96BB1-4487-80B5-1D8F-EB4395B45649}"/>
          </ac:cxnSpMkLst>
        </pc:cxnChg>
        <pc:cxnChg chg="mod">
          <ac:chgData name="Martin Verjans" userId="23e40318f4d359fb" providerId="LiveId" clId="{9AF64C13-E91D-459B-8642-0F480EE0AA70}" dt="2025-03-22T13:07:10.407" v="1401" actId="1076"/>
          <ac:cxnSpMkLst>
            <pc:docMk/>
            <pc:sldMk cId="239105171" sldId="271"/>
            <ac:cxnSpMk id="20" creationId="{9E696E9D-14E0-8A84-2835-F65D9A752690}"/>
          </ac:cxnSpMkLst>
        </pc:cxnChg>
        <pc:cxnChg chg="mod">
          <ac:chgData name="Martin Verjans" userId="23e40318f4d359fb" providerId="LiveId" clId="{9AF64C13-E91D-459B-8642-0F480EE0AA70}" dt="2025-03-22T13:07:10.407" v="1401" actId="1076"/>
          <ac:cxnSpMkLst>
            <pc:docMk/>
            <pc:sldMk cId="239105171" sldId="271"/>
            <ac:cxnSpMk id="22" creationId="{28C0EBF4-C463-0809-ABEF-F685175D7FA7}"/>
          </ac:cxnSpMkLst>
        </pc:cxnChg>
        <pc:cxnChg chg="mod">
          <ac:chgData name="Martin Verjans" userId="23e40318f4d359fb" providerId="LiveId" clId="{9AF64C13-E91D-459B-8642-0F480EE0AA70}" dt="2025-03-22T13:07:10.407" v="1401" actId="1076"/>
          <ac:cxnSpMkLst>
            <pc:docMk/>
            <pc:sldMk cId="239105171" sldId="271"/>
            <ac:cxnSpMk id="26" creationId="{9F0A5E21-A2C8-ED0D-2F96-064C34A80500}"/>
          </ac:cxnSpMkLst>
        </pc:cxnChg>
      </pc:sldChg>
      <pc:sldChg chg="addSp delSp modSp add mod ord delAnim modAnim">
        <pc:chgData name="Martin Verjans" userId="23e40318f4d359fb" providerId="LiveId" clId="{9AF64C13-E91D-459B-8642-0F480EE0AA70}" dt="2025-03-22T14:33:36.917" v="2165" actId="20577"/>
        <pc:sldMkLst>
          <pc:docMk/>
          <pc:sldMk cId="334910756" sldId="272"/>
        </pc:sldMkLst>
        <pc:spChg chg="mod">
          <ac:chgData name="Martin Verjans" userId="23e40318f4d359fb" providerId="LiveId" clId="{9AF64C13-E91D-459B-8642-0F480EE0AA70}" dt="2025-03-22T14:13:28.603" v="1647" actId="1076"/>
          <ac:spMkLst>
            <pc:docMk/>
            <pc:sldMk cId="334910756" sldId="272"/>
            <ac:spMk id="5" creationId="{592E6C74-630D-6410-5A12-AF6C9053DD60}"/>
          </ac:spMkLst>
        </pc:spChg>
        <pc:spChg chg="mod">
          <ac:chgData name="Martin Verjans" userId="23e40318f4d359fb" providerId="LiveId" clId="{9AF64C13-E91D-459B-8642-0F480EE0AA70}" dt="2025-03-22T14:14:02.559" v="1657" actId="1076"/>
          <ac:spMkLst>
            <pc:docMk/>
            <pc:sldMk cId="334910756" sldId="272"/>
            <ac:spMk id="25" creationId="{82CCF978-075D-F587-394A-6ECECCFABE22}"/>
          </ac:spMkLst>
        </pc:spChg>
        <pc:spChg chg="add mod">
          <ac:chgData name="Martin Verjans" userId="23e40318f4d359fb" providerId="LiveId" clId="{9AF64C13-E91D-459B-8642-0F480EE0AA70}" dt="2025-03-22T14:14:13.514" v="1659" actId="13822"/>
          <ac:spMkLst>
            <pc:docMk/>
            <pc:sldMk cId="334910756" sldId="272"/>
            <ac:spMk id="62" creationId="{CE93EB42-D448-EBC4-0056-A23B3080EA50}"/>
          </ac:spMkLst>
        </pc:spChg>
        <pc:spChg chg="add mod">
          <ac:chgData name="Martin Verjans" userId="23e40318f4d359fb" providerId="LiveId" clId="{9AF64C13-E91D-459B-8642-0F480EE0AA70}" dt="2025-03-22T14:33:36.917" v="2165" actId="20577"/>
          <ac:spMkLst>
            <pc:docMk/>
            <pc:sldMk cId="334910756" sldId="272"/>
            <ac:spMk id="78" creationId="{BFF3D198-20B0-571E-A8F0-01A3CF587FD7}"/>
          </ac:spMkLst>
        </pc:spChg>
        <pc:spChg chg="add mod">
          <ac:chgData name="Martin Verjans" userId="23e40318f4d359fb" providerId="LiveId" clId="{9AF64C13-E91D-459B-8642-0F480EE0AA70}" dt="2025-03-22T14:20:26.330" v="1772" actId="13822"/>
          <ac:spMkLst>
            <pc:docMk/>
            <pc:sldMk cId="334910756" sldId="272"/>
            <ac:spMk id="81" creationId="{C5B1D896-C0E0-C8FE-5B3F-D396134815AD}"/>
          </ac:spMkLst>
        </pc:spChg>
        <pc:spChg chg="add mod">
          <ac:chgData name="Martin Verjans" userId="23e40318f4d359fb" providerId="LiveId" clId="{9AF64C13-E91D-459B-8642-0F480EE0AA70}" dt="2025-03-22T14:23:56.912" v="1987" actId="14100"/>
          <ac:spMkLst>
            <pc:docMk/>
            <pc:sldMk cId="334910756" sldId="272"/>
            <ac:spMk id="84" creationId="{FE8ADD02-D5F6-2D11-2E4E-E45EB237EF08}"/>
          </ac:spMkLst>
        </pc:spChg>
        <pc:picChg chg="add mod">
          <ac:chgData name="Martin Verjans" userId="23e40318f4d359fb" providerId="LiveId" clId="{9AF64C13-E91D-459B-8642-0F480EE0AA70}" dt="2025-03-22T14:19:29.631" v="1766" actId="1035"/>
          <ac:picMkLst>
            <pc:docMk/>
            <pc:sldMk cId="334910756" sldId="272"/>
            <ac:picMk id="80" creationId="{78FE1052-0B9F-DD69-0978-321E942F1B0A}"/>
          </ac:picMkLst>
        </pc:picChg>
        <pc:picChg chg="add mod">
          <ac:chgData name="Martin Verjans" userId="23e40318f4d359fb" providerId="LiveId" clId="{9AF64C13-E91D-459B-8642-0F480EE0AA70}" dt="2025-03-22T14:23:02.114" v="1979" actId="1076"/>
          <ac:picMkLst>
            <pc:docMk/>
            <pc:sldMk cId="334910756" sldId="272"/>
            <ac:picMk id="83" creationId="{0035B026-F557-F8CD-554A-26A48AF2CC08}"/>
          </ac:picMkLst>
        </pc:picChg>
        <pc:picChg chg="add mod">
          <ac:chgData name="Martin Verjans" userId="23e40318f4d359fb" providerId="LiveId" clId="{9AF64C13-E91D-459B-8642-0F480EE0AA70}" dt="2025-03-22T14:26:22.634" v="2035" actId="1076"/>
          <ac:picMkLst>
            <pc:docMk/>
            <pc:sldMk cId="334910756" sldId="272"/>
            <ac:picMk id="86" creationId="{0265F94F-9FE1-CA75-6715-7C0737CB79FC}"/>
          </ac:picMkLst>
        </pc:picChg>
        <pc:cxnChg chg="mod">
          <ac:chgData name="Martin Verjans" userId="23e40318f4d359fb" providerId="LiveId" clId="{9AF64C13-E91D-459B-8642-0F480EE0AA70}" dt="2025-03-22T14:14:02.559" v="1657" actId="1076"/>
          <ac:cxnSpMkLst>
            <pc:docMk/>
            <pc:sldMk cId="334910756" sldId="272"/>
            <ac:cxnSpMk id="30" creationId="{7F7A46E8-A668-0DFC-9D0A-935B2F9EC14D}"/>
          </ac:cxnSpMkLst>
        </pc:cxnChg>
        <pc:cxnChg chg="add mod">
          <ac:chgData name="Martin Verjans" userId="23e40318f4d359fb" providerId="LiveId" clId="{9AF64C13-E91D-459B-8642-0F480EE0AA70}" dt="2025-03-22T14:14:02.559" v="1657" actId="1076"/>
          <ac:cxnSpMkLst>
            <pc:docMk/>
            <pc:sldMk cId="334910756" sldId="272"/>
            <ac:cxnSpMk id="71" creationId="{4BF34492-1AF1-86D5-2DB7-D9B334674055}"/>
          </ac:cxnSpMkLst>
        </pc:cxnChg>
      </pc:sldChg>
      <pc:sldChg chg="delSp add del mod delAnim">
        <pc:chgData name="Martin Verjans" userId="23e40318f4d359fb" providerId="LiveId" clId="{9AF64C13-E91D-459B-8642-0F480EE0AA70}" dt="2025-03-22T13:09:07.841" v="1431" actId="2696"/>
        <pc:sldMkLst>
          <pc:docMk/>
          <pc:sldMk cId="1728731059" sldId="272"/>
        </pc:sldMkLst>
      </pc:sldChg>
      <pc:sldChg chg="add">
        <pc:chgData name="Martin Verjans" userId="23e40318f4d359fb" providerId="LiveId" clId="{9AF64C13-E91D-459B-8642-0F480EE0AA70}" dt="2025-03-22T14:12:48.565" v="1632" actId="2890"/>
        <pc:sldMkLst>
          <pc:docMk/>
          <pc:sldMk cId="249881900" sldId="273"/>
        </pc:sldMkLst>
      </pc:sldChg>
      <pc:sldChg chg="addSp delSp modSp add mod delAnim modAnim">
        <pc:chgData name="Martin Verjans" userId="23e40318f4d359fb" providerId="LiveId" clId="{9AF64C13-E91D-459B-8642-0F480EE0AA70}" dt="2025-03-22T14:42:51.539" v="2465"/>
        <pc:sldMkLst>
          <pc:docMk/>
          <pc:sldMk cId="136723875" sldId="274"/>
        </pc:sldMkLst>
        <pc:spChg chg="add mod">
          <ac:chgData name="Martin Verjans" userId="23e40318f4d359fb" providerId="LiveId" clId="{9AF64C13-E91D-459B-8642-0F480EE0AA70}" dt="2025-03-22T14:39:42.406" v="2420" actId="13822"/>
          <ac:spMkLst>
            <pc:docMk/>
            <pc:sldMk cId="136723875" sldId="274"/>
            <ac:spMk id="4" creationId="{560207B0-D274-416C-98DC-24A0EDE022BE}"/>
          </ac:spMkLst>
        </pc:spChg>
        <pc:spChg chg="add mod">
          <ac:chgData name="Martin Verjans" userId="23e40318f4d359fb" providerId="LiveId" clId="{9AF64C13-E91D-459B-8642-0F480EE0AA70}" dt="2025-03-22T14:40:16.063" v="2427" actId="14100"/>
          <ac:spMkLst>
            <pc:docMk/>
            <pc:sldMk cId="136723875" sldId="274"/>
            <ac:spMk id="6" creationId="{5EAA17B7-6508-0192-A018-C7F960C1EA88}"/>
          </ac:spMkLst>
        </pc:spChg>
        <pc:spChg chg="mod">
          <ac:chgData name="Martin Verjans" userId="23e40318f4d359fb" providerId="LiveId" clId="{9AF64C13-E91D-459B-8642-0F480EE0AA70}" dt="2025-03-22T14:40:47.714" v="2451" actId="13926"/>
          <ac:spMkLst>
            <pc:docMk/>
            <pc:sldMk cId="136723875" sldId="274"/>
            <ac:spMk id="78" creationId="{397B2EBE-A2D4-4EE0-B971-D5BC0DD50873}"/>
          </ac:spMkLst>
        </pc:spChg>
        <pc:picChg chg="add mod">
          <ac:chgData name="Martin Verjans" userId="23e40318f4d359fb" providerId="LiveId" clId="{9AF64C13-E91D-459B-8642-0F480EE0AA70}" dt="2025-03-22T14:37:34.894" v="2336" actId="1076"/>
          <ac:picMkLst>
            <pc:docMk/>
            <pc:sldMk cId="136723875" sldId="274"/>
            <ac:picMk id="3" creationId="{06EA7BAB-D02C-61F4-08A9-91AC1A5365A8}"/>
          </ac:picMkLst>
        </pc:picChg>
        <pc:picChg chg="add mod">
          <ac:chgData name="Martin Verjans" userId="23e40318f4d359fb" providerId="LiveId" clId="{9AF64C13-E91D-459B-8642-0F480EE0AA70}" dt="2025-03-22T14:41:31.415" v="2453" actId="1076"/>
          <ac:picMkLst>
            <pc:docMk/>
            <pc:sldMk cId="136723875" sldId="274"/>
            <ac:picMk id="9" creationId="{8EE29CA7-70BE-146F-FCB3-CBE54569DA3B}"/>
          </ac:picMkLst>
        </pc:picChg>
        <pc:picChg chg="mod">
          <ac:chgData name="Martin Verjans" userId="23e40318f4d359fb" providerId="LiveId" clId="{9AF64C13-E91D-459B-8642-0F480EE0AA70}" dt="2025-03-22T14:40:27.791" v="2428" actId="1076"/>
          <ac:picMkLst>
            <pc:docMk/>
            <pc:sldMk cId="136723875" sldId="274"/>
            <ac:picMk id="80" creationId="{E3BF6407-5038-C48A-F4D7-B99C4E87DC7F}"/>
          </ac:picMkLst>
        </pc:picChg>
        <pc:picChg chg="mod">
          <ac:chgData name="Martin Verjans" userId="23e40318f4d359fb" providerId="LiveId" clId="{9AF64C13-E91D-459B-8642-0F480EE0AA70}" dt="2025-03-22T14:38:50.446" v="2412" actId="1076"/>
          <ac:picMkLst>
            <pc:docMk/>
            <pc:sldMk cId="136723875" sldId="274"/>
            <ac:picMk id="83" creationId="{00DA27F5-1C89-EF0A-468F-2A026EF70CA6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2T15:07:40.056" v="2820" actId="1076"/>
        <pc:sldMkLst>
          <pc:docMk/>
          <pc:sldMk cId="4198756498" sldId="275"/>
        </pc:sldMkLst>
        <pc:spChg chg="mod">
          <ac:chgData name="Martin Verjans" userId="23e40318f4d359fb" providerId="LiveId" clId="{9AF64C13-E91D-459B-8642-0F480EE0AA70}" dt="2025-03-22T14:44:15.568" v="2470" actId="1076"/>
          <ac:spMkLst>
            <pc:docMk/>
            <pc:sldMk cId="4198756498" sldId="275"/>
            <ac:spMk id="5" creationId="{4D46C797-2A5B-BEF4-F62B-339C6D59E597}"/>
          </ac:spMkLst>
        </pc:spChg>
        <pc:spChg chg="add mod">
          <ac:chgData name="Martin Verjans" userId="23e40318f4d359fb" providerId="LiveId" clId="{9AF64C13-E91D-459B-8642-0F480EE0AA70}" dt="2025-03-22T15:07:20.315" v="2816" actId="1076"/>
          <ac:spMkLst>
            <pc:docMk/>
            <pc:sldMk cId="4198756498" sldId="275"/>
            <ac:spMk id="21" creationId="{A531B7A3-50AA-E869-B272-FD8BD7CFA067}"/>
          </ac:spMkLst>
        </pc:spChg>
        <pc:spChg chg="add mod">
          <ac:chgData name="Martin Verjans" userId="23e40318f4d359fb" providerId="LiveId" clId="{9AF64C13-E91D-459B-8642-0F480EE0AA70}" dt="2025-03-22T15:07:24.116" v="2817" actId="1076"/>
          <ac:spMkLst>
            <pc:docMk/>
            <pc:sldMk cId="4198756498" sldId="275"/>
            <ac:spMk id="22" creationId="{5DD168EE-A9D6-87AD-EBB9-CD9FDCB9E15E}"/>
          </ac:spMkLst>
        </pc:spChg>
        <pc:spChg chg="add del mod">
          <ac:chgData name="Martin Verjans" userId="23e40318f4d359fb" providerId="LiveId" clId="{9AF64C13-E91D-459B-8642-0F480EE0AA70}" dt="2025-03-22T15:07:40.056" v="2820" actId="1076"/>
          <ac:spMkLst>
            <pc:docMk/>
            <pc:sldMk cId="4198756498" sldId="275"/>
            <ac:spMk id="23" creationId="{62A54DF6-8A92-D444-F3D6-487E3BB93A47}"/>
          </ac:spMkLst>
        </pc:spChg>
        <pc:spChg chg="mod">
          <ac:chgData name="Martin Verjans" userId="23e40318f4d359fb" providerId="LiveId" clId="{9AF64C13-E91D-459B-8642-0F480EE0AA70}" dt="2025-03-22T14:44:36.023" v="2473" actId="1076"/>
          <ac:spMkLst>
            <pc:docMk/>
            <pc:sldMk cId="4198756498" sldId="275"/>
            <ac:spMk id="25" creationId="{3E7EE139-1815-D792-25F8-43AD1A6A00BE}"/>
          </ac:spMkLst>
        </pc:spChg>
        <pc:spChg chg="add mod">
          <ac:chgData name="Martin Verjans" userId="23e40318f4d359fb" providerId="LiveId" clId="{9AF64C13-E91D-459B-8642-0F480EE0AA70}" dt="2025-03-22T15:06:36.586" v="2808" actId="313"/>
          <ac:spMkLst>
            <pc:docMk/>
            <pc:sldMk cId="4198756498" sldId="275"/>
            <ac:spMk id="43" creationId="{09086CC3-8B11-1C8F-0890-5EAB160C2922}"/>
          </ac:spMkLst>
        </pc:spChg>
        <pc:spChg chg="mod">
          <ac:chgData name="Martin Verjans" userId="23e40318f4d359fb" providerId="LiveId" clId="{9AF64C13-E91D-459B-8642-0F480EE0AA70}" dt="2025-03-22T14:44:58.765" v="2481" actId="1076"/>
          <ac:spMkLst>
            <pc:docMk/>
            <pc:sldMk cId="4198756498" sldId="275"/>
            <ac:spMk id="62" creationId="{DEEA9694-6F8D-1776-444B-7E4083A7892B}"/>
          </ac:spMkLst>
        </pc:spChg>
        <pc:picChg chg="add mod">
          <ac:chgData name="Martin Verjans" userId="23e40318f4d359fb" providerId="LiveId" clId="{9AF64C13-E91D-459B-8642-0F480EE0AA70}" dt="2025-03-22T15:01:42.031" v="2781" actId="1076"/>
          <ac:picMkLst>
            <pc:docMk/>
            <pc:sldMk cId="4198756498" sldId="275"/>
            <ac:picMk id="37" creationId="{65393E71-AF45-24AE-74AB-C0B8F7B77E96}"/>
          </ac:picMkLst>
        </pc:picChg>
        <pc:picChg chg="add mod">
          <ac:chgData name="Martin Verjans" userId="23e40318f4d359fb" providerId="LiveId" clId="{9AF64C13-E91D-459B-8642-0F480EE0AA70}" dt="2025-03-22T15:01:45.508" v="2782" actId="1076"/>
          <ac:picMkLst>
            <pc:docMk/>
            <pc:sldMk cId="4198756498" sldId="275"/>
            <ac:picMk id="42" creationId="{2FAC2D77-4ADC-30C7-47E8-13C83F90578D}"/>
          </ac:picMkLst>
        </pc:picChg>
        <pc:picChg chg="add mod">
          <ac:chgData name="Martin Verjans" userId="23e40318f4d359fb" providerId="LiveId" clId="{9AF64C13-E91D-459B-8642-0F480EE0AA70}" dt="2025-03-22T14:58:16.636" v="2742" actId="1076"/>
          <ac:picMkLst>
            <pc:docMk/>
            <pc:sldMk cId="4198756498" sldId="275"/>
            <ac:picMk id="45" creationId="{2B387260-303D-EC21-1B1F-8B248FE49279}"/>
          </ac:picMkLst>
        </pc:picChg>
        <pc:picChg chg="add mod">
          <ac:chgData name="Martin Verjans" userId="23e40318f4d359fb" providerId="LiveId" clId="{9AF64C13-E91D-459B-8642-0F480EE0AA70}" dt="2025-03-22T15:01:39.268" v="2780" actId="1076"/>
          <ac:picMkLst>
            <pc:docMk/>
            <pc:sldMk cId="4198756498" sldId="275"/>
            <ac:picMk id="46" creationId="{3DA78FA6-5685-AFC9-A8DB-E4430613DBEE}"/>
          </ac:picMkLst>
        </pc:picChg>
        <pc:cxnChg chg="add mod">
          <ac:chgData name="Martin Verjans" userId="23e40318f4d359fb" providerId="LiveId" clId="{9AF64C13-E91D-459B-8642-0F480EE0AA70}" dt="2025-03-22T15:07:20.315" v="2816" actId="1076"/>
          <ac:cxnSpMkLst>
            <pc:docMk/>
            <pc:sldMk cId="4198756498" sldId="275"/>
            <ac:cxnSpMk id="28" creationId="{E4172F1A-4D46-565C-1DA9-EBA388E42FEB}"/>
          </ac:cxnSpMkLst>
        </pc:cxnChg>
        <pc:cxnChg chg="add mod">
          <ac:chgData name="Martin Verjans" userId="23e40318f4d359fb" providerId="LiveId" clId="{9AF64C13-E91D-459B-8642-0F480EE0AA70}" dt="2025-03-22T15:07:24.116" v="2817" actId="1076"/>
          <ac:cxnSpMkLst>
            <pc:docMk/>
            <pc:sldMk cId="4198756498" sldId="275"/>
            <ac:cxnSpMk id="29" creationId="{35164BE8-3F1D-4B1C-8211-81AE7F4B4C66}"/>
          </ac:cxnSpMkLst>
        </pc:cxnChg>
        <pc:cxnChg chg="mod">
          <ac:chgData name="Martin Verjans" userId="23e40318f4d359fb" providerId="LiveId" clId="{9AF64C13-E91D-459B-8642-0F480EE0AA70}" dt="2025-03-22T14:44:36.023" v="2473" actId="1076"/>
          <ac:cxnSpMkLst>
            <pc:docMk/>
            <pc:sldMk cId="4198756498" sldId="275"/>
            <ac:cxnSpMk id="30" creationId="{FC01C89D-A1DB-381B-4B45-CB4241834911}"/>
          </ac:cxnSpMkLst>
        </pc:cxnChg>
        <pc:cxnChg chg="add mod">
          <ac:chgData name="Martin Verjans" userId="23e40318f4d359fb" providerId="LiveId" clId="{9AF64C13-E91D-459B-8642-0F480EE0AA70}" dt="2025-03-22T15:07:40.056" v="2820" actId="1076"/>
          <ac:cxnSpMkLst>
            <pc:docMk/>
            <pc:sldMk cId="4198756498" sldId="275"/>
            <ac:cxnSpMk id="33" creationId="{DE28F3B2-55B8-08E9-A882-535A8B82F212}"/>
          </ac:cxnSpMkLst>
        </pc:cxnChg>
        <pc:cxnChg chg="add mod">
          <ac:chgData name="Martin Verjans" userId="23e40318f4d359fb" providerId="LiveId" clId="{9AF64C13-E91D-459B-8642-0F480EE0AA70}" dt="2025-03-22T15:07:40.056" v="2820" actId="1076"/>
          <ac:cxnSpMkLst>
            <pc:docMk/>
            <pc:sldMk cId="4198756498" sldId="275"/>
            <ac:cxnSpMk id="38" creationId="{2B58E9E7-0CFB-9B98-EC6D-92E331A5D94C}"/>
          </ac:cxnSpMkLst>
        </pc:cxnChg>
        <pc:cxnChg chg="mod">
          <ac:chgData name="Martin Verjans" userId="23e40318f4d359fb" providerId="LiveId" clId="{9AF64C13-E91D-459B-8642-0F480EE0AA70}" dt="2025-03-22T14:44:58.765" v="2481" actId="1076"/>
          <ac:cxnSpMkLst>
            <pc:docMk/>
            <pc:sldMk cId="4198756498" sldId="275"/>
            <ac:cxnSpMk id="71" creationId="{A510F059-D060-1A16-F8CC-D70D343DE043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2T15:07:46.735" v="2821" actId="1076"/>
        <pc:sldMkLst>
          <pc:docMk/>
          <pc:sldMk cId="3335946050" sldId="276"/>
        </pc:sldMkLst>
        <pc:spChg chg="add mod">
          <ac:chgData name="Martin Verjans" userId="23e40318f4d359fb" providerId="LiveId" clId="{9AF64C13-E91D-459B-8642-0F480EE0AA70}" dt="2025-03-22T14:59:02.296" v="2766" actId="20577"/>
          <ac:spMkLst>
            <pc:docMk/>
            <pc:sldMk cId="3335946050" sldId="276"/>
            <ac:spMk id="2" creationId="{CF7C3A30-83C5-7052-2A44-21DE3F107CAE}"/>
          </ac:spMkLst>
        </pc:spChg>
        <pc:spChg chg="mod">
          <ac:chgData name="Martin Verjans" userId="23e40318f4d359fb" providerId="LiveId" clId="{9AF64C13-E91D-459B-8642-0F480EE0AA70}" dt="2025-03-22T15:07:46.735" v="2821" actId="1076"/>
          <ac:spMkLst>
            <pc:docMk/>
            <pc:sldMk cId="3335946050" sldId="276"/>
            <ac:spMk id="21" creationId="{917AE994-F8A4-FC87-9923-D00448C1BB71}"/>
          </ac:spMkLst>
        </pc:spChg>
        <pc:spChg chg="mod">
          <ac:chgData name="Martin Verjans" userId="23e40318f4d359fb" providerId="LiveId" clId="{9AF64C13-E91D-459B-8642-0F480EE0AA70}" dt="2025-03-22T14:59:19.951" v="2768" actId="1076"/>
          <ac:spMkLst>
            <pc:docMk/>
            <pc:sldMk cId="3335946050" sldId="276"/>
            <ac:spMk id="22" creationId="{E2FDABB2-9666-D521-35C8-1DD19E6D6F38}"/>
          </ac:spMkLst>
        </pc:spChg>
        <pc:spChg chg="mod">
          <ac:chgData name="Martin Verjans" userId="23e40318f4d359fb" providerId="LiveId" clId="{9AF64C13-E91D-459B-8642-0F480EE0AA70}" dt="2025-03-22T14:59:29.520" v="2770" actId="1076"/>
          <ac:spMkLst>
            <pc:docMk/>
            <pc:sldMk cId="3335946050" sldId="276"/>
            <ac:spMk id="23" creationId="{1BC159BB-FCDA-BC18-1274-5AA90D77C84F}"/>
          </ac:spMkLst>
        </pc:spChg>
        <pc:spChg chg="mod">
          <ac:chgData name="Martin Verjans" userId="23e40318f4d359fb" providerId="LiveId" clId="{9AF64C13-E91D-459B-8642-0F480EE0AA70}" dt="2025-03-22T15:06:54.300" v="2814" actId="313"/>
          <ac:spMkLst>
            <pc:docMk/>
            <pc:sldMk cId="3335946050" sldId="276"/>
            <ac:spMk id="43" creationId="{566A1F3A-B777-44BC-5B8B-E1D041FCFBF0}"/>
          </ac:spMkLst>
        </pc:spChg>
        <pc:cxnChg chg="add mod">
          <ac:chgData name="Martin Verjans" userId="23e40318f4d359fb" providerId="LiveId" clId="{9AF64C13-E91D-459B-8642-0F480EE0AA70}" dt="2025-03-22T15:06:21.018" v="2803" actId="14100"/>
          <ac:cxnSpMkLst>
            <pc:docMk/>
            <pc:sldMk cId="3335946050" sldId="276"/>
            <ac:cxnSpMk id="9" creationId="{84204BFD-7582-9C68-0B78-646AC29E9B0F}"/>
          </ac:cxnSpMkLst>
        </pc:cxnChg>
        <pc:cxnChg chg="mod">
          <ac:chgData name="Martin Verjans" userId="23e40318f4d359fb" providerId="LiveId" clId="{9AF64C13-E91D-459B-8642-0F480EE0AA70}" dt="2025-03-22T15:07:46.735" v="2821" actId="1076"/>
          <ac:cxnSpMkLst>
            <pc:docMk/>
            <pc:sldMk cId="3335946050" sldId="276"/>
            <ac:cxnSpMk id="28" creationId="{F68BFC21-A9C0-0C29-8BAC-55BEA97D4727}"/>
          </ac:cxnSpMkLst>
        </pc:cxnChg>
        <pc:cxnChg chg="mod">
          <ac:chgData name="Martin Verjans" userId="23e40318f4d359fb" providerId="LiveId" clId="{9AF64C13-E91D-459B-8642-0F480EE0AA70}" dt="2025-03-22T14:59:23.076" v="2769" actId="14100"/>
          <ac:cxnSpMkLst>
            <pc:docMk/>
            <pc:sldMk cId="3335946050" sldId="276"/>
            <ac:cxnSpMk id="29" creationId="{2E8CE020-BA4B-9931-E3C8-31C17FEB8EB5}"/>
          </ac:cxnSpMkLst>
        </pc:cxnChg>
        <pc:cxnChg chg="mod">
          <ac:chgData name="Martin Verjans" userId="23e40318f4d359fb" providerId="LiveId" clId="{9AF64C13-E91D-459B-8642-0F480EE0AA70}" dt="2025-03-22T14:59:29.520" v="2770" actId="1076"/>
          <ac:cxnSpMkLst>
            <pc:docMk/>
            <pc:sldMk cId="3335946050" sldId="276"/>
            <ac:cxnSpMk id="38" creationId="{44C959AD-E06B-2289-DE58-BB6F82698D63}"/>
          </ac:cxnSpMkLst>
        </pc:cxnChg>
      </pc:sldChg>
      <pc:sldChg chg="addSp delSp modSp add mod modAnim">
        <pc:chgData name="Martin Verjans" userId="23e40318f4d359fb" providerId="LiveId" clId="{9AF64C13-E91D-459B-8642-0F480EE0AA70}" dt="2025-03-22T15:14:41.483" v="3048"/>
        <pc:sldMkLst>
          <pc:docMk/>
          <pc:sldMk cId="2085423847" sldId="277"/>
        </pc:sldMkLst>
        <pc:spChg chg="add mod">
          <ac:chgData name="Martin Verjans" userId="23e40318f4d359fb" providerId="LiveId" clId="{9AF64C13-E91D-459B-8642-0F480EE0AA70}" dt="2025-03-22T15:14:35.640" v="3047" actId="20577"/>
          <ac:spMkLst>
            <pc:docMk/>
            <pc:sldMk cId="2085423847" sldId="277"/>
            <ac:spMk id="6" creationId="{F554D8D2-AA11-3E17-D313-826289E3A185}"/>
          </ac:spMkLst>
        </pc:spChg>
        <pc:picChg chg="add mod">
          <ac:chgData name="Martin Verjans" userId="23e40318f4d359fb" providerId="LiveId" clId="{9AF64C13-E91D-459B-8642-0F480EE0AA70}" dt="2025-03-22T15:14:18.330" v="3038" actId="1076"/>
          <ac:picMkLst>
            <pc:docMk/>
            <pc:sldMk cId="2085423847" sldId="277"/>
            <ac:picMk id="11" creationId="{75F8BE1D-3BB9-3924-E552-BA6C85297E7F}"/>
          </ac:picMkLst>
        </pc:picChg>
      </pc:sldChg>
      <pc:sldChg chg="modSp add mod modAnim">
        <pc:chgData name="Martin Verjans" userId="23e40318f4d359fb" providerId="LiveId" clId="{9AF64C13-E91D-459B-8642-0F480EE0AA70}" dt="2025-03-22T15:15:50.601" v="3056" actId="1076"/>
        <pc:sldMkLst>
          <pc:docMk/>
          <pc:sldMk cId="495542856" sldId="278"/>
        </pc:sldMkLst>
        <pc:spChg chg="mod">
          <ac:chgData name="Martin Verjans" userId="23e40318f4d359fb" providerId="LiveId" clId="{9AF64C13-E91D-459B-8642-0F480EE0AA70}" dt="2025-03-22T15:15:33.294" v="3053" actId="1076"/>
          <ac:spMkLst>
            <pc:docMk/>
            <pc:sldMk cId="495542856" sldId="278"/>
            <ac:spMk id="21" creationId="{E9806A4F-3E2C-B3C0-D03F-ACAF2C1B0B55}"/>
          </ac:spMkLst>
        </pc:spChg>
        <pc:spChg chg="mod">
          <ac:chgData name="Martin Verjans" userId="23e40318f4d359fb" providerId="LiveId" clId="{9AF64C13-E91D-459B-8642-0F480EE0AA70}" dt="2025-03-22T15:15:50.601" v="3056" actId="1076"/>
          <ac:spMkLst>
            <pc:docMk/>
            <pc:sldMk cId="495542856" sldId="278"/>
            <ac:spMk id="23" creationId="{881E5C4E-9BF1-169B-B79E-77A947A3A1A7}"/>
          </ac:spMkLst>
        </pc:spChg>
        <pc:cxnChg chg="mod">
          <ac:chgData name="Martin Verjans" userId="23e40318f4d359fb" providerId="LiveId" clId="{9AF64C13-E91D-459B-8642-0F480EE0AA70}" dt="2025-03-22T15:15:36.086" v="3054" actId="14100"/>
          <ac:cxnSpMkLst>
            <pc:docMk/>
            <pc:sldMk cId="495542856" sldId="278"/>
            <ac:cxnSpMk id="28" creationId="{3DCBC084-AC5E-EF99-F7A4-7DD5D9B6D315}"/>
          </ac:cxnSpMkLst>
        </pc:cxnChg>
        <pc:cxnChg chg="mod">
          <ac:chgData name="Martin Verjans" userId="23e40318f4d359fb" providerId="LiveId" clId="{9AF64C13-E91D-459B-8642-0F480EE0AA70}" dt="2025-03-22T15:15:50.601" v="3056" actId="1076"/>
          <ac:cxnSpMkLst>
            <pc:docMk/>
            <pc:sldMk cId="495542856" sldId="278"/>
            <ac:cxnSpMk id="38" creationId="{CDB4EEF8-BF22-8BB5-03F4-94DB0AEA02A8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2T15:29:09.956" v="3336" actId="21"/>
        <pc:sldMkLst>
          <pc:docMk/>
          <pc:sldMk cId="2280373865" sldId="279"/>
        </pc:sldMkLst>
        <pc:spChg chg="mod">
          <ac:chgData name="Martin Verjans" userId="23e40318f4d359fb" providerId="LiveId" clId="{9AF64C13-E91D-459B-8642-0F480EE0AA70}" dt="2025-03-22T15:18:28.859" v="3066" actId="1076"/>
          <ac:spMkLst>
            <pc:docMk/>
            <pc:sldMk cId="2280373865" sldId="279"/>
            <ac:spMk id="2" creationId="{E05AF414-47ED-ECB1-8AAE-9D3FB6CE8430}"/>
          </ac:spMkLst>
        </pc:spChg>
        <pc:spChg chg="mod">
          <ac:chgData name="Martin Verjans" userId="23e40318f4d359fb" providerId="LiveId" clId="{9AF64C13-E91D-459B-8642-0F480EE0AA70}" dt="2025-03-22T15:19:35.275" v="3151" actId="6549"/>
          <ac:spMkLst>
            <pc:docMk/>
            <pc:sldMk cId="2280373865" sldId="279"/>
            <ac:spMk id="6" creationId="{43BAA267-104C-A2F5-CAB8-1118F8AC9E41}"/>
          </ac:spMkLst>
        </pc:spChg>
        <pc:spChg chg="mod">
          <ac:chgData name="Martin Verjans" userId="23e40318f4d359fb" providerId="LiveId" clId="{9AF64C13-E91D-459B-8642-0F480EE0AA70}" dt="2025-03-22T15:19:01.968" v="3071" actId="1076"/>
          <ac:spMkLst>
            <pc:docMk/>
            <pc:sldMk cId="2280373865" sldId="279"/>
            <ac:spMk id="21" creationId="{8937064A-F7C5-1359-D6E5-97AE6218B6EC}"/>
          </ac:spMkLst>
        </pc:spChg>
        <pc:spChg chg="mod">
          <ac:chgData name="Martin Verjans" userId="23e40318f4d359fb" providerId="LiveId" clId="{9AF64C13-E91D-459B-8642-0F480EE0AA70}" dt="2025-03-22T15:19:01.968" v="3071" actId="1076"/>
          <ac:spMkLst>
            <pc:docMk/>
            <pc:sldMk cId="2280373865" sldId="279"/>
            <ac:spMk id="22" creationId="{31FA7F84-E791-7270-97B8-251C2D0B3A13}"/>
          </ac:spMkLst>
        </pc:spChg>
        <pc:spChg chg="mod">
          <ac:chgData name="Martin Verjans" userId="23e40318f4d359fb" providerId="LiveId" clId="{9AF64C13-E91D-459B-8642-0F480EE0AA70}" dt="2025-03-22T15:19:01.968" v="3071" actId="1076"/>
          <ac:spMkLst>
            <pc:docMk/>
            <pc:sldMk cId="2280373865" sldId="279"/>
            <ac:spMk id="23" creationId="{0DFBCC8A-25FC-DB63-9879-54B9FCE8FE76}"/>
          </ac:spMkLst>
        </pc:spChg>
        <pc:cxnChg chg="mod">
          <ac:chgData name="Martin Verjans" userId="23e40318f4d359fb" providerId="LiveId" clId="{9AF64C13-E91D-459B-8642-0F480EE0AA70}" dt="2025-03-22T15:18:50.605" v="3070" actId="14100"/>
          <ac:cxnSpMkLst>
            <pc:docMk/>
            <pc:sldMk cId="2280373865" sldId="279"/>
            <ac:cxnSpMk id="9" creationId="{DF8F5833-3847-8739-80C7-1DFD9F8BCEE1}"/>
          </ac:cxnSpMkLst>
        </pc:cxnChg>
        <pc:cxnChg chg="mod">
          <ac:chgData name="Martin Verjans" userId="23e40318f4d359fb" providerId="LiveId" clId="{9AF64C13-E91D-459B-8642-0F480EE0AA70}" dt="2025-03-22T15:19:01.968" v="3071" actId="1076"/>
          <ac:cxnSpMkLst>
            <pc:docMk/>
            <pc:sldMk cId="2280373865" sldId="279"/>
            <ac:cxnSpMk id="28" creationId="{4D076D35-9A3B-A45A-1905-7298A7FC0407}"/>
          </ac:cxnSpMkLst>
        </pc:cxnChg>
        <pc:cxnChg chg="mod">
          <ac:chgData name="Martin Verjans" userId="23e40318f4d359fb" providerId="LiveId" clId="{9AF64C13-E91D-459B-8642-0F480EE0AA70}" dt="2025-03-22T15:19:01.968" v="3071" actId="1076"/>
          <ac:cxnSpMkLst>
            <pc:docMk/>
            <pc:sldMk cId="2280373865" sldId="279"/>
            <ac:cxnSpMk id="29" creationId="{87F5A609-F0F6-A84E-B5AF-A31FBE717BA0}"/>
          </ac:cxnSpMkLst>
        </pc:cxnChg>
        <pc:cxnChg chg="mod">
          <ac:chgData name="Martin Verjans" userId="23e40318f4d359fb" providerId="LiveId" clId="{9AF64C13-E91D-459B-8642-0F480EE0AA70}" dt="2025-03-22T15:19:01.968" v="3071" actId="1076"/>
          <ac:cxnSpMkLst>
            <pc:docMk/>
            <pc:sldMk cId="2280373865" sldId="279"/>
            <ac:cxnSpMk id="38" creationId="{EF7D2625-1FA8-0293-EF34-6CCA1C78FDDE}"/>
          </ac:cxnSpMkLst>
        </pc:cxnChg>
      </pc:sldChg>
      <pc:sldChg chg="addSp delSp modSp add mod modAnim">
        <pc:chgData name="Martin Verjans" userId="23e40318f4d359fb" providerId="LiveId" clId="{9AF64C13-E91D-459B-8642-0F480EE0AA70}" dt="2025-03-22T15:31:05.014" v="3345" actId="478"/>
        <pc:sldMkLst>
          <pc:docMk/>
          <pc:sldMk cId="2300339255" sldId="280"/>
        </pc:sldMkLst>
        <pc:spChg chg="add mod">
          <ac:chgData name="Martin Verjans" userId="23e40318f4d359fb" providerId="LiveId" clId="{9AF64C13-E91D-459B-8642-0F480EE0AA70}" dt="2025-03-22T15:22:18.501" v="3172" actId="20577"/>
          <ac:spMkLst>
            <pc:docMk/>
            <pc:sldMk cId="2300339255" sldId="280"/>
            <ac:spMk id="3" creationId="{EDE68A4F-200A-28C8-73F0-DA29C2F231A5}"/>
          </ac:spMkLst>
        </pc:spChg>
        <pc:spChg chg="mod">
          <ac:chgData name="Martin Verjans" userId="23e40318f4d359fb" providerId="LiveId" clId="{9AF64C13-E91D-459B-8642-0F480EE0AA70}" dt="2025-03-22T15:26:16.915" v="3330" actId="13926"/>
          <ac:spMkLst>
            <pc:docMk/>
            <pc:sldMk cId="2300339255" sldId="280"/>
            <ac:spMk id="6" creationId="{EB538199-4853-08D1-CFEB-3F8BEF901DFA}"/>
          </ac:spMkLst>
        </pc:spChg>
        <pc:spChg chg="mod">
          <ac:chgData name="Martin Verjans" userId="23e40318f4d359fb" providerId="LiveId" clId="{9AF64C13-E91D-459B-8642-0F480EE0AA70}" dt="2025-03-22T15:22:50.801" v="3176" actId="1076"/>
          <ac:spMkLst>
            <pc:docMk/>
            <pc:sldMk cId="2300339255" sldId="280"/>
            <ac:spMk id="21" creationId="{9FE294EB-DD19-34A4-A156-BE897DE19EDE}"/>
          </ac:spMkLst>
        </pc:spChg>
        <pc:spChg chg="mod">
          <ac:chgData name="Martin Verjans" userId="23e40318f4d359fb" providerId="LiveId" clId="{9AF64C13-E91D-459B-8642-0F480EE0AA70}" dt="2025-03-22T15:22:58.923" v="3177" actId="1076"/>
          <ac:spMkLst>
            <pc:docMk/>
            <pc:sldMk cId="2300339255" sldId="280"/>
            <ac:spMk id="23" creationId="{E1A7FA1D-717D-CD2C-751C-744BB68315A1}"/>
          </ac:spMkLst>
        </pc:spChg>
        <pc:picChg chg="add mod">
          <ac:chgData name="Martin Verjans" userId="23e40318f4d359fb" providerId="LiveId" clId="{9AF64C13-E91D-459B-8642-0F480EE0AA70}" dt="2025-03-22T15:29:24.517" v="3337"/>
          <ac:picMkLst>
            <pc:docMk/>
            <pc:sldMk cId="2300339255" sldId="280"/>
            <ac:picMk id="16" creationId="{5A6F736D-FF73-7422-2D13-6512D9D272D3}"/>
          </ac:picMkLst>
        </pc:picChg>
        <pc:cxnChg chg="add mod">
          <ac:chgData name="Martin Verjans" userId="23e40318f4d359fb" providerId="LiveId" clId="{9AF64C13-E91D-459B-8642-0F480EE0AA70}" dt="2025-03-22T15:21:50.388" v="3156" actId="1076"/>
          <ac:cxnSpMkLst>
            <pc:docMk/>
            <pc:sldMk cId="2300339255" sldId="280"/>
            <ac:cxnSpMk id="4" creationId="{E70228B1-90BE-4246-2D13-6C0F4064E60B}"/>
          </ac:cxnSpMkLst>
        </pc:cxnChg>
        <pc:cxnChg chg="mod">
          <ac:chgData name="Martin Verjans" userId="23e40318f4d359fb" providerId="LiveId" clId="{9AF64C13-E91D-459B-8642-0F480EE0AA70}" dt="2025-03-22T15:22:50.801" v="3176" actId="1076"/>
          <ac:cxnSpMkLst>
            <pc:docMk/>
            <pc:sldMk cId="2300339255" sldId="280"/>
            <ac:cxnSpMk id="28" creationId="{57C2870C-346B-CE98-C541-FE0CFFFFB14C}"/>
          </ac:cxnSpMkLst>
        </pc:cxnChg>
        <pc:cxnChg chg="mod">
          <ac:chgData name="Martin Verjans" userId="23e40318f4d359fb" providerId="LiveId" clId="{9AF64C13-E91D-459B-8642-0F480EE0AA70}" dt="2025-03-22T15:22:58.923" v="3177" actId="1076"/>
          <ac:cxnSpMkLst>
            <pc:docMk/>
            <pc:sldMk cId="2300339255" sldId="280"/>
            <ac:cxnSpMk id="38" creationId="{6D8DC075-7699-E194-8635-9C15F04C03CA}"/>
          </ac:cxnSpMkLst>
        </pc:cxnChg>
      </pc:sldChg>
      <pc:sldChg chg="addSp modSp add mod modAnim">
        <pc:chgData name="Martin Verjans" userId="23e40318f4d359fb" providerId="LiveId" clId="{9AF64C13-E91D-459B-8642-0F480EE0AA70}" dt="2025-03-22T15:42:56.624" v="3425"/>
        <pc:sldMkLst>
          <pc:docMk/>
          <pc:sldMk cId="730185775" sldId="281"/>
        </pc:sldMkLst>
        <pc:spChg chg="add mod">
          <ac:chgData name="Martin Verjans" userId="23e40318f4d359fb" providerId="LiveId" clId="{9AF64C13-E91D-459B-8642-0F480EE0AA70}" dt="2025-03-22T15:36:35.742" v="3393" actId="20577"/>
          <ac:spMkLst>
            <pc:docMk/>
            <pc:sldMk cId="730185775" sldId="281"/>
            <ac:spMk id="5" creationId="{54B71143-AEC6-E76F-5FD8-074F10BA5DCB}"/>
          </ac:spMkLst>
        </pc:spChg>
        <pc:spChg chg="mod">
          <ac:chgData name="Martin Verjans" userId="23e40318f4d359fb" providerId="LiveId" clId="{9AF64C13-E91D-459B-8642-0F480EE0AA70}" dt="2025-03-22T15:42:54.023" v="3421" actId="6549"/>
          <ac:spMkLst>
            <pc:docMk/>
            <pc:sldMk cId="730185775" sldId="281"/>
            <ac:spMk id="6" creationId="{E99F97F3-7484-5217-F2D7-94582E87DB8F}"/>
          </ac:spMkLst>
        </pc:spChg>
        <pc:spChg chg="mod">
          <ac:chgData name="Martin Verjans" userId="23e40318f4d359fb" providerId="LiveId" clId="{9AF64C13-E91D-459B-8642-0F480EE0AA70}" dt="2025-03-22T15:31:25.995" v="3349" actId="1076"/>
          <ac:spMkLst>
            <pc:docMk/>
            <pc:sldMk cId="730185775" sldId="281"/>
            <ac:spMk id="22" creationId="{247AF475-4993-E37F-E7EF-7E503CF0A1D4}"/>
          </ac:spMkLst>
        </pc:spChg>
        <pc:spChg chg="mod">
          <ac:chgData name="Martin Verjans" userId="23e40318f4d359fb" providerId="LiveId" clId="{9AF64C13-E91D-459B-8642-0F480EE0AA70}" dt="2025-03-22T15:31:35.277" v="3351" actId="1076"/>
          <ac:spMkLst>
            <pc:docMk/>
            <pc:sldMk cId="730185775" sldId="281"/>
            <ac:spMk id="23" creationId="{7C92E491-8E59-A86B-CE69-684DD5E963A4}"/>
          </ac:spMkLst>
        </pc:spChg>
        <pc:cxnChg chg="add mod">
          <ac:chgData name="Martin Verjans" userId="23e40318f4d359fb" providerId="LiveId" clId="{9AF64C13-E91D-459B-8642-0F480EE0AA70}" dt="2025-03-22T15:32:15.404" v="3354" actId="13822"/>
          <ac:cxnSpMkLst>
            <pc:docMk/>
            <pc:sldMk cId="730185775" sldId="281"/>
            <ac:cxnSpMk id="15" creationId="{BDFCB8A1-1368-C625-C89A-166305BF9134}"/>
          </ac:cxnSpMkLst>
        </pc:cxnChg>
        <pc:cxnChg chg="mod">
          <ac:chgData name="Martin Verjans" userId="23e40318f4d359fb" providerId="LiveId" clId="{9AF64C13-E91D-459B-8642-0F480EE0AA70}" dt="2025-03-22T15:31:25.995" v="3349" actId="1076"/>
          <ac:cxnSpMkLst>
            <pc:docMk/>
            <pc:sldMk cId="730185775" sldId="281"/>
            <ac:cxnSpMk id="29" creationId="{78CB27FE-7D0D-4FDD-3557-CFFEB2AC7791}"/>
          </ac:cxnSpMkLst>
        </pc:cxnChg>
        <pc:cxnChg chg="mod">
          <ac:chgData name="Martin Verjans" userId="23e40318f4d359fb" providerId="LiveId" clId="{9AF64C13-E91D-459B-8642-0F480EE0AA70}" dt="2025-03-22T15:31:35.277" v="3351" actId="1076"/>
          <ac:cxnSpMkLst>
            <pc:docMk/>
            <pc:sldMk cId="730185775" sldId="281"/>
            <ac:cxnSpMk id="38" creationId="{E22BB2A5-DB58-4DC9-0F8A-CCDFE84D5817}"/>
          </ac:cxnSpMkLst>
        </pc:cxnChg>
      </pc:sldChg>
      <pc:sldChg chg="addSp delSp modSp add mod modAnim">
        <pc:chgData name="Martin Verjans" userId="23e40318f4d359fb" providerId="LiveId" clId="{9AF64C13-E91D-459B-8642-0F480EE0AA70}" dt="2025-03-22T15:40:40.538" v="3420"/>
        <pc:sldMkLst>
          <pc:docMk/>
          <pc:sldMk cId="4278331533" sldId="282"/>
        </pc:sldMkLst>
        <pc:spChg chg="mod">
          <ac:chgData name="Martin Verjans" userId="23e40318f4d359fb" providerId="LiveId" clId="{9AF64C13-E91D-459B-8642-0F480EE0AA70}" dt="2025-03-22T15:37:02.188" v="3396" actId="1076"/>
          <ac:spMkLst>
            <pc:docMk/>
            <pc:sldMk cId="4278331533" sldId="282"/>
            <ac:spMk id="2" creationId="{E12E80B4-223D-A50B-2D0F-350F39178767}"/>
          </ac:spMkLst>
        </pc:spChg>
        <pc:spChg chg="mod">
          <ac:chgData name="Martin Verjans" userId="23e40318f4d359fb" providerId="LiveId" clId="{9AF64C13-E91D-459B-8642-0F480EE0AA70}" dt="2025-03-22T15:34:56.389" v="3372" actId="1076"/>
          <ac:spMkLst>
            <pc:docMk/>
            <pc:sldMk cId="4278331533" sldId="282"/>
            <ac:spMk id="3" creationId="{F06CF02E-832E-404C-99F8-C147F4916363}"/>
          </ac:spMkLst>
        </pc:spChg>
        <pc:spChg chg="mod">
          <ac:chgData name="Martin Verjans" userId="23e40318f4d359fb" providerId="LiveId" clId="{9AF64C13-E91D-459B-8642-0F480EE0AA70}" dt="2025-03-22T15:38:10.530" v="3411" actId="1038"/>
          <ac:spMkLst>
            <pc:docMk/>
            <pc:sldMk cId="4278331533" sldId="282"/>
            <ac:spMk id="5" creationId="{0ED04EC2-D84B-043C-E912-8792AA08EACA}"/>
          </ac:spMkLst>
        </pc:spChg>
        <pc:spChg chg="mod">
          <ac:chgData name="Martin Verjans" userId="23e40318f4d359fb" providerId="LiveId" clId="{9AF64C13-E91D-459B-8642-0F480EE0AA70}" dt="2025-03-22T15:35:03.332" v="3373" actId="1076"/>
          <ac:spMkLst>
            <pc:docMk/>
            <pc:sldMk cId="4278331533" sldId="282"/>
            <ac:spMk id="21" creationId="{7D1076A7-76B0-8A57-2543-0E02AEE50EB9}"/>
          </ac:spMkLst>
        </pc:spChg>
        <pc:spChg chg="mod">
          <ac:chgData name="Martin Verjans" userId="23e40318f4d359fb" providerId="LiveId" clId="{9AF64C13-E91D-459B-8642-0F480EE0AA70}" dt="2025-03-22T15:33:05.366" v="3356" actId="1076"/>
          <ac:spMkLst>
            <pc:docMk/>
            <pc:sldMk cId="4278331533" sldId="282"/>
            <ac:spMk id="22" creationId="{B4AFEB20-7546-278A-5DFA-4E181EDF1C28}"/>
          </ac:spMkLst>
        </pc:spChg>
        <pc:spChg chg="mod">
          <ac:chgData name="Martin Verjans" userId="23e40318f4d359fb" providerId="LiveId" clId="{9AF64C13-E91D-459B-8642-0F480EE0AA70}" dt="2025-03-22T15:33:05.366" v="3356" actId="1076"/>
          <ac:spMkLst>
            <pc:docMk/>
            <pc:sldMk cId="4278331533" sldId="282"/>
            <ac:spMk id="23" creationId="{F8CEB1B2-7D42-3BCF-45B5-50B087399C61}"/>
          </ac:spMkLst>
        </pc:spChg>
        <pc:picChg chg="add mod">
          <ac:chgData name="Martin Verjans" userId="23e40318f4d359fb" providerId="LiveId" clId="{9AF64C13-E91D-459B-8642-0F480EE0AA70}" dt="2025-03-22T15:40:19.439" v="3417" actId="1076"/>
          <ac:picMkLst>
            <pc:docMk/>
            <pc:sldMk cId="4278331533" sldId="282"/>
            <ac:picMk id="49" creationId="{8C90C748-5238-CE9A-41B1-37FD2F6F4868}"/>
          </ac:picMkLst>
        </pc:picChg>
        <pc:cxnChg chg="mod">
          <ac:chgData name="Martin Verjans" userId="23e40318f4d359fb" providerId="LiveId" clId="{9AF64C13-E91D-459B-8642-0F480EE0AA70}" dt="2025-03-22T15:37:02.188" v="3396" actId="1076"/>
          <ac:cxnSpMkLst>
            <pc:docMk/>
            <pc:sldMk cId="4278331533" sldId="282"/>
            <ac:cxnSpMk id="9" creationId="{1B82A200-6EF4-419A-DE6E-778F819009F5}"/>
          </ac:cxnSpMkLst>
        </pc:cxnChg>
        <pc:cxnChg chg="add mod">
          <ac:chgData name="Martin Verjans" userId="23e40318f4d359fb" providerId="LiveId" clId="{9AF64C13-E91D-459B-8642-0F480EE0AA70}" dt="2025-03-22T15:37:02.188" v="3396" actId="1076"/>
          <ac:cxnSpMkLst>
            <pc:docMk/>
            <pc:sldMk cId="4278331533" sldId="282"/>
            <ac:cxnSpMk id="20" creationId="{E7B67693-20C7-7D9E-C374-3E7108109844}"/>
          </ac:cxnSpMkLst>
        </pc:cxnChg>
        <pc:cxnChg chg="mod">
          <ac:chgData name="Martin Verjans" userId="23e40318f4d359fb" providerId="LiveId" clId="{9AF64C13-E91D-459B-8642-0F480EE0AA70}" dt="2025-03-22T15:35:03.332" v="3373" actId="1076"/>
          <ac:cxnSpMkLst>
            <pc:docMk/>
            <pc:sldMk cId="4278331533" sldId="282"/>
            <ac:cxnSpMk id="28" creationId="{3F9A3F3A-CFB6-DBE3-7543-1BB0C53C32F4}"/>
          </ac:cxnSpMkLst>
        </pc:cxnChg>
        <pc:cxnChg chg="mod">
          <ac:chgData name="Martin Verjans" userId="23e40318f4d359fb" providerId="LiveId" clId="{9AF64C13-E91D-459B-8642-0F480EE0AA70}" dt="2025-03-22T15:38:10.530" v="3411" actId="1038"/>
          <ac:cxnSpMkLst>
            <pc:docMk/>
            <pc:sldMk cId="4278331533" sldId="282"/>
            <ac:cxnSpMk id="29" creationId="{C915FDE6-625E-1D7B-3E80-7E5BD92495B4}"/>
          </ac:cxnSpMkLst>
        </pc:cxnChg>
        <pc:cxnChg chg="add mod">
          <ac:chgData name="Martin Verjans" userId="23e40318f4d359fb" providerId="LiveId" clId="{9AF64C13-E91D-459B-8642-0F480EE0AA70}" dt="2025-03-22T15:38:10.530" v="3411" actId="1038"/>
          <ac:cxnSpMkLst>
            <pc:docMk/>
            <pc:sldMk cId="4278331533" sldId="282"/>
            <ac:cxnSpMk id="35" creationId="{CE3D6E80-E7E7-AC6A-DEBD-4820367DAA37}"/>
          </ac:cxnSpMkLst>
        </pc:cxnChg>
        <pc:cxnChg chg="mod">
          <ac:chgData name="Martin Verjans" userId="23e40318f4d359fb" providerId="LiveId" clId="{9AF64C13-E91D-459B-8642-0F480EE0AA70}" dt="2025-03-22T15:33:05.366" v="3356" actId="1076"/>
          <ac:cxnSpMkLst>
            <pc:docMk/>
            <pc:sldMk cId="4278331533" sldId="282"/>
            <ac:cxnSpMk id="38" creationId="{C3D7B002-AF6F-6C21-0B68-41FD4319704C}"/>
          </ac:cxnSpMkLst>
        </pc:cxnChg>
      </pc:sldChg>
      <pc:sldChg chg="addSp delSp modSp add mod modAnim">
        <pc:chgData name="Martin Verjans" userId="23e40318f4d359fb" providerId="LiveId" clId="{9AF64C13-E91D-459B-8642-0F480EE0AA70}" dt="2025-03-22T15:55:17.537" v="3585" actId="13926"/>
        <pc:sldMkLst>
          <pc:docMk/>
          <pc:sldMk cId="814288166" sldId="283"/>
        </pc:sldMkLst>
        <pc:spChg chg="mod">
          <ac:chgData name="Martin Verjans" userId="23e40318f4d359fb" providerId="LiveId" clId="{9AF64C13-E91D-459B-8642-0F480EE0AA70}" dt="2025-03-22T15:55:17.537" v="3585" actId="13926"/>
          <ac:spMkLst>
            <pc:docMk/>
            <pc:sldMk cId="814288166" sldId="283"/>
            <ac:spMk id="6" creationId="{197FBB54-C5CD-A940-24D3-72FDD0E19AD0}"/>
          </ac:spMkLst>
        </pc:spChg>
        <pc:spChg chg="add mod">
          <ac:chgData name="Martin Verjans" userId="23e40318f4d359fb" providerId="LiveId" clId="{9AF64C13-E91D-459B-8642-0F480EE0AA70}" dt="2025-03-22T15:49:12.952" v="3563" actId="313"/>
          <ac:spMkLst>
            <pc:docMk/>
            <pc:sldMk cId="814288166" sldId="283"/>
            <ac:spMk id="13" creationId="{A91F03A9-C2CA-FF87-A7BA-105147235973}"/>
          </ac:spMkLst>
        </pc:spChg>
        <pc:spChg chg="add mod">
          <ac:chgData name="Martin Verjans" userId="23e40318f4d359fb" providerId="LiveId" clId="{9AF64C13-E91D-459B-8642-0F480EE0AA70}" dt="2025-03-22T15:50:33.362" v="3571" actId="1076"/>
          <ac:spMkLst>
            <pc:docMk/>
            <pc:sldMk cId="814288166" sldId="283"/>
            <ac:spMk id="25" creationId="{BDDDBE67-2620-C4C5-D77B-032F153E7F9F}"/>
          </ac:spMkLst>
        </pc:spChg>
        <pc:picChg chg="add mod">
          <ac:chgData name="Martin Verjans" userId="23e40318f4d359fb" providerId="LiveId" clId="{9AF64C13-E91D-459B-8642-0F480EE0AA70}" dt="2025-03-22T15:46:33.731" v="3525" actId="1076"/>
          <ac:picMkLst>
            <pc:docMk/>
            <pc:sldMk cId="814288166" sldId="283"/>
            <ac:picMk id="7" creationId="{B3FD8515-E345-CE1F-9B62-7A304012EBD4}"/>
          </ac:picMkLst>
        </pc:picChg>
        <pc:picChg chg="add mod">
          <ac:chgData name="Martin Verjans" userId="23e40318f4d359fb" providerId="LiveId" clId="{9AF64C13-E91D-459B-8642-0F480EE0AA70}" dt="2025-03-22T15:47:24.356" v="3529" actId="1076"/>
          <ac:picMkLst>
            <pc:docMk/>
            <pc:sldMk cId="814288166" sldId="283"/>
            <ac:picMk id="12" creationId="{CB4ABE22-903B-F391-1883-08CFDEF99129}"/>
          </ac:picMkLst>
        </pc:picChg>
        <pc:cxnChg chg="add mod">
          <ac:chgData name="Martin Verjans" userId="23e40318f4d359fb" providerId="LiveId" clId="{9AF64C13-E91D-459B-8642-0F480EE0AA70}" dt="2025-03-22T15:49:48.066" v="3567" actId="17032"/>
          <ac:cxnSpMkLst>
            <pc:docMk/>
            <pc:sldMk cId="814288166" sldId="283"/>
            <ac:cxnSpMk id="18" creationId="{9D3E9170-0D9B-89EC-CB6B-2805D2638425}"/>
          </ac:cxnSpMkLst>
        </pc:cxnChg>
        <pc:cxnChg chg="add mod">
          <ac:chgData name="Martin Verjans" userId="23e40318f4d359fb" providerId="LiveId" clId="{9AF64C13-E91D-459B-8642-0F480EE0AA70}" dt="2025-03-22T15:49:58.817" v="3569" actId="17032"/>
          <ac:cxnSpMkLst>
            <pc:docMk/>
            <pc:sldMk cId="814288166" sldId="283"/>
            <ac:cxnSpMk id="24" creationId="{E98DAFDD-64A8-6A18-B913-125A8BDC7F77}"/>
          </ac:cxnSpMkLst>
        </pc:cxnChg>
        <pc:cxnChg chg="add mod">
          <ac:chgData name="Martin Verjans" userId="23e40318f4d359fb" providerId="LiveId" clId="{9AF64C13-E91D-459B-8642-0F480EE0AA70}" dt="2025-03-22T15:50:33.362" v="3571" actId="1076"/>
          <ac:cxnSpMkLst>
            <pc:docMk/>
            <pc:sldMk cId="814288166" sldId="283"/>
            <ac:cxnSpMk id="26" creationId="{7F230ED2-3268-862D-7B22-83B251758C75}"/>
          </ac:cxnSpMkLst>
        </pc:cxnChg>
        <pc:cxnChg chg="add mod">
          <ac:chgData name="Martin Verjans" userId="23e40318f4d359fb" providerId="LiveId" clId="{9AF64C13-E91D-459B-8642-0F480EE0AA70}" dt="2025-03-22T15:52:29.213" v="3580" actId="17032"/>
          <ac:cxnSpMkLst>
            <pc:docMk/>
            <pc:sldMk cId="814288166" sldId="283"/>
            <ac:cxnSpMk id="30" creationId="{EF73F01D-D579-BB07-1BCC-128A1CFBDD77}"/>
          </ac:cxnSpMkLst>
        </pc:cxnChg>
      </pc:sldChg>
      <pc:sldChg chg="delSp modSp add mod modAnim">
        <pc:chgData name="Martin Verjans" userId="23e40318f4d359fb" providerId="LiveId" clId="{9AF64C13-E91D-459B-8642-0F480EE0AA70}" dt="2025-03-22T15:59:27.551" v="3651"/>
        <pc:sldMkLst>
          <pc:docMk/>
          <pc:sldMk cId="1014762270" sldId="284"/>
        </pc:sldMkLst>
        <pc:spChg chg="mod">
          <ac:chgData name="Martin Verjans" userId="23e40318f4d359fb" providerId="LiveId" clId="{9AF64C13-E91D-459B-8642-0F480EE0AA70}" dt="2025-03-22T15:58:13.217" v="3607" actId="1076"/>
          <ac:spMkLst>
            <pc:docMk/>
            <pc:sldMk cId="1014762270" sldId="284"/>
            <ac:spMk id="3" creationId="{1BC7D501-7A69-83E2-E401-C515A17DAFBB}"/>
          </ac:spMkLst>
        </pc:spChg>
        <pc:spChg chg="mod">
          <ac:chgData name="Martin Verjans" userId="23e40318f4d359fb" providerId="LiveId" clId="{9AF64C13-E91D-459B-8642-0F480EE0AA70}" dt="2025-03-22T15:58:18.278" v="3608" actId="1076"/>
          <ac:spMkLst>
            <pc:docMk/>
            <pc:sldMk cId="1014762270" sldId="284"/>
            <ac:spMk id="5" creationId="{341B14F0-0E38-CDF9-9843-862D7BE52D7F}"/>
          </ac:spMkLst>
        </pc:spChg>
        <pc:spChg chg="mod">
          <ac:chgData name="Martin Verjans" userId="23e40318f4d359fb" providerId="LiveId" clId="{9AF64C13-E91D-459B-8642-0F480EE0AA70}" dt="2025-03-22T15:59:16.184" v="3649" actId="13926"/>
          <ac:spMkLst>
            <pc:docMk/>
            <pc:sldMk cId="1014762270" sldId="284"/>
            <ac:spMk id="6" creationId="{D3F914F4-FF86-22C3-925E-6E88A058114C}"/>
          </ac:spMkLst>
        </pc:spChg>
        <pc:spChg chg="mod">
          <ac:chgData name="Martin Verjans" userId="23e40318f4d359fb" providerId="LiveId" clId="{9AF64C13-E91D-459B-8642-0F480EE0AA70}" dt="2025-03-22T15:58:35.183" v="3611" actId="1076"/>
          <ac:spMkLst>
            <pc:docMk/>
            <pc:sldMk cId="1014762270" sldId="284"/>
            <ac:spMk id="13" creationId="{CE7014A0-C883-6646-9CE3-FA18F52BADB4}"/>
          </ac:spMkLst>
        </pc:spChg>
        <pc:spChg chg="mod">
          <ac:chgData name="Martin Verjans" userId="23e40318f4d359fb" providerId="LiveId" clId="{9AF64C13-E91D-459B-8642-0F480EE0AA70}" dt="2025-03-22T15:58:40.303" v="3612" actId="1076"/>
          <ac:spMkLst>
            <pc:docMk/>
            <pc:sldMk cId="1014762270" sldId="284"/>
            <ac:spMk id="21" creationId="{83B15D48-6006-F951-1AA2-AF8B5AAE60F2}"/>
          </ac:spMkLst>
        </pc:spChg>
        <pc:spChg chg="mod">
          <ac:chgData name="Martin Verjans" userId="23e40318f4d359fb" providerId="LiveId" clId="{9AF64C13-E91D-459B-8642-0F480EE0AA70}" dt="2025-03-22T15:58:27.028" v="3610" actId="1076"/>
          <ac:spMkLst>
            <pc:docMk/>
            <pc:sldMk cId="1014762270" sldId="284"/>
            <ac:spMk id="22" creationId="{C1AC30C8-4C6D-D0EE-2AA0-1E27004AC178}"/>
          </ac:spMkLst>
        </pc:spChg>
        <pc:spChg chg="mod">
          <ac:chgData name="Martin Verjans" userId="23e40318f4d359fb" providerId="LiveId" clId="{9AF64C13-E91D-459B-8642-0F480EE0AA70}" dt="2025-03-22T15:58:47.014" v="3614" actId="1076"/>
          <ac:spMkLst>
            <pc:docMk/>
            <pc:sldMk cId="1014762270" sldId="284"/>
            <ac:spMk id="25" creationId="{0A3859F5-C6F9-02C0-3C29-2A48449E78D1}"/>
          </ac:spMkLst>
        </pc:spChg>
        <pc:cxnChg chg="mod">
          <ac:chgData name="Martin Verjans" userId="23e40318f4d359fb" providerId="LiveId" clId="{9AF64C13-E91D-459B-8642-0F480EE0AA70}" dt="2025-03-22T15:58:35.183" v="3611" actId="1076"/>
          <ac:cxnSpMkLst>
            <pc:docMk/>
            <pc:sldMk cId="1014762270" sldId="284"/>
            <ac:cxnSpMk id="18" creationId="{06652851-8956-2312-14A3-9C6B085E376F}"/>
          </ac:cxnSpMkLst>
        </pc:cxnChg>
        <pc:cxnChg chg="mod">
          <ac:chgData name="Martin Verjans" userId="23e40318f4d359fb" providerId="LiveId" clId="{9AF64C13-E91D-459B-8642-0F480EE0AA70}" dt="2025-03-22T15:58:13.217" v="3607" actId="1076"/>
          <ac:cxnSpMkLst>
            <pc:docMk/>
            <pc:sldMk cId="1014762270" sldId="284"/>
            <ac:cxnSpMk id="20" creationId="{09202861-9554-CD6E-E55E-C0B86D75E626}"/>
          </ac:cxnSpMkLst>
        </pc:cxnChg>
        <pc:cxnChg chg="mod">
          <ac:chgData name="Martin Verjans" userId="23e40318f4d359fb" providerId="LiveId" clId="{9AF64C13-E91D-459B-8642-0F480EE0AA70}" dt="2025-03-22T15:58:35.183" v="3611" actId="1076"/>
          <ac:cxnSpMkLst>
            <pc:docMk/>
            <pc:sldMk cId="1014762270" sldId="284"/>
            <ac:cxnSpMk id="24" creationId="{FA9046CF-7B52-69DE-03F7-BD6893CCD4ED}"/>
          </ac:cxnSpMkLst>
        </pc:cxnChg>
        <pc:cxnChg chg="mod">
          <ac:chgData name="Martin Verjans" userId="23e40318f4d359fb" providerId="LiveId" clId="{9AF64C13-E91D-459B-8642-0F480EE0AA70}" dt="2025-03-22T15:58:47.014" v="3614" actId="1076"/>
          <ac:cxnSpMkLst>
            <pc:docMk/>
            <pc:sldMk cId="1014762270" sldId="284"/>
            <ac:cxnSpMk id="26" creationId="{80CE1CF9-C63F-9253-BDB8-6EAF950ECD69}"/>
          </ac:cxnSpMkLst>
        </pc:cxnChg>
        <pc:cxnChg chg="mod">
          <ac:chgData name="Martin Verjans" userId="23e40318f4d359fb" providerId="LiveId" clId="{9AF64C13-E91D-459B-8642-0F480EE0AA70}" dt="2025-03-22T15:58:27.028" v="3610" actId="1076"/>
          <ac:cxnSpMkLst>
            <pc:docMk/>
            <pc:sldMk cId="1014762270" sldId="284"/>
            <ac:cxnSpMk id="29" creationId="{42BA383A-4478-C01A-1212-AFEF84866B46}"/>
          </ac:cxnSpMkLst>
        </pc:cxnChg>
        <pc:cxnChg chg="mod">
          <ac:chgData name="Martin Verjans" userId="23e40318f4d359fb" providerId="LiveId" clId="{9AF64C13-E91D-459B-8642-0F480EE0AA70}" dt="2025-03-22T15:58:40.303" v="3612" actId="1076"/>
          <ac:cxnSpMkLst>
            <pc:docMk/>
            <pc:sldMk cId="1014762270" sldId="284"/>
            <ac:cxnSpMk id="30" creationId="{F8071B0B-5CD7-CFFE-8C8D-CA0E1989964E}"/>
          </ac:cxnSpMkLst>
        </pc:cxnChg>
        <pc:cxnChg chg="mod">
          <ac:chgData name="Martin Verjans" userId="23e40318f4d359fb" providerId="LiveId" clId="{9AF64C13-E91D-459B-8642-0F480EE0AA70}" dt="2025-03-22T15:58:21.692" v="3609" actId="14100"/>
          <ac:cxnSpMkLst>
            <pc:docMk/>
            <pc:sldMk cId="1014762270" sldId="284"/>
            <ac:cxnSpMk id="35" creationId="{98F28240-D95A-F489-E64D-EECA1E8D6664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2T16:20:59.345" v="4136" actId="13926"/>
        <pc:sldMkLst>
          <pc:docMk/>
          <pc:sldMk cId="137905466" sldId="285"/>
        </pc:sldMkLst>
        <pc:spChg chg="mod">
          <ac:chgData name="Martin Verjans" userId="23e40318f4d359fb" providerId="LiveId" clId="{9AF64C13-E91D-459B-8642-0F480EE0AA70}" dt="2025-03-22T16:20:59.345" v="4136" actId="13926"/>
          <ac:spMkLst>
            <pc:docMk/>
            <pc:sldMk cId="137905466" sldId="285"/>
            <ac:spMk id="6" creationId="{1EFC6054-5162-C4A5-419E-D1E8DD758C5C}"/>
          </ac:spMkLst>
        </pc:spChg>
        <pc:spChg chg="mod">
          <ac:chgData name="Martin Verjans" userId="23e40318f4d359fb" providerId="LiveId" clId="{9AF64C13-E91D-459B-8642-0F480EE0AA70}" dt="2025-03-22T16:02:31.167" v="3663" actId="1076"/>
          <ac:spMkLst>
            <pc:docMk/>
            <pc:sldMk cId="137905466" sldId="285"/>
            <ac:spMk id="13" creationId="{B1020AE5-A971-F7B8-796B-2059DAD9372E}"/>
          </ac:spMkLst>
        </pc:spChg>
        <pc:spChg chg="add mod">
          <ac:chgData name="Martin Verjans" userId="23e40318f4d359fb" providerId="LiveId" clId="{9AF64C13-E91D-459B-8642-0F480EE0AA70}" dt="2025-03-22T16:06:04.336" v="4028" actId="20577"/>
          <ac:spMkLst>
            <pc:docMk/>
            <pc:sldMk cId="137905466" sldId="285"/>
            <ac:spMk id="14" creationId="{608D7DE9-1067-B0BA-927E-3B3FFDA0E7F3}"/>
          </ac:spMkLst>
        </pc:spChg>
        <pc:spChg chg="add mod">
          <ac:chgData name="Martin Verjans" userId="23e40318f4d359fb" providerId="LiveId" clId="{9AF64C13-E91D-459B-8642-0F480EE0AA70}" dt="2025-03-22T16:13:11.665" v="4054" actId="20577"/>
          <ac:spMkLst>
            <pc:docMk/>
            <pc:sldMk cId="137905466" sldId="285"/>
            <ac:spMk id="17" creationId="{145F96DB-1385-FDD0-72B1-53B8BD2BE93F}"/>
          </ac:spMkLst>
        </pc:spChg>
        <pc:spChg chg="mod">
          <ac:chgData name="Martin Verjans" userId="23e40318f4d359fb" providerId="LiveId" clId="{9AF64C13-E91D-459B-8642-0F480EE0AA70}" dt="2025-03-22T16:02:36.469" v="3664" actId="1076"/>
          <ac:spMkLst>
            <pc:docMk/>
            <pc:sldMk cId="137905466" sldId="285"/>
            <ac:spMk id="21" creationId="{F91E76C7-4751-6C81-E175-E3271F0F5481}"/>
          </ac:spMkLst>
        </pc:spChg>
        <pc:spChg chg="mod">
          <ac:chgData name="Martin Verjans" userId="23e40318f4d359fb" providerId="LiveId" clId="{9AF64C13-E91D-459B-8642-0F480EE0AA70}" dt="2025-03-22T16:02:44.420" v="3665" actId="1076"/>
          <ac:spMkLst>
            <pc:docMk/>
            <pc:sldMk cId="137905466" sldId="285"/>
            <ac:spMk id="25" creationId="{8E418FF4-466D-830B-142E-9BD08765B4CE}"/>
          </ac:spMkLst>
        </pc:spChg>
        <pc:spChg chg="add mod">
          <ac:chgData name="Martin Verjans" userId="23e40318f4d359fb" providerId="LiveId" clId="{9AF64C13-E91D-459B-8642-0F480EE0AA70}" dt="2025-03-22T16:14:41.928" v="4094" actId="20577"/>
          <ac:spMkLst>
            <pc:docMk/>
            <pc:sldMk cId="137905466" sldId="285"/>
            <ac:spMk id="36" creationId="{C8B38BAD-78D0-1944-589A-A1323ED7AFB9}"/>
          </ac:spMkLst>
        </pc:spChg>
        <pc:picChg chg="add mod">
          <ac:chgData name="Martin Verjans" userId="23e40318f4d359fb" providerId="LiveId" clId="{9AF64C13-E91D-459B-8642-0F480EE0AA70}" dt="2025-03-22T16:12:36.018" v="4034" actId="1076"/>
          <ac:picMkLst>
            <pc:docMk/>
            <pc:sldMk cId="137905466" sldId="285"/>
            <ac:picMk id="23" creationId="{98EC3847-3914-5597-0881-427A5B2DEDD4}"/>
          </ac:picMkLst>
        </pc:picChg>
        <pc:cxnChg chg="mod">
          <ac:chgData name="Martin Verjans" userId="23e40318f4d359fb" providerId="LiveId" clId="{9AF64C13-E91D-459B-8642-0F480EE0AA70}" dt="2025-03-22T16:02:15.699" v="3654" actId="478"/>
          <ac:cxnSpMkLst>
            <pc:docMk/>
            <pc:sldMk cId="137905466" sldId="285"/>
            <ac:cxnSpMk id="9" creationId="{44C5F020-B0A2-CFD6-AAB3-E460FD20A3E0}"/>
          </ac:cxnSpMkLst>
        </pc:cxnChg>
        <pc:cxnChg chg="add mod">
          <ac:chgData name="Martin Verjans" userId="23e40318f4d359fb" providerId="LiveId" clId="{9AF64C13-E91D-459B-8642-0F480EE0AA70}" dt="2025-03-22T16:06:19.738" v="4030" actId="17032"/>
          <ac:cxnSpMkLst>
            <pc:docMk/>
            <pc:sldMk cId="137905466" sldId="285"/>
            <ac:cxnSpMk id="16" creationId="{8CAB14C4-14E7-6805-14C2-A0FBC221CA59}"/>
          </ac:cxnSpMkLst>
        </pc:cxnChg>
        <pc:cxnChg chg="mod">
          <ac:chgData name="Martin Verjans" userId="23e40318f4d359fb" providerId="LiveId" clId="{9AF64C13-E91D-459B-8642-0F480EE0AA70}" dt="2025-03-22T16:02:44.420" v="3665" actId="1076"/>
          <ac:cxnSpMkLst>
            <pc:docMk/>
            <pc:sldMk cId="137905466" sldId="285"/>
            <ac:cxnSpMk id="26" creationId="{0F121A6C-7458-782E-0FA8-C085107F2375}"/>
          </ac:cxnSpMkLst>
        </pc:cxnChg>
        <pc:cxnChg chg="add mod">
          <ac:chgData name="Martin Verjans" userId="23e40318f4d359fb" providerId="LiveId" clId="{9AF64C13-E91D-459B-8642-0F480EE0AA70}" dt="2025-03-22T16:13:24.141" v="4057" actId="14100"/>
          <ac:cxnSpMkLst>
            <pc:docMk/>
            <pc:sldMk cId="137905466" sldId="285"/>
            <ac:cxnSpMk id="27" creationId="{B77A1B0D-15E0-48D8-FF0D-D475264E51EC}"/>
          </ac:cxnSpMkLst>
        </pc:cxnChg>
        <pc:cxnChg chg="mod">
          <ac:chgData name="Martin Verjans" userId="23e40318f4d359fb" providerId="LiveId" clId="{9AF64C13-E91D-459B-8642-0F480EE0AA70}" dt="2025-03-22T16:02:36.469" v="3664" actId="1076"/>
          <ac:cxnSpMkLst>
            <pc:docMk/>
            <pc:sldMk cId="137905466" sldId="285"/>
            <ac:cxnSpMk id="30" creationId="{BF7B6DE6-0DFE-4E5A-3938-4DF63ADBD48E}"/>
          </ac:cxnSpMkLst>
        </pc:cxnChg>
        <pc:cxnChg chg="add mod">
          <ac:chgData name="Martin Verjans" userId="23e40318f4d359fb" providerId="LiveId" clId="{9AF64C13-E91D-459B-8642-0F480EE0AA70}" dt="2025-03-22T16:13:40.622" v="4060" actId="14100"/>
          <ac:cxnSpMkLst>
            <pc:docMk/>
            <pc:sldMk cId="137905466" sldId="285"/>
            <ac:cxnSpMk id="32" creationId="{56D309B4-8CD2-B41A-C2B4-1AE6EBAD4BC9}"/>
          </ac:cxnSpMkLst>
        </pc:cxnChg>
        <pc:cxnChg chg="add mod">
          <ac:chgData name="Martin Verjans" userId="23e40318f4d359fb" providerId="LiveId" clId="{9AF64C13-E91D-459B-8642-0F480EE0AA70}" dt="2025-03-22T16:14:05.546" v="4065" actId="14100"/>
          <ac:cxnSpMkLst>
            <pc:docMk/>
            <pc:sldMk cId="137905466" sldId="285"/>
            <ac:cxnSpMk id="37" creationId="{AB4A92B7-EB0C-8F23-EAE3-323C40BFE839}"/>
          </ac:cxnSpMkLst>
        </pc:cxnChg>
        <pc:cxnChg chg="add mod">
          <ac:chgData name="Martin Verjans" userId="23e40318f4d359fb" providerId="LiveId" clId="{9AF64C13-E91D-459B-8642-0F480EE0AA70}" dt="2025-03-22T16:14:24.486" v="4068" actId="14100"/>
          <ac:cxnSpMkLst>
            <pc:docMk/>
            <pc:sldMk cId="137905466" sldId="285"/>
            <ac:cxnSpMk id="41" creationId="{1BA0B5BB-9A31-F444-DB71-E32E6AED3898}"/>
          </ac:cxnSpMkLst>
        </pc:cxnChg>
        <pc:cxnChg chg="add mod">
          <ac:chgData name="Martin Verjans" userId="23e40318f4d359fb" providerId="LiveId" clId="{9AF64C13-E91D-459B-8642-0F480EE0AA70}" dt="2025-03-22T16:16:53.840" v="4108" actId="14100"/>
          <ac:cxnSpMkLst>
            <pc:docMk/>
            <pc:sldMk cId="137905466" sldId="285"/>
            <ac:cxnSpMk id="43" creationId="{EF35968A-4ECB-DC1E-DB91-CCB5CFF2C429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2T16:35:00.218" v="4346"/>
        <pc:sldMkLst>
          <pc:docMk/>
          <pc:sldMk cId="1661632519" sldId="286"/>
        </pc:sldMkLst>
        <pc:spChg chg="mod">
          <ac:chgData name="Martin Verjans" userId="23e40318f4d359fb" providerId="LiveId" clId="{9AF64C13-E91D-459B-8642-0F480EE0AA70}" dt="2025-03-22T16:28:48.137" v="4198" actId="27636"/>
          <ac:spMkLst>
            <pc:docMk/>
            <pc:sldMk cId="1661632519" sldId="286"/>
            <ac:spMk id="6" creationId="{DBD483A4-FF4B-1EDD-09EA-B99A131266EC}"/>
          </ac:spMkLst>
        </pc:spChg>
        <pc:spChg chg="add mod">
          <ac:chgData name="Martin Verjans" userId="23e40318f4d359fb" providerId="LiveId" clId="{9AF64C13-E91D-459B-8642-0F480EE0AA70}" dt="2025-03-22T16:27:39.178" v="4194" actId="14100"/>
          <ac:spMkLst>
            <pc:docMk/>
            <pc:sldMk cId="1661632519" sldId="286"/>
            <ac:spMk id="18" creationId="{63EF5567-125E-7627-8F75-11032A09E75D}"/>
          </ac:spMkLst>
        </pc:spChg>
        <pc:spChg chg="add mod">
          <ac:chgData name="Martin Verjans" userId="23e40318f4d359fb" providerId="LiveId" clId="{9AF64C13-E91D-459B-8642-0F480EE0AA70}" dt="2025-03-22T16:29:26.528" v="4244" actId="6549"/>
          <ac:spMkLst>
            <pc:docMk/>
            <pc:sldMk cId="1661632519" sldId="286"/>
            <ac:spMk id="19" creationId="{B0804B5E-4237-C623-E95D-E4216E750D9E}"/>
          </ac:spMkLst>
        </pc:spChg>
        <pc:picChg chg="add mod">
          <ac:chgData name="Martin Verjans" userId="23e40318f4d359fb" providerId="LiveId" clId="{9AF64C13-E91D-459B-8642-0F480EE0AA70}" dt="2025-03-22T16:23:41.044" v="4142" actId="1076"/>
          <ac:picMkLst>
            <pc:docMk/>
            <pc:sldMk cId="1661632519" sldId="286"/>
            <ac:picMk id="3" creationId="{9F8BA4F7-D414-CA0A-939F-69C7573300C8}"/>
          </ac:picMkLst>
        </pc:picChg>
        <pc:picChg chg="add mod">
          <ac:chgData name="Martin Verjans" userId="23e40318f4d359fb" providerId="LiveId" clId="{9AF64C13-E91D-459B-8642-0F480EE0AA70}" dt="2025-03-22T16:25:11.262" v="4182" actId="1076"/>
          <ac:picMkLst>
            <pc:docMk/>
            <pc:sldMk cId="1661632519" sldId="286"/>
            <ac:picMk id="5" creationId="{35FF8A97-2951-0EBF-4196-D506A958B34A}"/>
          </ac:picMkLst>
        </pc:picChg>
        <pc:picChg chg="add mod">
          <ac:chgData name="Martin Verjans" userId="23e40318f4d359fb" providerId="LiveId" clId="{9AF64C13-E91D-459B-8642-0F480EE0AA70}" dt="2025-03-22T16:26:45.521" v="4189" actId="1076"/>
          <ac:picMkLst>
            <pc:docMk/>
            <pc:sldMk cId="1661632519" sldId="286"/>
            <ac:picMk id="11" creationId="{AD7BF565-5100-1429-A49C-BAF245F48157}"/>
          </ac:picMkLst>
        </pc:picChg>
        <pc:picChg chg="add mod">
          <ac:chgData name="Martin Verjans" userId="23e40318f4d359fb" providerId="LiveId" clId="{9AF64C13-E91D-459B-8642-0F480EE0AA70}" dt="2025-03-22T16:27:26.182" v="4192" actId="1076"/>
          <ac:picMkLst>
            <pc:docMk/>
            <pc:sldMk cId="1661632519" sldId="286"/>
            <ac:picMk id="15" creationId="{89886354-1A59-025F-2B55-AEC230667C3B}"/>
          </ac:picMkLst>
        </pc:picChg>
        <pc:picChg chg="add mod">
          <ac:chgData name="Martin Verjans" userId="23e40318f4d359fb" providerId="LiveId" clId="{9AF64C13-E91D-459B-8642-0F480EE0AA70}" dt="2025-03-22T16:30:28.564" v="4246" actId="1076"/>
          <ac:picMkLst>
            <pc:docMk/>
            <pc:sldMk cId="1661632519" sldId="286"/>
            <ac:picMk id="22" creationId="{016A0794-2A68-E870-9F79-596DAC566DE5}"/>
          </ac:picMkLst>
        </pc:picChg>
        <pc:cxnChg chg="add del mod">
          <ac:chgData name="Martin Verjans" userId="23e40318f4d359fb" providerId="LiveId" clId="{9AF64C13-E91D-459B-8642-0F480EE0AA70}" dt="2025-03-22T16:24:02.467" v="4146" actId="478"/>
          <ac:cxnSpMkLst>
            <pc:docMk/>
            <pc:sldMk cId="1661632519" sldId="286"/>
            <ac:cxnSpMk id="26" creationId="{A78BCCC3-140D-31FF-3A0B-D7EB0A4A0274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2T16:33:51.218" v="4345"/>
        <pc:sldMkLst>
          <pc:docMk/>
          <pc:sldMk cId="807148380" sldId="287"/>
        </pc:sldMkLst>
        <pc:spChg chg="add mod">
          <ac:chgData name="Martin Verjans" userId="23e40318f4d359fb" providerId="LiveId" clId="{9AF64C13-E91D-459B-8642-0F480EE0AA70}" dt="2025-03-22T16:32:49.143" v="4295" actId="1076"/>
          <ac:spMkLst>
            <pc:docMk/>
            <pc:sldMk cId="807148380" sldId="287"/>
            <ac:spMk id="2" creationId="{69D722F9-4827-26E7-2A5E-EB3F5A2E13E4}"/>
          </ac:spMkLst>
        </pc:spChg>
        <pc:spChg chg="mod">
          <ac:chgData name="Martin Verjans" userId="23e40318f4d359fb" providerId="LiveId" clId="{9AF64C13-E91D-459B-8642-0F480EE0AA70}" dt="2025-03-22T16:33:37.902" v="4342" actId="13926"/>
          <ac:spMkLst>
            <pc:docMk/>
            <pc:sldMk cId="807148380" sldId="287"/>
            <ac:spMk id="6" creationId="{ED5463D8-EE48-E102-95C4-241F993E80DF}"/>
          </ac:spMkLst>
        </pc:spChg>
        <pc:spChg chg="mod">
          <ac:chgData name="Martin Verjans" userId="23e40318f4d359fb" providerId="LiveId" clId="{9AF64C13-E91D-459B-8642-0F480EE0AA70}" dt="2025-03-22T16:32:07.603" v="4290" actId="1076"/>
          <ac:spMkLst>
            <pc:docMk/>
            <pc:sldMk cId="807148380" sldId="287"/>
            <ac:spMk id="14" creationId="{495F0580-DCC6-C24C-1977-6EAB658C4C7A}"/>
          </ac:spMkLst>
        </pc:spChg>
        <pc:spChg chg="mod">
          <ac:chgData name="Martin Verjans" userId="23e40318f4d359fb" providerId="LiveId" clId="{9AF64C13-E91D-459B-8642-0F480EE0AA70}" dt="2025-03-22T16:32:13.819" v="4291" actId="1076"/>
          <ac:spMkLst>
            <pc:docMk/>
            <pc:sldMk cId="807148380" sldId="287"/>
            <ac:spMk id="21" creationId="{0B4CAAB0-56CC-22CF-9F14-2733A1F78A30}"/>
          </ac:spMkLst>
        </pc:spChg>
        <pc:spChg chg="mod">
          <ac:chgData name="Martin Verjans" userId="23e40318f4d359fb" providerId="LiveId" clId="{9AF64C13-E91D-459B-8642-0F480EE0AA70}" dt="2025-03-22T16:32:22.113" v="4293" actId="1076"/>
          <ac:spMkLst>
            <pc:docMk/>
            <pc:sldMk cId="807148380" sldId="287"/>
            <ac:spMk id="25" creationId="{EED9C725-0E02-CDB2-2C0B-A42E14D895C8}"/>
          </ac:spMkLst>
        </pc:spChg>
        <pc:picChg chg="mod">
          <ac:chgData name="Martin Verjans" userId="23e40318f4d359fb" providerId="LiveId" clId="{9AF64C13-E91D-459B-8642-0F480EE0AA70}" dt="2025-03-22T16:31:22.326" v="4264" actId="1076"/>
          <ac:picMkLst>
            <pc:docMk/>
            <pc:sldMk cId="807148380" sldId="287"/>
            <ac:picMk id="22" creationId="{73CC424C-A1F3-262A-C610-16E46E5ACAE6}"/>
          </ac:picMkLst>
        </pc:picChg>
        <pc:cxnChg chg="add mod">
          <ac:chgData name="Martin Verjans" userId="23e40318f4d359fb" providerId="LiveId" clId="{9AF64C13-E91D-459B-8642-0F480EE0AA70}" dt="2025-03-22T16:33:00.331" v="4297" actId="14100"/>
          <ac:cxnSpMkLst>
            <pc:docMk/>
            <pc:sldMk cId="807148380" sldId="287"/>
            <ac:cxnSpMk id="24" creationId="{3D9DC3F3-F7A6-0175-94A1-5AAC1BAEE426}"/>
          </ac:cxnSpMkLst>
        </pc:cxnChg>
        <pc:cxnChg chg="mod">
          <ac:chgData name="Martin Verjans" userId="23e40318f4d359fb" providerId="LiveId" clId="{9AF64C13-E91D-459B-8642-0F480EE0AA70}" dt="2025-03-22T16:32:22.113" v="4293" actId="1076"/>
          <ac:cxnSpMkLst>
            <pc:docMk/>
            <pc:sldMk cId="807148380" sldId="287"/>
            <ac:cxnSpMk id="26" creationId="{C5EF8DD4-96EB-1732-D780-5702912250F7}"/>
          </ac:cxnSpMkLst>
        </pc:cxnChg>
        <pc:cxnChg chg="mod">
          <ac:chgData name="Martin Verjans" userId="23e40318f4d359fb" providerId="LiveId" clId="{9AF64C13-E91D-459B-8642-0F480EE0AA70}" dt="2025-03-22T16:32:49.143" v="4295" actId="1076"/>
          <ac:cxnSpMkLst>
            <pc:docMk/>
            <pc:sldMk cId="807148380" sldId="287"/>
            <ac:cxnSpMk id="27" creationId="{390D8CCE-CAE9-6B64-C82E-EF70A35A002A}"/>
          </ac:cxnSpMkLst>
        </pc:cxnChg>
        <pc:cxnChg chg="add mod">
          <ac:chgData name="Martin Verjans" userId="23e40318f4d359fb" providerId="LiveId" clId="{9AF64C13-E91D-459B-8642-0F480EE0AA70}" dt="2025-03-22T16:33:10.548" v="4299" actId="17032"/>
          <ac:cxnSpMkLst>
            <pc:docMk/>
            <pc:sldMk cId="807148380" sldId="287"/>
            <ac:cxnSpMk id="33" creationId="{D0482E58-4AC3-E011-636A-F45490400414}"/>
          </ac:cxnSpMkLst>
        </pc:cxnChg>
        <pc:cxnChg chg="mod">
          <ac:chgData name="Martin Verjans" userId="23e40318f4d359fb" providerId="LiveId" clId="{9AF64C13-E91D-459B-8642-0F480EE0AA70}" dt="2025-03-22T16:32:07.603" v="4290" actId="1076"/>
          <ac:cxnSpMkLst>
            <pc:docMk/>
            <pc:sldMk cId="807148380" sldId="287"/>
            <ac:cxnSpMk id="37" creationId="{70B2ADAF-6A85-C928-EB89-7CE9376EEE64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4T16:55:58.594" v="10669"/>
        <pc:sldMkLst>
          <pc:docMk/>
          <pc:sldMk cId="381316764" sldId="288"/>
        </pc:sldMkLst>
        <pc:spChg chg="add mod">
          <ac:chgData name="Martin Verjans" userId="23e40318f4d359fb" providerId="LiveId" clId="{9AF64C13-E91D-459B-8642-0F480EE0AA70}" dt="2025-03-24T16:47:26.926" v="10667" actId="27636"/>
          <ac:spMkLst>
            <pc:docMk/>
            <pc:sldMk cId="381316764" sldId="288"/>
            <ac:spMk id="4" creationId="{2422BF2A-15B5-FF09-A3E3-B74B9AFA98B9}"/>
          </ac:spMkLst>
        </pc:spChg>
        <pc:spChg chg="add mod">
          <ac:chgData name="Martin Verjans" userId="23e40318f4d359fb" providerId="LiveId" clId="{9AF64C13-E91D-459B-8642-0F480EE0AA70}" dt="2025-03-22T16:45:55.380" v="4363" actId="27636"/>
          <ac:spMkLst>
            <pc:docMk/>
            <pc:sldMk cId="381316764" sldId="288"/>
            <ac:spMk id="5" creationId="{C7A39D6F-A635-BA72-B81B-8FC6F8A301A1}"/>
          </ac:spMkLst>
        </pc:spChg>
      </pc:sldChg>
      <pc:sldChg chg="modSp add mod modAnim">
        <pc:chgData name="Martin Verjans" userId="23e40318f4d359fb" providerId="LiveId" clId="{9AF64C13-E91D-459B-8642-0F480EE0AA70}" dt="2025-03-24T17:49:52.434" v="11343"/>
        <pc:sldMkLst>
          <pc:docMk/>
          <pc:sldMk cId="3364725200" sldId="289"/>
        </pc:sldMkLst>
        <pc:spChg chg="mod">
          <ac:chgData name="Martin Verjans" userId="23e40318f4d359fb" providerId="LiveId" clId="{9AF64C13-E91D-459B-8642-0F480EE0AA70}" dt="2025-03-24T17:49:48.715" v="11342" actId="20577"/>
          <ac:spMkLst>
            <pc:docMk/>
            <pc:sldMk cId="3364725200" sldId="289"/>
            <ac:spMk id="4" creationId="{8A137987-F630-160C-3F68-270AB4E33392}"/>
          </ac:spMkLst>
        </pc:spChg>
        <pc:spChg chg="mod">
          <ac:chgData name="Martin Verjans" userId="23e40318f4d359fb" providerId="LiveId" clId="{9AF64C13-E91D-459B-8642-0F480EE0AA70}" dt="2025-03-22T16:50:22.915" v="4962" actId="20577"/>
          <ac:spMkLst>
            <pc:docMk/>
            <pc:sldMk cId="3364725200" sldId="289"/>
            <ac:spMk id="5" creationId="{65539296-93A0-0B15-A6CE-33A85D57F6AA}"/>
          </ac:spMkLst>
        </pc:spChg>
      </pc:sldChg>
      <pc:sldChg chg="addSp modSp add mod modAnim">
        <pc:chgData name="Martin Verjans" userId="23e40318f4d359fb" providerId="LiveId" clId="{9AF64C13-E91D-459B-8642-0F480EE0AA70}" dt="2025-03-22T17:03:39.120" v="5485"/>
        <pc:sldMkLst>
          <pc:docMk/>
          <pc:sldMk cId="2167796791" sldId="290"/>
        </pc:sldMkLst>
        <pc:spChg chg="mod">
          <ac:chgData name="Martin Verjans" userId="23e40318f4d359fb" providerId="LiveId" clId="{9AF64C13-E91D-459B-8642-0F480EE0AA70}" dt="2025-03-22T17:02:39.861" v="5479" actId="13926"/>
          <ac:spMkLst>
            <pc:docMk/>
            <pc:sldMk cId="2167796791" sldId="290"/>
            <ac:spMk id="4" creationId="{A4F5B6C8-3EC0-45F0-5287-073A038DDD46}"/>
          </ac:spMkLst>
        </pc:spChg>
        <pc:spChg chg="mod">
          <ac:chgData name="Martin Verjans" userId="23e40318f4d359fb" providerId="LiveId" clId="{9AF64C13-E91D-459B-8642-0F480EE0AA70}" dt="2025-03-22T16:58:04.024" v="5331" actId="20577"/>
          <ac:spMkLst>
            <pc:docMk/>
            <pc:sldMk cId="2167796791" sldId="290"/>
            <ac:spMk id="5" creationId="{19838F70-A7CD-3B43-261D-7E25B7C4FB32}"/>
          </ac:spMkLst>
        </pc:spChg>
        <pc:picChg chg="add mod">
          <ac:chgData name="Martin Verjans" userId="23e40318f4d359fb" providerId="LiveId" clId="{9AF64C13-E91D-459B-8642-0F480EE0AA70}" dt="2025-03-22T17:01:52.138" v="5450" actId="1076"/>
          <ac:picMkLst>
            <pc:docMk/>
            <pc:sldMk cId="2167796791" sldId="290"/>
            <ac:picMk id="3" creationId="{A5192556-65D5-5788-BB1E-9C0F7C0E9904}"/>
          </ac:picMkLst>
        </pc:picChg>
        <pc:picChg chg="add mod">
          <ac:chgData name="Martin Verjans" userId="23e40318f4d359fb" providerId="LiveId" clId="{9AF64C13-E91D-459B-8642-0F480EE0AA70}" dt="2025-03-22T17:01:56.070" v="5451" actId="1076"/>
          <ac:picMkLst>
            <pc:docMk/>
            <pc:sldMk cId="2167796791" sldId="290"/>
            <ac:picMk id="7" creationId="{DA0CB9F4-29D4-4A74-0EE8-702EC8A55DA6}"/>
          </ac:picMkLst>
        </pc:picChg>
        <pc:picChg chg="add mod">
          <ac:chgData name="Martin Verjans" userId="23e40318f4d359fb" providerId="LiveId" clId="{9AF64C13-E91D-459B-8642-0F480EE0AA70}" dt="2025-03-22T17:02:24.778" v="5453" actId="1076"/>
          <ac:picMkLst>
            <pc:docMk/>
            <pc:sldMk cId="2167796791" sldId="290"/>
            <ac:picMk id="9" creationId="{28CDA82F-3635-AD51-8AF6-2409CDAA972E}"/>
          </ac:picMkLst>
        </pc:picChg>
        <pc:picChg chg="add mod">
          <ac:chgData name="Martin Verjans" userId="23e40318f4d359fb" providerId="LiveId" clId="{9AF64C13-E91D-459B-8642-0F480EE0AA70}" dt="2025-03-22T17:03:20.374" v="5481" actId="1076"/>
          <ac:picMkLst>
            <pc:docMk/>
            <pc:sldMk cId="2167796791" sldId="290"/>
            <ac:picMk id="11" creationId="{538F8D6E-CA08-D218-D748-6618F927CA86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2T17:06:28.178" v="5515"/>
        <pc:sldMkLst>
          <pc:docMk/>
          <pc:sldMk cId="3459185463" sldId="291"/>
        </pc:sldMkLst>
        <pc:spChg chg="mod">
          <ac:chgData name="Martin Verjans" userId="23e40318f4d359fb" providerId="LiveId" clId="{9AF64C13-E91D-459B-8642-0F480EE0AA70}" dt="2025-03-22T17:04:08.268" v="5501" actId="20577"/>
          <ac:spMkLst>
            <pc:docMk/>
            <pc:sldMk cId="3459185463" sldId="291"/>
            <ac:spMk id="4" creationId="{BB2F0FB5-6601-7066-816B-A22FF8169EF8}"/>
          </ac:spMkLst>
        </pc:spChg>
        <pc:picChg chg="mod">
          <ac:chgData name="Martin Verjans" userId="23e40318f4d359fb" providerId="LiveId" clId="{9AF64C13-E91D-459B-8642-0F480EE0AA70}" dt="2025-03-22T17:05:35.672" v="5508" actId="1076"/>
          <ac:picMkLst>
            <pc:docMk/>
            <pc:sldMk cId="3459185463" sldId="291"/>
            <ac:picMk id="3" creationId="{C675901C-AD69-40AB-7668-E0731EF4D41C}"/>
          </ac:picMkLst>
        </pc:picChg>
        <pc:picChg chg="add mod">
          <ac:chgData name="Martin Verjans" userId="23e40318f4d359fb" providerId="LiveId" clId="{9AF64C13-E91D-459B-8642-0F480EE0AA70}" dt="2025-03-22T17:05:37.109" v="5509" actId="1076"/>
          <ac:picMkLst>
            <pc:docMk/>
            <pc:sldMk cId="3459185463" sldId="291"/>
            <ac:picMk id="6" creationId="{ED451843-62D2-5DB0-3F35-6AF54FAE6A2E}"/>
          </ac:picMkLst>
        </pc:picChg>
        <pc:picChg chg="add mod">
          <ac:chgData name="Martin Verjans" userId="23e40318f4d359fb" providerId="LiveId" clId="{9AF64C13-E91D-459B-8642-0F480EE0AA70}" dt="2025-03-22T17:05:33.647" v="5507" actId="1076"/>
          <ac:picMkLst>
            <pc:docMk/>
            <pc:sldMk cId="3459185463" sldId="291"/>
            <ac:picMk id="10" creationId="{9E2CC01F-E362-DD29-6EB4-20C6D825F338}"/>
          </ac:picMkLst>
        </pc:picChg>
        <pc:picChg chg="mod">
          <ac:chgData name="Martin Verjans" userId="23e40318f4d359fb" providerId="LiveId" clId="{9AF64C13-E91D-459B-8642-0F480EE0AA70}" dt="2025-03-22T17:05:42.315" v="5510" actId="1076"/>
          <ac:picMkLst>
            <pc:docMk/>
            <pc:sldMk cId="3459185463" sldId="291"/>
            <ac:picMk id="11" creationId="{798D75BB-9012-31FD-17E2-0B27E5709EAF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2T17:22:39.043" v="5662"/>
        <pc:sldMkLst>
          <pc:docMk/>
          <pc:sldMk cId="571903283" sldId="292"/>
        </pc:sldMkLst>
        <pc:spChg chg="add mod">
          <ac:chgData name="Martin Verjans" userId="23e40318f4d359fb" providerId="LiveId" clId="{9AF64C13-E91D-459B-8642-0F480EE0AA70}" dt="2025-03-22T17:19:22.024" v="5582" actId="1076"/>
          <ac:spMkLst>
            <pc:docMk/>
            <pc:sldMk cId="571903283" sldId="292"/>
            <ac:spMk id="12" creationId="{61CEAE7F-F566-FD6B-6EEA-C55BDE171C54}"/>
          </ac:spMkLst>
        </pc:spChg>
        <pc:spChg chg="add mod">
          <ac:chgData name="Martin Verjans" userId="23e40318f4d359fb" providerId="LiveId" clId="{9AF64C13-E91D-459B-8642-0F480EE0AA70}" dt="2025-03-22T17:19:22.024" v="5582" actId="1076"/>
          <ac:spMkLst>
            <pc:docMk/>
            <pc:sldMk cId="571903283" sldId="292"/>
            <ac:spMk id="13" creationId="{AEDEDF03-0D53-F7FA-CF1A-6A8026BE98D3}"/>
          </ac:spMkLst>
        </pc:spChg>
        <pc:spChg chg="add mod">
          <ac:chgData name="Martin Verjans" userId="23e40318f4d359fb" providerId="LiveId" clId="{9AF64C13-E91D-459B-8642-0F480EE0AA70}" dt="2025-03-22T17:19:22.024" v="5582" actId="1076"/>
          <ac:spMkLst>
            <pc:docMk/>
            <pc:sldMk cId="571903283" sldId="292"/>
            <ac:spMk id="14" creationId="{A15DED7C-EF52-2EDC-E5BE-3A0EA73F4805}"/>
          </ac:spMkLst>
        </pc:spChg>
        <pc:spChg chg="add mod">
          <ac:chgData name="Martin Verjans" userId="23e40318f4d359fb" providerId="LiveId" clId="{9AF64C13-E91D-459B-8642-0F480EE0AA70}" dt="2025-03-22T17:19:22.024" v="5582" actId="1076"/>
          <ac:spMkLst>
            <pc:docMk/>
            <pc:sldMk cId="571903283" sldId="292"/>
            <ac:spMk id="15" creationId="{B19E2569-DC2F-270B-9CCA-4D98C2FD875A}"/>
          </ac:spMkLst>
        </pc:spChg>
        <pc:spChg chg="add mod">
          <ac:chgData name="Martin Verjans" userId="23e40318f4d359fb" providerId="LiveId" clId="{9AF64C13-E91D-459B-8642-0F480EE0AA70}" dt="2025-03-22T17:19:22.024" v="5582" actId="1076"/>
          <ac:spMkLst>
            <pc:docMk/>
            <pc:sldMk cId="571903283" sldId="292"/>
            <ac:spMk id="16" creationId="{37CECE7D-881A-72A8-D7EB-2D9411E6E2FC}"/>
          </ac:spMkLst>
        </pc:spChg>
        <pc:spChg chg="add mod">
          <ac:chgData name="Martin Verjans" userId="23e40318f4d359fb" providerId="LiveId" clId="{9AF64C13-E91D-459B-8642-0F480EE0AA70}" dt="2025-03-22T17:19:22.024" v="5582" actId="1076"/>
          <ac:spMkLst>
            <pc:docMk/>
            <pc:sldMk cId="571903283" sldId="292"/>
            <ac:spMk id="17" creationId="{F9C6CA77-9A6F-69AD-1B91-E2738509B008}"/>
          </ac:spMkLst>
        </pc:spChg>
        <pc:spChg chg="add mod ord">
          <ac:chgData name="Martin Verjans" userId="23e40318f4d359fb" providerId="LiveId" clId="{9AF64C13-E91D-459B-8642-0F480EE0AA70}" dt="2025-03-22T17:19:22.024" v="5582" actId="1076"/>
          <ac:spMkLst>
            <pc:docMk/>
            <pc:sldMk cId="571903283" sldId="292"/>
            <ac:spMk id="31" creationId="{98C50096-F546-A671-DEA4-018A93A460F9}"/>
          </ac:spMkLst>
        </pc:spChg>
        <pc:spChg chg="add mod">
          <ac:chgData name="Martin Verjans" userId="23e40318f4d359fb" providerId="LiveId" clId="{9AF64C13-E91D-459B-8642-0F480EE0AA70}" dt="2025-03-22T17:21:53.696" v="5650" actId="20577"/>
          <ac:spMkLst>
            <pc:docMk/>
            <pc:sldMk cId="571903283" sldId="292"/>
            <ac:spMk id="32" creationId="{F1723E92-5AC2-52FF-E2BB-839CD5B2FB94}"/>
          </ac:spMkLst>
        </pc:spChg>
        <pc:spChg chg="add mod">
          <ac:chgData name="Martin Verjans" userId="23e40318f4d359fb" providerId="LiveId" clId="{9AF64C13-E91D-459B-8642-0F480EE0AA70}" dt="2025-03-22T17:19:25.006" v="5583" actId="1076"/>
          <ac:spMkLst>
            <pc:docMk/>
            <pc:sldMk cId="571903283" sldId="292"/>
            <ac:spMk id="33" creationId="{74BD208E-2C17-7AE4-BEF8-E8DA1ECE16B2}"/>
          </ac:spMkLst>
        </pc:spChg>
        <pc:spChg chg="add mod">
          <ac:chgData name="Martin Verjans" userId="23e40318f4d359fb" providerId="LiveId" clId="{9AF64C13-E91D-459B-8642-0F480EE0AA70}" dt="2025-03-22T17:20:03.570" v="5590" actId="20577"/>
          <ac:spMkLst>
            <pc:docMk/>
            <pc:sldMk cId="571903283" sldId="292"/>
            <ac:spMk id="34" creationId="{936963EB-2DC9-300C-9786-EEE4C50A63A7}"/>
          </ac:spMkLst>
        </pc:spChg>
        <pc:spChg chg="add mod">
          <ac:chgData name="Martin Verjans" userId="23e40318f4d359fb" providerId="LiveId" clId="{9AF64C13-E91D-459B-8642-0F480EE0AA70}" dt="2025-03-22T17:20:13.044" v="5607" actId="20577"/>
          <ac:spMkLst>
            <pc:docMk/>
            <pc:sldMk cId="571903283" sldId="292"/>
            <ac:spMk id="35" creationId="{90722D6E-18C2-F8B6-ACD2-005AD88040B2}"/>
          </ac:spMkLst>
        </pc:spChg>
        <pc:spChg chg="add mod">
          <ac:chgData name="Martin Verjans" userId="23e40318f4d359fb" providerId="LiveId" clId="{9AF64C13-E91D-459B-8642-0F480EE0AA70}" dt="2025-03-22T17:20:26.561" v="5630" actId="20577"/>
          <ac:spMkLst>
            <pc:docMk/>
            <pc:sldMk cId="571903283" sldId="292"/>
            <ac:spMk id="36" creationId="{FDADA8AC-F3D2-F77D-E017-AC7A708D517F}"/>
          </ac:spMkLst>
        </pc:spChg>
        <pc:picChg chg="add mod">
          <ac:chgData name="Martin Verjans" userId="23e40318f4d359fb" providerId="LiveId" clId="{9AF64C13-E91D-459B-8642-0F480EE0AA70}" dt="2025-03-22T17:21:24.258" v="5634" actId="1076"/>
          <ac:picMkLst>
            <pc:docMk/>
            <pc:sldMk cId="571903283" sldId="292"/>
            <ac:picMk id="38" creationId="{E481891C-87AF-7005-B283-166733D90E78}"/>
          </ac:picMkLst>
        </pc:picChg>
        <pc:cxnChg chg="add mod">
          <ac:chgData name="Martin Verjans" userId="23e40318f4d359fb" providerId="LiveId" clId="{9AF64C13-E91D-459B-8642-0F480EE0AA70}" dt="2025-03-22T17:19:22.024" v="5582" actId="1076"/>
          <ac:cxnSpMkLst>
            <pc:docMk/>
            <pc:sldMk cId="571903283" sldId="292"/>
            <ac:cxnSpMk id="21" creationId="{368823F8-7865-64F6-9748-5B98E66D81ED}"/>
          </ac:cxnSpMkLst>
        </pc:cxnChg>
        <pc:cxnChg chg="add mod">
          <ac:chgData name="Martin Verjans" userId="23e40318f4d359fb" providerId="LiveId" clId="{9AF64C13-E91D-459B-8642-0F480EE0AA70}" dt="2025-03-22T17:19:22.024" v="5582" actId="1076"/>
          <ac:cxnSpMkLst>
            <pc:docMk/>
            <pc:sldMk cId="571903283" sldId="292"/>
            <ac:cxnSpMk id="23" creationId="{AE0EF482-DFDE-0BC6-AC45-E3915BA1C15C}"/>
          </ac:cxnSpMkLst>
        </pc:cxnChg>
        <pc:cxnChg chg="add mod">
          <ac:chgData name="Martin Verjans" userId="23e40318f4d359fb" providerId="LiveId" clId="{9AF64C13-E91D-459B-8642-0F480EE0AA70}" dt="2025-03-22T17:16:32.973" v="5567" actId="17032"/>
          <ac:cxnSpMkLst>
            <pc:docMk/>
            <pc:sldMk cId="571903283" sldId="292"/>
            <ac:cxnSpMk id="25" creationId="{565A7DB7-FC85-0846-917C-3DF33F35838D}"/>
          </ac:cxnSpMkLst>
        </pc:cxnChg>
        <pc:cxnChg chg="add mod">
          <ac:chgData name="Martin Verjans" userId="23e40318f4d359fb" providerId="LiveId" clId="{9AF64C13-E91D-459B-8642-0F480EE0AA70}" dt="2025-03-22T17:18:53.495" v="5576" actId="1076"/>
          <ac:cxnSpMkLst>
            <pc:docMk/>
            <pc:sldMk cId="571903283" sldId="292"/>
            <ac:cxnSpMk id="27" creationId="{7B62C8F6-1291-7234-E810-76FEB9BE142E}"/>
          </ac:cxnSpMkLst>
        </pc:cxnChg>
        <pc:cxnChg chg="add mod">
          <ac:chgData name="Martin Verjans" userId="23e40318f4d359fb" providerId="LiveId" clId="{9AF64C13-E91D-459B-8642-0F480EE0AA70}" dt="2025-03-22T17:19:22.024" v="5582" actId="1076"/>
          <ac:cxnSpMkLst>
            <pc:docMk/>
            <pc:sldMk cId="571903283" sldId="292"/>
            <ac:cxnSpMk id="28" creationId="{E84FD322-AE01-A791-4B48-60FAA14002D9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2T17:29:40.285" v="5779" actId="1076"/>
        <pc:sldMkLst>
          <pc:docMk/>
          <pc:sldMk cId="2373277223" sldId="293"/>
        </pc:sldMkLst>
        <pc:spChg chg="add mod">
          <ac:chgData name="Martin Verjans" userId="23e40318f4d359fb" providerId="LiveId" clId="{9AF64C13-E91D-459B-8642-0F480EE0AA70}" dt="2025-03-22T17:29:40.285" v="5779" actId="1076"/>
          <ac:spMkLst>
            <pc:docMk/>
            <pc:sldMk cId="2373277223" sldId="293"/>
            <ac:spMk id="3" creationId="{B6FBDDFE-18FD-A956-BC2A-F11D83D30FEC}"/>
          </ac:spMkLst>
        </pc:spChg>
        <pc:spChg chg="mod">
          <ac:chgData name="Martin Verjans" userId="23e40318f4d359fb" providerId="LiveId" clId="{9AF64C13-E91D-459B-8642-0F480EE0AA70}" dt="2025-03-22T17:24:53.252" v="5687" actId="20577"/>
          <ac:spMkLst>
            <pc:docMk/>
            <pc:sldMk cId="2373277223" sldId="293"/>
            <ac:spMk id="31" creationId="{DC3DB937-EFD8-6B6C-E902-A86D5FD3EE68}"/>
          </ac:spMkLst>
        </pc:spChg>
        <pc:spChg chg="mod">
          <ac:chgData name="Martin Verjans" userId="23e40318f4d359fb" providerId="LiveId" clId="{9AF64C13-E91D-459B-8642-0F480EE0AA70}" dt="2025-03-22T17:25:00.392" v="5690" actId="20577"/>
          <ac:spMkLst>
            <pc:docMk/>
            <pc:sldMk cId="2373277223" sldId="293"/>
            <ac:spMk id="32" creationId="{625BF8AB-5C73-7CFC-C325-B03B6B885E39}"/>
          </ac:spMkLst>
        </pc:spChg>
        <pc:spChg chg="mod">
          <ac:chgData name="Martin Verjans" userId="23e40318f4d359fb" providerId="LiveId" clId="{9AF64C13-E91D-459B-8642-0F480EE0AA70}" dt="2025-03-22T17:25:02.554" v="5691" actId="20577"/>
          <ac:spMkLst>
            <pc:docMk/>
            <pc:sldMk cId="2373277223" sldId="293"/>
            <ac:spMk id="33" creationId="{5602543E-A214-A1CE-3A3F-C7053748CAF0}"/>
          </ac:spMkLst>
        </pc:spChg>
        <pc:picChg chg="add mod">
          <ac:chgData name="Martin Verjans" userId="23e40318f4d359fb" providerId="LiveId" clId="{9AF64C13-E91D-459B-8642-0F480EE0AA70}" dt="2025-03-22T17:28:08.360" v="5728" actId="1076"/>
          <ac:picMkLst>
            <pc:docMk/>
            <pc:sldMk cId="2373277223" sldId="293"/>
            <ac:picMk id="2" creationId="{27733449-B6F3-3398-81D3-95F4CC0F48D5}"/>
          </ac:picMkLst>
        </pc:picChg>
      </pc:sldChg>
      <pc:sldChg chg="addSp delSp modSp add mod modAnim">
        <pc:chgData name="Martin Verjans" userId="23e40318f4d359fb" providerId="LiveId" clId="{9AF64C13-E91D-459B-8642-0F480EE0AA70}" dt="2025-03-22T17:34:15.972" v="5834" actId="13822"/>
        <pc:sldMkLst>
          <pc:docMk/>
          <pc:sldMk cId="2871733754" sldId="294"/>
        </pc:sldMkLst>
        <pc:spChg chg="add mod">
          <ac:chgData name="Martin Verjans" userId="23e40318f4d359fb" providerId="LiveId" clId="{9AF64C13-E91D-459B-8642-0F480EE0AA70}" dt="2025-03-22T17:30:41.504" v="5824" actId="5793"/>
          <ac:spMkLst>
            <pc:docMk/>
            <pc:sldMk cId="2871733754" sldId="294"/>
            <ac:spMk id="4" creationId="{60E0DD82-218B-E289-02CA-51659A4DCD31}"/>
          </ac:spMkLst>
        </pc:spChg>
        <pc:spChg chg="mod">
          <ac:chgData name="Martin Verjans" userId="23e40318f4d359fb" providerId="LiveId" clId="{9AF64C13-E91D-459B-8642-0F480EE0AA70}" dt="2025-03-22T17:34:15.972" v="5834" actId="13822"/>
          <ac:spMkLst>
            <pc:docMk/>
            <pc:sldMk cId="2871733754" sldId="294"/>
            <ac:spMk id="33" creationId="{BD922821-D78F-5AB9-C29D-7EBBCFBD5F3D}"/>
          </ac:spMkLst>
        </pc:spChg>
        <pc:picChg chg="add mod">
          <ac:chgData name="Martin Verjans" userId="23e40318f4d359fb" providerId="LiveId" clId="{9AF64C13-E91D-459B-8642-0F480EE0AA70}" dt="2025-03-22T17:28:05.618" v="5727" actId="1076"/>
          <ac:picMkLst>
            <pc:docMk/>
            <pc:sldMk cId="2871733754" sldId="294"/>
            <ac:picMk id="3" creationId="{883B8ADD-F80F-5BF1-EE7E-A75C2EF90316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2T17:34:23.573" v="5836" actId="13822"/>
        <pc:sldMkLst>
          <pc:docMk/>
          <pc:sldMk cId="3211477841" sldId="295"/>
        </pc:sldMkLst>
        <pc:spChg chg="add mod">
          <ac:chgData name="Martin Verjans" userId="23e40318f4d359fb" providerId="LiveId" clId="{9AF64C13-E91D-459B-8642-0F480EE0AA70}" dt="2025-03-22T17:31:10.886" v="5832" actId="20577"/>
          <ac:spMkLst>
            <pc:docMk/>
            <pc:sldMk cId="3211477841" sldId="295"/>
            <ac:spMk id="4" creationId="{4FA14392-0D01-8B44-F749-20B2431A1CB0}"/>
          </ac:spMkLst>
        </pc:spChg>
        <pc:spChg chg="mod">
          <ac:chgData name="Martin Verjans" userId="23e40318f4d359fb" providerId="LiveId" clId="{9AF64C13-E91D-459B-8642-0F480EE0AA70}" dt="2025-03-22T17:34:23.573" v="5836" actId="13822"/>
          <ac:spMkLst>
            <pc:docMk/>
            <pc:sldMk cId="3211477841" sldId="295"/>
            <ac:spMk id="32" creationId="{3B0B26AD-DDBB-8E9A-13EF-17B558B2DFCA}"/>
          </ac:spMkLst>
        </pc:spChg>
        <pc:spChg chg="mod">
          <ac:chgData name="Martin Verjans" userId="23e40318f4d359fb" providerId="LiveId" clId="{9AF64C13-E91D-459B-8642-0F480EE0AA70}" dt="2025-03-22T17:34:20.836" v="5835" actId="13822"/>
          <ac:spMkLst>
            <pc:docMk/>
            <pc:sldMk cId="3211477841" sldId="295"/>
            <ac:spMk id="33" creationId="{6898C437-FF11-AA10-E9A2-91CBF9D13C33}"/>
          </ac:spMkLst>
        </pc:spChg>
        <pc:picChg chg="add mod">
          <ac:chgData name="Martin Verjans" userId="23e40318f4d359fb" providerId="LiveId" clId="{9AF64C13-E91D-459B-8642-0F480EE0AA70}" dt="2025-03-22T17:28:11.939" v="5729" actId="1076"/>
          <ac:picMkLst>
            <pc:docMk/>
            <pc:sldMk cId="3211477841" sldId="295"/>
            <ac:picMk id="2" creationId="{A87F12BF-974A-F1C9-AA33-DF1EEBE97037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3T07:35:20.940" v="5933"/>
        <pc:sldMkLst>
          <pc:docMk/>
          <pc:sldMk cId="4107462792" sldId="296"/>
        </pc:sldMkLst>
        <pc:spChg chg="add mod">
          <ac:chgData name="Martin Verjans" userId="23e40318f4d359fb" providerId="LiveId" clId="{9AF64C13-E91D-459B-8642-0F480EE0AA70}" dt="2025-03-23T07:35:15.304" v="5932" actId="313"/>
          <ac:spMkLst>
            <pc:docMk/>
            <pc:sldMk cId="4107462792" sldId="296"/>
            <ac:spMk id="2" creationId="{3C842292-1DBE-68A5-5481-074E84D00C72}"/>
          </ac:spMkLst>
        </pc:spChg>
        <pc:spChg chg="mod">
          <ac:chgData name="Martin Verjans" userId="23e40318f4d359fb" providerId="LiveId" clId="{9AF64C13-E91D-459B-8642-0F480EE0AA70}" dt="2025-03-22T17:34:27.902" v="5837" actId="13822"/>
          <ac:spMkLst>
            <pc:docMk/>
            <pc:sldMk cId="4107462792" sldId="296"/>
            <ac:spMk id="31" creationId="{DFCF4198-3A12-3A4E-861D-27230AD6ABE0}"/>
          </ac:spMkLst>
        </pc:spChg>
        <pc:spChg chg="mod">
          <ac:chgData name="Martin Verjans" userId="23e40318f4d359fb" providerId="LiveId" clId="{9AF64C13-E91D-459B-8642-0F480EE0AA70}" dt="2025-03-22T17:34:31.694" v="5838" actId="13822"/>
          <ac:spMkLst>
            <pc:docMk/>
            <pc:sldMk cId="4107462792" sldId="296"/>
            <ac:spMk id="32" creationId="{E0C374D9-9043-7E08-736E-16C344C90271}"/>
          </ac:spMkLst>
        </pc:spChg>
        <pc:spChg chg="mod">
          <ac:chgData name="Martin Verjans" userId="23e40318f4d359fb" providerId="LiveId" clId="{9AF64C13-E91D-459B-8642-0F480EE0AA70}" dt="2025-03-22T17:34:34.139" v="5839" actId="13822"/>
          <ac:spMkLst>
            <pc:docMk/>
            <pc:sldMk cId="4107462792" sldId="296"/>
            <ac:spMk id="33" creationId="{694FD864-06E1-9EC6-103D-03D3535A7172}"/>
          </ac:spMkLst>
        </pc:spChg>
        <pc:picChg chg="add mod">
          <ac:chgData name="Martin Verjans" userId="23e40318f4d359fb" providerId="LiveId" clId="{9AF64C13-E91D-459B-8642-0F480EE0AA70}" dt="2025-03-22T17:28:15.466" v="5730" actId="1076"/>
          <ac:picMkLst>
            <pc:docMk/>
            <pc:sldMk cId="4107462792" sldId="296"/>
            <ac:picMk id="4" creationId="{652AD552-F613-8016-F710-92C1BE1D5CA3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3T07:38:09.528" v="6017"/>
        <pc:sldMkLst>
          <pc:docMk/>
          <pc:sldMk cId="2577755110" sldId="297"/>
        </pc:sldMkLst>
        <pc:spChg chg="mod">
          <ac:chgData name="Martin Verjans" userId="23e40318f4d359fb" providerId="LiveId" clId="{9AF64C13-E91D-459B-8642-0F480EE0AA70}" dt="2025-03-23T07:38:00.986" v="6015" actId="313"/>
          <ac:spMkLst>
            <pc:docMk/>
            <pc:sldMk cId="2577755110" sldId="297"/>
            <ac:spMk id="2" creationId="{846A4805-9294-813F-69D9-5AD64DC16944}"/>
          </ac:spMkLst>
        </pc:spChg>
        <pc:spChg chg="mod">
          <ac:chgData name="Martin Verjans" userId="23e40318f4d359fb" providerId="LiveId" clId="{9AF64C13-E91D-459B-8642-0F480EE0AA70}" dt="2025-03-23T07:37:11.188" v="5954" actId="13822"/>
          <ac:spMkLst>
            <pc:docMk/>
            <pc:sldMk cId="2577755110" sldId="297"/>
            <ac:spMk id="33" creationId="{32524185-B943-7D51-9804-2A752EC431B7}"/>
          </ac:spMkLst>
        </pc:spChg>
        <pc:picChg chg="del">
          <ac:chgData name="Martin Verjans" userId="23e40318f4d359fb" providerId="LiveId" clId="{9AF64C13-E91D-459B-8642-0F480EE0AA70}" dt="2025-03-23T07:37:28.922" v="5957" actId="478"/>
          <ac:picMkLst>
            <pc:docMk/>
            <pc:sldMk cId="2577755110" sldId="297"/>
            <ac:picMk id="4" creationId="{898CC34B-9DD5-020C-0158-509D1D75D6B9}"/>
          </ac:picMkLst>
        </pc:picChg>
        <pc:picChg chg="add mod">
          <ac:chgData name="Martin Verjans" userId="23e40318f4d359fb" providerId="LiveId" clId="{9AF64C13-E91D-459B-8642-0F480EE0AA70}" dt="2025-03-23T07:37:33.777" v="5958" actId="1076"/>
          <ac:picMkLst>
            <pc:docMk/>
            <pc:sldMk cId="2577755110" sldId="297"/>
            <ac:picMk id="5" creationId="{72266561-E7DF-8F33-4060-FA332CCE4D3E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3T07:40:27.964" v="6043"/>
        <pc:sldMkLst>
          <pc:docMk/>
          <pc:sldMk cId="378511221" sldId="298"/>
        </pc:sldMkLst>
        <pc:spChg chg="mod">
          <ac:chgData name="Martin Verjans" userId="23e40318f4d359fb" providerId="LiveId" clId="{9AF64C13-E91D-459B-8642-0F480EE0AA70}" dt="2025-03-23T07:40:22.285" v="6041" actId="20577"/>
          <ac:spMkLst>
            <pc:docMk/>
            <pc:sldMk cId="378511221" sldId="298"/>
            <ac:spMk id="2" creationId="{1786A9BC-9087-E328-ECCB-E3E1CB6D1891}"/>
          </ac:spMkLst>
        </pc:spChg>
        <pc:spChg chg="mod">
          <ac:chgData name="Martin Verjans" userId="23e40318f4d359fb" providerId="LiveId" clId="{9AF64C13-E91D-459B-8642-0F480EE0AA70}" dt="2025-03-23T07:40:08.693" v="6024" actId="207"/>
          <ac:spMkLst>
            <pc:docMk/>
            <pc:sldMk cId="378511221" sldId="298"/>
            <ac:spMk id="32" creationId="{E048C0EE-5E20-A3C4-F0F3-96FDB739F5E5}"/>
          </ac:spMkLst>
        </pc:spChg>
        <pc:picChg chg="add mod">
          <ac:chgData name="Martin Verjans" userId="23e40318f4d359fb" providerId="LiveId" clId="{9AF64C13-E91D-459B-8642-0F480EE0AA70}" dt="2025-03-23T07:39:07.888" v="6021" actId="1076"/>
          <ac:picMkLst>
            <pc:docMk/>
            <pc:sldMk cId="378511221" sldId="298"/>
            <ac:picMk id="4" creationId="{1BE50BD2-463E-4967-8DFA-F14237CDCE40}"/>
          </ac:picMkLst>
        </pc:picChg>
        <pc:picChg chg="del">
          <ac:chgData name="Martin Verjans" userId="23e40318f4d359fb" providerId="LiveId" clId="{9AF64C13-E91D-459B-8642-0F480EE0AA70}" dt="2025-03-23T07:39:04.234" v="6019" actId="478"/>
          <ac:picMkLst>
            <pc:docMk/>
            <pc:sldMk cId="378511221" sldId="298"/>
            <ac:picMk id="5" creationId="{B7426662-D719-4887-F375-B6F6B717339E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3T07:46:10.810" v="6127" actId="6549"/>
        <pc:sldMkLst>
          <pc:docMk/>
          <pc:sldMk cId="3847068152" sldId="299"/>
        </pc:sldMkLst>
        <pc:spChg chg="mod">
          <ac:chgData name="Martin Verjans" userId="23e40318f4d359fb" providerId="LiveId" clId="{9AF64C13-E91D-459B-8642-0F480EE0AA70}" dt="2025-03-23T07:46:10.810" v="6127" actId="6549"/>
          <ac:spMkLst>
            <pc:docMk/>
            <pc:sldMk cId="3847068152" sldId="299"/>
            <ac:spMk id="2" creationId="{5D4B1CC6-292C-ED73-8F0E-7E35783A9CE4}"/>
          </ac:spMkLst>
        </pc:spChg>
        <pc:spChg chg="mod">
          <ac:chgData name="Martin Verjans" userId="23e40318f4d359fb" providerId="LiveId" clId="{9AF64C13-E91D-459B-8642-0F480EE0AA70}" dt="2025-03-23T07:40:43.171" v="6047" actId="207"/>
          <ac:spMkLst>
            <pc:docMk/>
            <pc:sldMk cId="3847068152" sldId="299"/>
            <ac:spMk id="31" creationId="{9579C27F-F347-D144-94E2-313E7518EFB5}"/>
          </ac:spMkLst>
        </pc:spChg>
        <pc:picChg chg="del">
          <ac:chgData name="Martin Verjans" userId="23e40318f4d359fb" providerId="LiveId" clId="{9AF64C13-E91D-459B-8642-0F480EE0AA70}" dt="2025-03-23T07:40:45.842" v="6048" actId="478"/>
          <ac:picMkLst>
            <pc:docMk/>
            <pc:sldMk cId="3847068152" sldId="299"/>
            <ac:picMk id="4" creationId="{D20952CD-A2D9-5BE3-C434-6FAA5E59F629}"/>
          </ac:picMkLst>
        </pc:picChg>
        <pc:picChg chg="add mod">
          <ac:chgData name="Martin Verjans" userId="23e40318f4d359fb" providerId="LiveId" clId="{9AF64C13-E91D-459B-8642-0F480EE0AA70}" dt="2025-03-23T07:41:24.631" v="6050" actId="1076"/>
          <ac:picMkLst>
            <pc:docMk/>
            <pc:sldMk cId="3847068152" sldId="299"/>
            <ac:picMk id="5" creationId="{EB6E510D-1DA6-856F-4016-43C759437A9F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3T08:37:33.536" v="6955" actId="5793"/>
        <pc:sldMkLst>
          <pc:docMk/>
          <pc:sldMk cId="136548569" sldId="300"/>
        </pc:sldMkLst>
        <pc:spChg chg="mod">
          <ac:chgData name="Martin Verjans" userId="23e40318f4d359fb" providerId="LiveId" clId="{9AF64C13-E91D-459B-8642-0F480EE0AA70}" dt="2025-03-23T08:37:33.536" v="6955" actId="5793"/>
          <ac:spMkLst>
            <pc:docMk/>
            <pc:sldMk cId="136548569" sldId="300"/>
            <ac:spMk id="2" creationId="{A45F5C08-80FE-D924-7D06-ECEECA3B3C59}"/>
          </ac:spMkLst>
        </pc:spChg>
        <pc:spChg chg="add mod">
          <ac:chgData name="Martin Verjans" userId="23e40318f4d359fb" providerId="LiveId" clId="{9AF64C13-E91D-459B-8642-0F480EE0AA70}" dt="2025-03-23T08:25:10.807" v="6763" actId="1036"/>
          <ac:spMkLst>
            <pc:docMk/>
            <pc:sldMk cId="136548569" sldId="300"/>
            <ac:spMk id="3" creationId="{DB1A0027-4C44-3675-A87E-742C5F314907}"/>
          </ac:spMkLst>
        </pc:spChg>
        <pc:spChg chg="add mod">
          <ac:chgData name="Martin Verjans" userId="23e40318f4d359fb" providerId="LiveId" clId="{9AF64C13-E91D-459B-8642-0F480EE0AA70}" dt="2025-03-23T08:25:10.807" v="6763" actId="1036"/>
          <ac:spMkLst>
            <pc:docMk/>
            <pc:sldMk cId="136548569" sldId="300"/>
            <ac:spMk id="7" creationId="{5E50978D-F534-27FF-AF27-504113BA33B2}"/>
          </ac:spMkLst>
        </pc:spChg>
        <pc:spChg chg="add mod">
          <ac:chgData name="Martin Verjans" userId="23e40318f4d359fb" providerId="LiveId" clId="{9AF64C13-E91D-459B-8642-0F480EE0AA70}" dt="2025-03-23T08:25:10.807" v="6763" actId="1036"/>
          <ac:spMkLst>
            <pc:docMk/>
            <pc:sldMk cId="136548569" sldId="300"/>
            <ac:spMk id="8" creationId="{D0DCF172-1E75-A5EA-5BAA-E478D6757796}"/>
          </ac:spMkLst>
        </pc:spChg>
        <pc:spChg chg="add mod">
          <ac:chgData name="Martin Verjans" userId="23e40318f4d359fb" providerId="LiveId" clId="{9AF64C13-E91D-459B-8642-0F480EE0AA70}" dt="2025-03-23T08:26:25.131" v="6777" actId="1076"/>
          <ac:spMkLst>
            <pc:docMk/>
            <pc:sldMk cId="136548569" sldId="300"/>
            <ac:spMk id="18" creationId="{5AB8639F-9CF9-BDB3-C682-24920C37125F}"/>
          </ac:spMkLst>
        </pc:spChg>
        <pc:spChg chg="add mod">
          <ac:chgData name="Martin Verjans" userId="23e40318f4d359fb" providerId="LiveId" clId="{9AF64C13-E91D-459B-8642-0F480EE0AA70}" dt="2025-03-23T08:26:48.948" v="6786" actId="20577"/>
          <ac:spMkLst>
            <pc:docMk/>
            <pc:sldMk cId="136548569" sldId="300"/>
            <ac:spMk id="22" creationId="{26255B1D-9801-D677-6BAA-A3CDA2471A40}"/>
          </ac:spMkLst>
        </pc:spChg>
        <pc:spChg chg="mod">
          <ac:chgData name="Martin Verjans" userId="23e40318f4d359fb" providerId="LiveId" clId="{9AF64C13-E91D-459B-8642-0F480EE0AA70}" dt="2025-03-23T08:25:10.807" v="6763" actId="1036"/>
          <ac:spMkLst>
            <pc:docMk/>
            <pc:sldMk cId="136548569" sldId="300"/>
            <ac:spMk id="31" creationId="{0B7B0460-36C0-8938-08A6-4250D578EA24}"/>
          </ac:spMkLst>
        </pc:spChg>
        <pc:spChg chg="mod">
          <ac:chgData name="Martin Verjans" userId="23e40318f4d359fb" providerId="LiveId" clId="{9AF64C13-E91D-459B-8642-0F480EE0AA70}" dt="2025-03-23T08:25:10.807" v="6763" actId="1036"/>
          <ac:spMkLst>
            <pc:docMk/>
            <pc:sldMk cId="136548569" sldId="300"/>
            <ac:spMk id="32" creationId="{861167BE-3B63-AB25-3CDF-B27B3B636F73}"/>
          </ac:spMkLst>
        </pc:spChg>
        <pc:spChg chg="mod">
          <ac:chgData name="Martin Verjans" userId="23e40318f4d359fb" providerId="LiveId" clId="{9AF64C13-E91D-459B-8642-0F480EE0AA70}" dt="2025-03-23T08:25:10.807" v="6763" actId="1036"/>
          <ac:spMkLst>
            <pc:docMk/>
            <pc:sldMk cId="136548569" sldId="300"/>
            <ac:spMk id="33" creationId="{6553FC71-EAB5-767F-D4DD-0D32763708A3}"/>
          </ac:spMkLst>
        </pc:spChg>
        <pc:spChg chg="mod">
          <ac:chgData name="Martin Verjans" userId="23e40318f4d359fb" providerId="LiveId" clId="{9AF64C13-E91D-459B-8642-0F480EE0AA70}" dt="2025-03-23T08:25:10.807" v="6763" actId="1036"/>
          <ac:spMkLst>
            <pc:docMk/>
            <pc:sldMk cId="136548569" sldId="300"/>
            <ac:spMk id="34" creationId="{02D2782D-B17B-8BED-21B0-7990BFBE428D}"/>
          </ac:spMkLst>
        </pc:spChg>
        <pc:spChg chg="mod">
          <ac:chgData name="Martin Verjans" userId="23e40318f4d359fb" providerId="LiveId" clId="{9AF64C13-E91D-459B-8642-0F480EE0AA70}" dt="2025-03-23T08:25:10.807" v="6763" actId="1036"/>
          <ac:spMkLst>
            <pc:docMk/>
            <pc:sldMk cId="136548569" sldId="300"/>
            <ac:spMk id="35" creationId="{38B6DDE0-4209-D93D-A6F0-3DCB1D2DF46F}"/>
          </ac:spMkLst>
        </pc:spChg>
        <pc:spChg chg="mod">
          <ac:chgData name="Martin Verjans" userId="23e40318f4d359fb" providerId="LiveId" clId="{9AF64C13-E91D-459B-8642-0F480EE0AA70}" dt="2025-03-23T08:25:10.807" v="6763" actId="1036"/>
          <ac:spMkLst>
            <pc:docMk/>
            <pc:sldMk cId="136548569" sldId="300"/>
            <ac:spMk id="36" creationId="{7218D4A5-CB4D-42C9-238E-934033B6C461}"/>
          </ac:spMkLst>
        </pc:spChg>
        <pc:picChg chg="del">
          <ac:chgData name="Martin Verjans" userId="23e40318f4d359fb" providerId="LiveId" clId="{9AF64C13-E91D-459B-8642-0F480EE0AA70}" dt="2025-03-23T07:46:24.836" v="6129" actId="478"/>
          <ac:picMkLst>
            <pc:docMk/>
            <pc:sldMk cId="136548569" sldId="300"/>
            <ac:picMk id="5" creationId="{E04DCEB8-CEAF-278A-B55B-CD0E605DFB94}"/>
          </ac:picMkLst>
        </pc:picChg>
        <pc:picChg chg="add mod">
          <ac:chgData name="Martin Verjans" userId="23e40318f4d359fb" providerId="LiveId" clId="{9AF64C13-E91D-459B-8642-0F480EE0AA70}" dt="2025-03-23T08:25:10.807" v="6763" actId="1036"/>
          <ac:picMkLst>
            <pc:docMk/>
            <pc:sldMk cId="136548569" sldId="300"/>
            <ac:picMk id="6" creationId="{C3EDC7C6-9694-38FE-59B0-EACA0D08CCA1}"/>
          </ac:picMkLst>
        </pc:picChg>
        <pc:picChg chg="add del mod">
          <ac:chgData name="Martin Verjans" userId="23e40318f4d359fb" providerId="LiveId" clId="{9AF64C13-E91D-459B-8642-0F480EE0AA70}" dt="2025-03-23T08:25:13.753" v="6764" actId="478"/>
          <ac:picMkLst>
            <pc:docMk/>
            <pc:sldMk cId="136548569" sldId="300"/>
            <ac:picMk id="15" creationId="{7EB3F7D2-7E6D-A0D3-4301-93B925150013}"/>
          </ac:picMkLst>
        </pc:picChg>
        <pc:picChg chg="add del mod">
          <ac:chgData name="Martin Verjans" userId="23e40318f4d359fb" providerId="LiveId" clId="{9AF64C13-E91D-459B-8642-0F480EE0AA70}" dt="2025-03-23T08:25:16.398" v="6765" actId="478"/>
          <ac:picMkLst>
            <pc:docMk/>
            <pc:sldMk cId="136548569" sldId="300"/>
            <ac:picMk id="17" creationId="{5E4D746A-2B98-C5DC-D7C1-CB65942945D3}"/>
          </ac:picMkLst>
        </pc:picChg>
        <pc:cxnChg chg="add mod">
          <ac:chgData name="Martin Verjans" userId="23e40318f4d359fb" providerId="LiveId" clId="{9AF64C13-E91D-459B-8642-0F480EE0AA70}" dt="2025-03-23T07:51:30.229" v="6184" actId="1076"/>
          <ac:cxnSpMkLst>
            <pc:docMk/>
            <pc:sldMk cId="136548569" sldId="300"/>
            <ac:cxnSpMk id="10" creationId="{2AAF1FDF-0D21-47D7-9D70-8225F58DF7B6}"/>
          </ac:cxnSpMkLst>
        </pc:cxnChg>
        <pc:cxnChg chg="add mod">
          <ac:chgData name="Martin Verjans" userId="23e40318f4d359fb" providerId="LiveId" clId="{9AF64C13-E91D-459B-8642-0F480EE0AA70}" dt="2025-03-23T07:51:49.623" v="6187" actId="17032"/>
          <ac:cxnSpMkLst>
            <pc:docMk/>
            <pc:sldMk cId="136548569" sldId="300"/>
            <ac:cxnSpMk id="13" creationId="{CEC35599-BC80-FE03-DFD6-9096F14B3749}"/>
          </ac:cxnSpMkLst>
        </pc:cxnChg>
        <pc:cxnChg chg="add mod">
          <ac:chgData name="Martin Verjans" userId="23e40318f4d359fb" providerId="LiveId" clId="{9AF64C13-E91D-459B-8642-0F480EE0AA70}" dt="2025-03-23T08:26:44.726" v="6780" actId="14100"/>
          <ac:cxnSpMkLst>
            <pc:docMk/>
            <pc:sldMk cId="136548569" sldId="300"/>
            <ac:cxnSpMk id="19" creationId="{EEF2223B-77D0-3939-0FCE-544D9AEE3B0E}"/>
          </ac:cxnSpMkLst>
        </pc:cxnChg>
        <pc:cxnChg chg="add mod">
          <ac:chgData name="Martin Verjans" userId="23e40318f4d359fb" providerId="LiveId" clId="{9AF64C13-E91D-459B-8642-0F480EE0AA70}" dt="2025-03-23T08:26:57.760" v="6789" actId="14100"/>
          <ac:cxnSpMkLst>
            <pc:docMk/>
            <pc:sldMk cId="136548569" sldId="300"/>
            <ac:cxnSpMk id="24" creationId="{76361A8A-7570-7A2F-8571-8F242BF9B7F8}"/>
          </ac:cxnSpMkLst>
        </pc:cxnChg>
      </pc:sldChg>
      <pc:sldChg chg="addSp delSp modSp add del mod delAnim modAnim">
        <pc:chgData name="Martin Verjans" userId="23e40318f4d359fb" providerId="LiveId" clId="{9AF64C13-E91D-459B-8642-0F480EE0AA70}" dt="2025-03-23T08:30:34.607" v="6833" actId="47"/>
        <pc:sldMkLst>
          <pc:docMk/>
          <pc:sldMk cId="3969168379" sldId="301"/>
        </pc:sldMkLst>
        <pc:spChg chg="mod">
          <ac:chgData name="Martin Verjans" userId="23e40318f4d359fb" providerId="LiveId" clId="{9AF64C13-E91D-459B-8642-0F480EE0AA70}" dt="2025-03-23T08:03:47.861" v="6328" actId="20577"/>
          <ac:spMkLst>
            <pc:docMk/>
            <pc:sldMk cId="3969168379" sldId="301"/>
            <ac:spMk id="2" creationId="{4BEEC6C5-6742-7A72-6230-9E36AC32891C}"/>
          </ac:spMkLst>
        </pc:spChg>
        <pc:spChg chg="add del mod">
          <ac:chgData name="Martin Verjans" userId="23e40318f4d359fb" providerId="LiveId" clId="{9AF64C13-E91D-459B-8642-0F480EE0AA70}" dt="2025-03-23T08:25:58.750" v="6770" actId="21"/>
          <ac:spMkLst>
            <pc:docMk/>
            <pc:sldMk cId="3969168379" sldId="301"/>
            <ac:spMk id="9" creationId="{5AB8639F-9CF9-BDB3-C682-24920C37125F}"/>
          </ac:spMkLst>
        </pc:spChg>
        <pc:spChg chg="mod">
          <ac:chgData name="Martin Verjans" userId="23e40318f4d359fb" providerId="LiveId" clId="{9AF64C13-E91D-459B-8642-0F480EE0AA70}" dt="2025-03-23T08:01:51.611" v="6284" actId="207"/>
          <ac:spMkLst>
            <pc:docMk/>
            <pc:sldMk cId="3969168379" sldId="301"/>
            <ac:spMk id="33" creationId="{62084D90-1051-1D29-6CF7-C579D137C159}"/>
          </ac:spMkLst>
        </pc:spChg>
        <pc:spChg chg="mod">
          <ac:chgData name="Martin Verjans" userId="23e40318f4d359fb" providerId="LiveId" clId="{9AF64C13-E91D-459B-8642-0F480EE0AA70}" dt="2025-03-23T08:25:46.367" v="6768" actId="1076"/>
          <ac:spMkLst>
            <pc:docMk/>
            <pc:sldMk cId="3969168379" sldId="301"/>
            <ac:spMk id="34" creationId="{EA5DBDCD-2D51-451F-ABFD-D14C8A551D7B}"/>
          </ac:spMkLst>
        </pc:spChg>
        <pc:picChg chg="add mod">
          <ac:chgData name="Martin Verjans" userId="23e40318f4d359fb" providerId="LiveId" clId="{9AF64C13-E91D-459B-8642-0F480EE0AA70}" dt="2025-03-23T08:04:50.300" v="6335" actId="1076"/>
          <ac:picMkLst>
            <pc:docMk/>
            <pc:sldMk cId="3969168379" sldId="301"/>
            <ac:picMk id="5" creationId="{6AFB8921-2011-9913-67C4-EBC6CAA15332}"/>
          </ac:picMkLst>
        </pc:picChg>
        <pc:picChg chg="del">
          <ac:chgData name="Martin Verjans" userId="23e40318f4d359fb" providerId="LiveId" clId="{9AF64C13-E91D-459B-8642-0F480EE0AA70}" dt="2025-03-23T08:01:32.192" v="6277" actId="478"/>
          <ac:picMkLst>
            <pc:docMk/>
            <pc:sldMk cId="3969168379" sldId="301"/>
            <ac:picMk id="6" creationId="{88BD10A0-179A-59D5-1735-93C879756F11}"/>
          </ac:picMkLst>
        </pc:picChg>
        <pc:picChg chg="del">
          <ac:chgData name="Martin Verjans" userId="23e40318f4d359fb" providerId="LiveId" clId="{9AF64C13-E91D-459B-8642-0F480EE0AA70}" dt="2025-03-23T08:01:59.484" v="6285" actId="478"/>
          <ac:picMkLst>
            <pc:docMk/>
            <pc:sldMk cId="3969168379" sldId="301"/>
            <ac:picMk id="15" creationId="{413693F2-D894-E87A-59C7-B0585EDBEA36}"/>
          </ac:picMkLst>
        </pc:picChg>
        <pc:picChg chg="del">
          <ac:chgData name="Martin Verjans" userId="23e40318f4d359fb" providerId="LiveId" clId="{9AF64C13-E91D-459B-8642-0F480EE0AA70}" dt="2025-03-23T08:02:00.286" v="6286" actId="478"/>
          <ac:picMkLst>
            <pc:docMk/>
            <pc:sldMk cId="3969168379" sldId="301"/>
            <ac:picMk id="17" creationId="{76EB8607-D9C2-E755-6CFC-D1B4410F6B47}"/>
          </ac:picMkLst>
        </pc:picChg>
        <pc:cxnChg chg="add del mod">
          <ac:chgData name="Martin Verjans" userId="23e40318f4d359fb" providerId="LiveId" clId="{9AF64C13-E91D-459B-8642-0F480EE0AA70}" dt="2025-03-23T08:26:09.800" v="6773" actId="21"/>
          <ac:cxnSpMkLst>
            <pc:docMk/>
            <pc:sldMk cId="3969168379" sldId="301"/>
            <ac:cxnSpMk id="11" creationId="{EEF2223B-77D0-3939-0FCE-544D9AEE3B0E}"/>
          </ac:cxnSpMkLst>
        </pc:cxnChg>
      </pc:sldChg>
      <pc:sldChg chg="modSp add del mod">
        <pc:chgData name="Martin Verjans" userId="23e40318f4d359fb" providerId="LiveId" clId="{9AF64C13-E91D-459B-8642-0F480EE0AA70}" dt="2025-03-23T08:24:34.339" v="6731" actId="2696"/>
        <pc:sldMkLst>
          <pc:docMk/>
          <pc:sldMk cId="1125947653" sldId="302"/>
        </pc:sldMkLst>
        <pc:spChg chg="mod">
          <ac:chgData name="Martin Verjans" userId="23e40318f4d359fb" providerId="LiveId" clId="{9AF64C13-E91D-459B-8642-0F480EE0AA70}" dt="2025-03-23T08:04:14.631" v="6333" actId="207"/>
          <ac:spMkLst>
            <pc:docMk/>
            <pc:sldMk cId="1125947653" sldId="302"/>
            <ac:spMk id="33" creationId="{C4625CFE-D142-6C57-A314-5D2987EEE85B}"/>
          </ac:spMkLst>
        </pc:spChg>
      </pc:sldChg>
      <pc:sldChg chg="addSp delSp modSp add mod delAnim modAnim">
        <pc:chgData name="Martin Verjans" userId="23e40318f4d359fb" providerId="LiveId" clId="{9AF64C13-E91D-459B-8642-0F480EE0AA70}" dt="2025-03-24T17:51:38.728" v="11349" actId="14100"/>
        <pc:sldMkLst>
          <pc:docMk/>
          <pc:sldMk cId="2533834009" sldId="303"/>
        </pc:sldMkLst>
        <pc:spChg chg="del">
          <ac:chgData name="Martin Verjans" userId="23e40318f4d359fb" providerId="LiveId" clId="{9AF64C13-E91D-459B-8642-0F480EE0AA70}" dt="2025-03-23T08:05:42.005" v="6340" actId="478"/>
          <ac:spMkLst>
            <pc:docMk/>
            <pc:sldMk cId="2533834009" sldId="303"/>
            <ac:spMk id="2" creationId="{520DB4CE-F5A8-F5E7-3D37-55DD01890EA1}"/>
          </ac:spMkLst>
        </pc:spChg>
        <pc:spChg chg="add del mod">
          <ac:chgData name="Martin Verjans" userId="23e40318f4d359fb" providerId="LiveId" clId="{9AF64C13-E91D-459B-8642-0F480EE0AA70}" dt="2025-03-23T08:05:45.691" v="6342" actId="478"/>
          <ac:spMkLst>
            <pc:docMk/>
            <pc:sldMk cId="2533834009" sldId="303"/>
            <ac:spMk id="4" creationId="{46B3F30C-0517-E3B1-2C70-60A2EB183898}"/>
          </ac:spMkLst>
        </pc:spChg>
        <pc:spChg chg="add mod">
          <ac:chgData name="Martin Verjans" userId="23e40318f4d359fb" providerId="LiveId" clId="{9AF64C13-E91D-459B-8642-0F480EE0AA70}" dt="2025-03-24T17:51:38.728" v="11349" actId="14100"/>
          <ac:spMkLst>
            <pc:docMk/>
            <pc:sldMk cId="2533834009" sldId="303"/>
            <ac:spMk id="6" creationId="{CE768D75-54D4-FC5B-6404-41BF1034A4F4}"/>
          </ac:spMkLst>
        </pc:spChg>
        <pc:picChg chg="del">
          <ac:chgData name="Martin Verjans" userId="23e40318f4d359fb" providerId="LiveId" clId="{9AF64C13-E91D-459B-8642-0F480EE0AA70}" dt="2025-03-23T08:05:32.641" v="6339" actId="478"/>
          <ac:picMkLst>
            <pc:docMk/>
            <pc:sldMk cId="2533834009" sldId="303"/>
            <ac:picMk id="5" creationId="{A33AAE9E-4672-7E16-5547-B25CCF1C5979}"/>
          </ac:picMkLst>
        </pc:picChg>
        <pc:picChg chg="add mod">
          <ac:chgData name="Martin Verjans" userId="23e40318f4d359fb" providerId="LiveId" clId="{9AF64C13-E91D-459B-8642-0F480EE0AA70}" dt="2025-03-23T08:08:52.105" v="6466" actId="1076"/>
          <ac:picMkLst>
            <pc:docMk/>
            <pc:sldMk cId="2533834009" sldId="303"/>
            <ac:picMk id="7" creationId="{76F06F00-E763-A221-5FDE-DBE5E18B0994}"/>
          </ac:picMkLst>
        </pc:picChg>
        <pc:picChg chg="add mod">
          <ac:chgData name="Martin Verjans" userId="23e40318f4d359fb" providerId="LiveId" clId="{9AF64C13-E91D-459B-8642-0F480EE0AA70}" dt="2025-03-23T08:08:55.448" v="6474" actId="1036"/>
          <ac:picMkLst>
            <pc:docMk/>
            <pc:sldMk cId="2533834009" sldId="303"/>
            <ac:picMk id="8" creationId="{FAE25856-014D-C343-1B23-46D1DA079D34}"/>
          </ac:picMkLst>
        </pc:picChg>
      </pc:sldChg>
      <pc:sldChg chg="delSp modSp add mod delAnim modAnim">
        <pc:chgData name="Martin Verjans" userId="23e40318f4d359fb" providerId="LiveId" clId="{9AF64C13-E91D-459B-8642-0F480EE0AA70}" dt="2025-03-23T08:07:08.732" v="6386" actId="13926"/>
        <pc:sldMkLst>
          <pc:docMk/>
          <pc:sldMk cId="2965685827" sldId="304"/>
        </pc:sldMkLst>
        <pc:spChg chg="mod">
          <ac:chgData name="Martin Verjans" userId="23e40318f4d359fb" providerId="LiveId" clId="{9AF64C13-E91D-459B-8642-0F480EE0AA70}" dt="2025-03-23T08:07:08.732" v="6386" actId="13926"/>
          <ac:spMkLst>
            <pc:docMk/>
            <pc:sldMk cId="2965685827" sldId="304"/>
            <ac:spMk id="6" creationId="{56095E3F-4E2E-86B9-0147-195501386213}"/>
          </ac:spMkLst>
        </pc:spChg>
        <pc:spChg chg="mod">
          <ac:chgData name="Martin Verjans" userId="23e40318f4d359fb" providerId="LiveId" clId="{9AF64C13-E91D-459B-8642-0F480EE0AA70}" dt="2025-03-23T08:06:27.076" v="6348" actId="207"/>
          <ac:spMkLst>
            <pc:docMk/>
            <pc:sldMk cId="2965685827" sldId="304"/>
            <ac:spMk id="33" creationId="{7B500929-697B-8E52-183B-5A5D2D5F30E9}"/>
          </ac:spMkLst>
        </pc:spChg>
        <pc:picChg chg="del">
          <ac:chgData name="Martin Verjans" userId="23e40318f4d359fb" providerId="LiveId" clId="{9AF64C13-E91D-459B-8642-0F480EE0AA70}" dt="2025-03-23T08:06:53.984" v="6350" actId="478"/>
          <ac:picMkLst>
            <pc:docMk/>
            <pc:sldMk cId="2965685827" sldId="304"/>
            <ac:picMk id="7" creationId="{A9B639D0-E025-C078-3232-1344A412C5B5}"/>
          </ac:picMkLst>
        </pc:picChg>
        <pc:picChg chg="del">
          <ac:chgData name="Martin Verjans" userId="23e40318f4d359fb" providerId="LiveId" clId="{9AF64C13-E91D-459B-8642-0F480EE0AA70}" dt="2025-03-23T08:06:54.940" v="6351" actId="478"/>
          <ac:picMkLst>
            <pc:docMk/>
            <pc:sldMk cId="2965685827" sldId="304"/>
            <ac:picMk id="8" creationId="{D983D4C7-E265-4B9D-EF3A-E7FF3337A566}"/>
          </ac:picMkLst>
        </pc:picChg>
      </pc:sldChg>
      <pc:sldChg chg="modSp add mod modAnim">
        <pc:chgData name="Martin Verjans" userId="23e40318f4d359fb" providerId="LiveId" clId="{9AF64C13-E91D-459B-8642-0F480EE0AA70}" dt="2025-03-23T08:13:29.699" v="6597"/>
        <pc:sldMkLst>
          <pc:docMk/>
          <pc:sldMk cId="423599374" sldId="305"/>
        </pc:sldMkLst>
        <pc:spChg chg="mod">
          <ac:chgData name="Martin Verjans" userId="23e40318f4d359fb" providerId="LiveId" clId="{9AF64C13-E91D-459B-8642-0F480EE0AA70}" dt="2025-03-23T08:12:57.065" v="6591" actId="13926"/>
          <ac:spMkLst>
            <pc:docMk/>
            <pc:sldMk cId="423599374" sldId="305"/>
            <ac:spMk id="6" creationId="{C77AC8F4-5FE6-DED5-662B-56ECB93B5967}"/>
          </ac:spMkLst>
        </pc:spChg>
        <pc:spChg chg="mod">
          <ac:chgData name="Martin Verjans" userId="23e40318f4d359fb" providerId="LiveId" clId="{9AF64C13-E91D-459B-8642-0F480EE0AA70}" dt="2025-03-23T08:07:27.099" v="6390" actId="207"/>
          <ac:spMkLst>
            <pc:docMk/>
            <pc:sldMk cId="423599374" sldId="305"/>
            <ac:spMk id="33" creationId="{C7307EA7-8124-8A29-7458-CE8F3D80DF3F}"/>
          </ac:spMkLst>
        </pc:spChg>
      </pc:sldChg>
      <pc:sldChg chg="modSp add del mod modAnim">
        <pc:chgData name="Martin Verjans" userId="23e40318f4d359fb" providerId="LiveId" clId="{9AF64C13-E91D-459B-8642-0F480EE0AA70}" dt="2025-03-23T08:17:37.920" v="6728" actId="2696"/>
        <pc:sldMkLst>
          <pc:docMk/>
          <pc:sldMk cId="2294631123" sldId="306"/>
        </pc:sldMkLst>
        <pc:spChg chg="mod">
          <ac:chgData name="Martin Verjans" userId="23e40318f4d359fb" providerId="LiveId" clId="{9AF64C13-E91D-459B-8642-0F480EE0AA70}" dt="2025-03-23T08:17:02.035" v="6675" actId="20577"/>
          <ac:spMkLst>
            <pc:docMk/>
            <pc:sldMk cId="2294631123" sldId="306"/>
            <ac:spMk id="6" creationId="{3A417D09-4FFF-AE96-C17F-BCE0768FD17C}"/>
          </ac:spMkLst>
        </pc:spChg>
        <pc:spChg chg="mod">
          <ac:chgData name="Martin Verjans" userId="23e40318f4d359fb" providerId="LiveId" clId="{9AF64C13-E91D-459B-8642-0F480EE0AA70}" dt="2025-03-23T08:09:25.247" v="6480" actId="207"/>
          <ac:spMkLst>
            <pc:docMk/>
            <pc:sldMk cId="2294631123" sldId="306"/>
            <ac:spMk id="32" creationId="{7FC89D4A-E2F1-8E69-35FF-E1ABB6F4AB8D}"/>
          </ac:spMkLst>
        </pc:spChg>
      </pc:sldChg>
      <pc:sldChg chg="modSp add mod modAnim">
        <pc:chgData name="Martin Verjans" userId="23e40318f4d359fb" providerId="LiveId" clId="{9AF64C13-E91D-459B-8642-0F480EE0AA70}" dt="2025-03-23T08:17:33.161" v="6727" actId="20577"/>
        <pc:sldMkLst>
          <pc:docMk/>
          <pc:sldMk cId="198909546" sldId="307"/>
        </pc:sldMkLst>
        <pc:spChg chg="mod">
          <ac:chgData name="Martin Verjans" userId="23e40318f4d359fb" providerId="LiveId" clId="{9AF64C13-E91D-459B-8642-0F480EE0AA70}" dt="2025-03-23T08:17:33.161" v="6727" actId="20577"/>
          <ac:spMkLst>
            <pc:docMk/>
            <pc:sldMk cId="198909546" sldId="307"/>
            <ac:spMk id="6" creationId="{2D9B8AE8-94D3-F595-4777-474B122406C3}"/>
          </ac:spMkLst>
        </pc:spChg>
        <pc:spChg chg="mod">
          <ac:chgData name="Martin Verjans" userId="23e40318f4d359fb" providerId="LiveId" clId="{9AF64C13-E91D-459B-8642-0F480EE0AA70}" dt="2025-03-23T08:13:20.942" v="6595" actId="207"/>
          <ac:spMkLst>
            <pc:docMk/>
            <pc:sldMk cId="198909546" sldId="307"/>
            <ac:spMk id="33" creationId="{B1B4B001-869F-287F-57CD-A5829B1E0F6F}"/>
          </ac:spMkLst>
        </pc:spChg>
      </pc:sldChg>
      <pc:sldChg chg="addSp delSp modSp add mod delAnim modAnim">
        <pc:chgData name="Martin Verjans" userId="23e40318f4d359fb" providerId="LiveId" clId="{9AF64C13-E91D-459B-8642-0F480EE0AA70}" dt="2025-03-23T08:37:49.172" v="6959"/>
        <pc:sldMkLst>
          <pc:docMk/>
          <pc:sldMk cId="3177710883" sldId="308"/>
        </pc:sldMkLst>
        <pc:spChg chg="del mod">
          <ac:chgData name="Martin Verjans" userId="23e40318f4d359fb" providerId="LiveId" clId="{9AF64C13-E91D-459B-8642-0F480EE0AA70}" dt="2025-03-23T08:33:13.671" v="6897" actId="21"/>
          <ac:spMkLst>
            <pc:docMk/>
            <pc:sldMk cId="3177710883" sldId="308"/>
            <ac:spMk id="2" creationId="{6FB66E3B-BCD7-6FAF-BD71-EF9A8627C478}"/>
          </ac:spMkLst>
        </pc:spChg>
        <pc:spChg chg="add del mod">
          <ac:chgData name="Martin Verjans" userId="23e40318f4d359fb" providerId="LiveId" clId="{9AF64C13-E91D-459B-8642-0F480EE0AA70}" dt="2025-03-23T08:33:17.119" v="6898" actId="478"/>
          <ac:spMkLst>
            <pc:docMk/>
            <pc:sldMk cId="3177710883" sldId="308"/>
            <ac:spMk id="15" creationId="{FA05B71D-EB36-2B26-632F-8AB4FE52EE7F}"/>
          </ac:spMkLst>
        </pc:spChg>
        <pc:spChg chg="mod">
          <ac:chgData name="Martin Verjans" userId="23e40318f4d359fb" providerId="LiveId" clId="{9AF64C13-E91D-459B-8642-0F480EE0AA70}" dt="2025-03-23T08:31:18.310" v="6838" actId="1076"/>
          <ac:spMkLst>
            <pc:docMk/>
            <pc:sldMk cId="3177710883" sldId="308"/>
            <ac:spMk id="22" creationId="{375FFF60-07B5-2FEB-5CC2-948D138A1F68}"/>
          </ac:spMkLst>
        </pc:spChg>
        <pc:spChg chg="mod">
          <ac:chgData name="Martin Verjans" userId="23e40318f4d359fb" providerId="LiveId" clId="{9AF64C13-E91D-459B-8642-0F480EE0AA70}" dt="2025-03-23T08:31:37.505" v="6841" actId="207"/>
          <ac:spMkLst>
            <pc:docMk/>
            <pc:sldMk cId="3177710883" sldId="308"/>
            <ac:spMk id="31" creationId="{FD6B22F5-AC46-4349-6AA7-1AD4AC4F6270}"/>
          </ac:spMkLst>
        </pc:spChg>
        <pc:picChg chg="del">
          <ac:chgData name="Martin Verjans" userId="23e40318f4d359fb" providerId="LiveId" clId="{9AF64C13-E91D-459B-8642-0F480EE0AA70}" dt="2025-03-23T08:30:58.550" v="6835" actId="478"/>
          <ac:picMkLst>
            <pc:docMk/>
            <pc:sldMk cId="3177710883" sldId="308"/>
            <ac:picMk id="6" creationId="{6A70A7F0-3B6A-49B7-5CD1-E8807C154EBF}"/>
          </ac:picMkLst>
        </pc:picChg>
        <pc:picChg chg="add del mod">
          <ac:chgData name="Martin Verjans" userId="23e40318f4d359fb" providerId="LiveId" clId="{9AF64C13-E91D-459B-8642-0F480EE0AA70}" dt="2025-03-23T08:37:41.609" v="6956" actId="478"/>
          <ac:picMkLst>
            <pc:docMk/>
            <pc:sldMk cId="3177710883" sldId="308"/>
            <ac:picMk id="12" creationId="{A565C3FD-0BBD-41E6-BE7E-1EA05627789A}"/>
          </ac:picMkLst>
        </pc:picChg>
        <pc:picChg chg="add mod">
          <ac:chgData name="Martin Verjans" userId="23e40318f4d359fb" providerId="LiveId" clId="{9AF64C13-E91D-459B-8642-0F480EE0AA70}" dt="2025-03-23T08:37:47.199" v="6958" actId="1076"/>
          <ac:picMkLst>
            <pc:docMk/>
            <pc:sldMk cId="3177710883" sldId="308"/>
            <ac:picMk id="17" creationId="{84DFD13F-6993-89F3-BABD-FB6A7B0FEDED}"/>
          </ac:picMkLst>
        </pc:picChg>
        <pc:cxnChg chg="mod">
          <ac:chgData name="Martin Verjans" userId="23e40318f4d359fb" providerId="LiveId" clId="{9AF64C13-E91D-459B-8642-0F480EE0AA70}" dt="2025-03-23T08:31:18.310" v="6838" actId="1076"/>
          <ac:cxnSpMkLst>
            <pc:docMk/>
            <pc:sldMk cId="3177710883" sldId="308"/>
            <ac:cxnSpMk id="19" creationId="{503BD1FF-8070-A420-6FFA-329FE7037F24}"/>
          </ac:cxnSpMkLst>
        </pc:cxnChg>
        <pc:cxnChg chg="mod">
          <ac:chgData name="Martin Verjans" userId="23e40318f4d359fb" providerId="LiveId" clId="{9AF64C13-E91D-459B-8642-0F480EE0AA70}" dt="2025-03-23T08:31:18.310" v="6838" actId="1076"/>
          <ac:cxnSpMkLst>
            <pc:docMk/>
            <pc:sldMk cId="3177710883" sldId="308"/>
            <ac:cxnSpMk id="24" creationId="{053333FF-A5EE-E5C5-3409-3BE737B13BF0}"/>
          </ac:cxnSpMkLst>
        </pc:cxnChg>
      </pc:sldChg>
      <pc:sldChg chg="add del">
        <pc:chgData name="Martin Verjans" userId="23e40318f4d359fb" providerId="LiveId" clId="{9AF64C13-E91D-459B-8642-0F480EE0AA70}" dt="2025-03-23T08:15:24.058" v="6599" actId="2696"/>
        <pc:sldMkLst>
          <pc:docMk/>
          <pc:sldMk cId="3598420001" sldId="308"/>
        </pc:sldMkLst>
      </pc:sldChg>
      <pc:sldChg chg="addSp delSp modSp add mod modAnim">
        <pc:chgData name="Martin Verjans" userId="23e40318f4d359fb" providerId="LiveId" clId="{9AF64C13-E91D-459B-8642-0F480EE0AA70}" dt="2025-03-24T07:12:03.105" v="10009"/>
        <pc:sldMkLst>
          <pc:docMk/>
          <pc:sldMk cId="881266095" sldId="309"/>
        </pc:sldMkLst>
        <pc:spChg chg="add mod">
          <ac:chgData name="Martin Verjans" userId="23e40318f4d359fb" providerId="LiveId" clId="{9AF64C13-E91D-459B-8642-0F480EE0AA70}" dt="2025-03-23T08:34:50.138" v="6945" actId="20577"/>
          <ac:spMkLst>
            <pc:docMk/>
            <pc:sldMk cId="881266095" sldId="309"/>
            <ac:spMk id="2" creationId="{6FB66E3B-BCD7-6FAF-BD71-EF9A8627C478}"/>
          </ac:spMkLst>
        </pc:spChg>
        <pc:picChg chg="add mod">
          <ac:chgData name="Martin Verjans" userId="23e40318f4d359fb" providerId="LiveId" clId="{9AF64C13-E91D-459B-8642-0F480EE0AA70}" dt="2025-03-23T08:34:07.274" v="6907" actId="1076"/>
          <ac:picMkLst>
            <pc:docMk/>
            <pc:sldMk cId="881266095" sldId="309"/>
            <ac:picMk id="5" creationId="{196E69AC-9EB6-77AC-AB34-57C1227D0C4D}"/>
          </ac:picMkLst>
        </pc:picChg>
        <pc:picChg chg="del">
          <ac:chgData name="Martin Verjans" userId="23e40318f4d359fb" providerId="LiveId" clId="{9AF64C13-E91D-459B-8642-0F480EE0AA70}" dt="2025-03-23T08:33:20.953" v="6900" actId="478"/>
          <ac:picMkLst>
            <pc:docMk/>
            <pc:sldMk cId="881266095" sldId="309"/>
            <ac:picMk id="12" creationId="{38AAF5FA-95F7-D11D-03D5-AD6F99112AA9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3T08:43:51.091" v="7031" actId="20577"/>
        <pc:sldMkLst>
          <pc:docMk/>
          <pc:sldMk cId="202627115" sldId="310"/>
        </pc:sldMkLst>
        <pc:spChg chg="mod">
          <ac:chgData name="Martin Verjans" userId="23e40318f4d359fb" providerId="LiveId" clId="{9AF64C13-E91D-459B-8642-0F480EE0AA70}" dt="2025-03-23T08:43:51.091" v="7031" actId="20577"/>
          <ac:spMkLst>
            <pc:docMk/>
            <pc:sldMk cId="202627115" sldId="310"/>
            <ac:spMk id="2" creationId="{DAE43041-AD5B-473A-7B9A-891035B359B2}"/>
          </ac:spMkLst>
        </pc:spChg>
        <pc:spChg chg="add mod">
          <ac:chgData name="Martin Verjans" userId="23e40318f4d359fb" providerId="LiveId" clId="{9AF64C13-E91D-459B-8642-0F480EE0AA70}" dt="2025-03-23T08:40:09.010" v="6974" actId="20577"/>
          <ac:spMkLst>
            <pc:docMk/>
            <pc:sldMk cId="202627115" sldId="310"/>
            <ac:spMk id="4" creationId="{919C49C6-6EE2-3E60-B9B5-7CE06271BDA0}"/>
          </ac:spMkLst>
        </pc:spChg>
        <pc:spChg chg="mod">
          <ac:chgData name="Martin Verjans" userId="23e40318f4d359fb" providerId="LiveId" clId="{9AF64C13-E91D-459B-8642-0F480EE0AA70}" dt="2025-03-23T08:39:36.738" v="6965" actId="1076"/>
          <ac:spMkLst>
            <pc:docMk/>
            <pc:sldMk cId="202627115" sldId="310"/>
            <ac:spMk id="18" creationId="{05CB2789-E915-0872-72CB-683EEC866783}"/>
          </ac:spMkLst>
        </pc:spChg>
        <pc:spChg chg="mod">
          <ac:chgData name="Martin Verjans" userId="23e40318f4d359fb" providerId="LiveId" clId="{9AF64C13-E91D-459B-8642-0F480EE0AA70}" dt="2025-03-23T08:39:47.922" v="6966" actId="1076"/>
          <ac:spMkLst>
            <pc:docMk/>
            <pc:sldMk cId="202627115" sldId="310"/>
            <ac:spMk id="22" creationId="{051EBD88-06ED-D423-383D-552688A1C888}"/>
          </ac:spMkLst>
        </pc:spChg>
        <pc:spChg chg="mod">
          <ac:chgData name="Martin Verjans" userId="23e40318f4d359fb" providerId="LiveId" clId="{9AF64C13-E91D-459B-8642-0F480EE0AA70}" dt="2025-03-23T08:39:17.732" v="6962" actId="207"/>
          <ac:spMkLst>
            <pc:docMk/>
            <pc:sldMk cId="202627115" sldId="310"/>
            <ac:spMk id="31" creationId="{1B79350B-8F55-1D61-D3C9-61D5611FD20C}"/>
          </ac:spMkLst>
        </pc:spChg>
        <pc:picChg chg="del">
          <ac:chgData name="Martin Verjans" userId="23e40318f4d359fb" providerId="LiveId" clId="{9AF64C13-E91D-459B-8642-0F480EE0AA70}" dt="2025-03-23T08:41:24.334" v="6979" actId="478"/>
          <ac:picMkLst>
            <pc:docMk/>
            <pc:sldMk cId="202627115" sldId="310"/>
            <ac:picMk id="5" creationId="{B7586CAA-EB33-50E9-4AFE-DC3B58B4D983}"/>
          </ac:picMkLst>
        </pc:picChg>
        <pc:picChg chg="add mod">
          <ac:chgData name="Martin Verjans" userId="23e40318f4d359fb" providerId="LiveId" clId="{9AF64C13-E91D-459B-8642-0F480EE0AA70}" dt="2025-03-23T08:42:42.942" v="6984" actId="1076"/>
          <ac:picMkLst>
            <pc:docMk/>
            <pc:sldMk cId="202627115" sldId="310"/>
            <ac:picMk id="21" creationId="{EDA0A320-D131-D3A1-B4BA-02A724B0A4E0}"/>
          </ac:picMkLst>
        </pc:picChg>
        <pc:cxnChg chg="add mod">
          <ac:chgData name="Martin Verjans" userId="23e40318f4d359fb" providerId="LiveId" clId="{9AF64C13-E91D-459B-8642-0F480EE0AA70}" dt="2025-03-23T08:40:33.369" v="6978" actId="17032"/>
          <ac:cxnSpMkLst>
            <pc:docMk/>
            <pc:sldMk cId="202627115" sldId="310"/>
            <ac:cxnSpMk id="15" creationId="{BC75F856-8D60-119A-7E4B-AB5C83AF68D8}"/>
          </ac:cxnSpMkLst>
        </pc:cxnChg>
        <pc:cxnChg chg="mod">
          <ac:chgData name="Martin Verjans" userId="23e40318f4d359fb" providerId="LiveId" clId="{9AF64C13-E91D-459B-8642-0F480EE0AA70}" dt="2025-03-23T08:39:47.922" v="6966" actId="1076"/>
          <ac:cxnSpMkLst>
            <pc:docMk/>
            <pc:sldMk cId="202627115" sldId="310"/>
            <ac:cxnSpMk id="19" creationId="{EC254FBD-4348-7481-6F81-65EFF3DA7AD4}"/>
          </ac:cxnSpMkLst>
        </pc:cxnChg>
        <pc:cxnChg chg="mod">
          <ac:chgData name="Martin Verjans" userId="23e40318f4d359fb" providerId="LiveId" clId="{9AF64C13-E91D-459B-8642-0F480EE0AA70}" dt="2025-03-23T08:39:51.509" v="6967" actId="14100"/>
          <ac:cxnSpMkLst>
            <pc:docMk/>
            <pc:sldMk cId="202627115" sldId="310"/>
            <ac:cxnSpMk id="24" creationId="{09E378E5-BFD5-274F-02FF-AEC1623A9129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3T08:50:57.124" v="7159" actId="14100"/>
        <pc:sldMkLst>
          <pc:docMk/>
          <pc:sldMk cId="98765244" sldId="311"/>
        </pc:sldMkLst>
        <pc:spChg chg="mod">
          <ac:chgData name="Martin Verjans" userId="23e40318f4d359fb" providerId="LiveId" clId="{9AF64C13-E91D-459B-8642-0F480EE0AA70}" dt="2025-03-23T08:46:30.205" v="7112" actId="13926"/>
          <ac:spMkLst>
            <pc:docMk/>
            <pc:sldMk cId="98765244" sldId="311"/>
            <ac:spMk id="2" creationId="{10589FF4-0339-E745-F1E8-33C1F0BAB118}"/>
          </ac:spMkLst>
        </pc:spChg>
        <pc:spChg chg="del">
          <ac:chgData name="Martin Verjans" userId="23e40318f4d359fb" providerId="LiveId" clId="{9AF64C13-E91D-459B-8642-0F480EE0AA70}" dt="2025-03-23T08:44:25.103" v="7032" actId="478"/>
          <ac:spMkLst>
            <pc:docMk/>
            <pc:sldMk cId="98765244" sldId="311"/>
            <ac:spMk id="4" creationId="{1865CEEB-BACB-864D-2A50-1B909ADEFBF8}"/>
          </ac:spMkLst>
        </pc:spChg>
        <pc:spChg chg="mod">
          <ac:chgData name="Martin Verjans" userId="23e40318f4d359fb" providerId="LiveId" clId="{9AF64C13-E91D-459B-8642-0F480EE0AA70}" dt="2025-03-23T08:45:00.241" v="7038" actId="1076"/>
          <ac:spMkLst>
            <pc:docMk/>
            <pc:sldMk cId="98765244" sldId="311"/>
            <ac:spMk id="22" creationId="{AFF1D8F1-6FA2-B02D-BC98-C0AA0B83658A}"/>
          </ac:spMkLst>
        </pc:spChg>
        <pc:spChg chg="add mod">
          <ac:chgData name="Martin Verjans" userId="23e40318f4d359fb" providerId="LiveId" clId="{9AF64C13-E91D-459B-8642-0F480EE0AA70}" dt="2025-03-23T08:50:47.999" v="7158"/>
          <ac:spMkLst>
            <pc:docMk/>
            <pc:sldMk cId="98765244" sldId="311"/>
            <ac:spMk id="23" creationId="{C6C2E5F8-F8E2-9762-BA06-A00F78D47AAD}"/>
          </ac:spMkLst>
        </pc:spChg>
        <pc:spChg chg="mod">
          <ac:chgData name="Martin Verjans" userId="23e40318f4d359fb" providerId="LiveId" clId="{9AF64C13-E91D-459B-8642-0F480EE0AA70}" dt="2025-03-23T08:45:24.889" v="7045" actId="207"/>
          <ac:spMkLst>
            <pc:docMk/>
            <pc:sldMk cId="98765244" sldId="311"/>
            <ac:spMk id="31" creationId="{5AABA873-E809-C5F7-7DE1-3236A545B694}"/>
          </ac:spMkLst>
        </pc:spChg>
        <pc:spChg chg="mod">
          <ac:chgData name="Martin Verjans" userId="23e40318f4d359fb" providerId="LiveId" clId="{9AF64C13-E91D-459B-8642-0F480EE0AA70}" dt="2025-03-23T08:45:24.889" v="7045" actId="207"/>
          <ac:spMkLst>
            <pc:docMk/>
            <pc:sldMk cId="98765244" sldId="311"/>
            <ac:spMk id="32" creationId="{284ACBF2-4D6E-7CB4-477F-91D3E0F9A290}"/>
          </ac:spMkLst>
        </pc:spChg>
        <pc:picChg chg="add mod">
          <ac:chgData name="Martin Verjans" userId="23e40318f4d359fb" providerId="LiveId" clId="{9AF64C13-E91D-459B-8642-0F480EE0AA70}" dt="2025-03-23T08:45:37.492" v="7048" actId="1076"/>
          <ac:picMkLst>
            <pc:docMk/>
            <pc:sldMk cId="98765244" sldId="311"/>
            <ac:picMk id="20" creationId="{36C0082F-A244-66B0-E788-B468075034C1}"/>
          </ac:picMkLst>
        </pc:picChg>
        <pc:picChg chg="del">
          <ac:chgData name="Martin Verjans" userId="23e40318f4d359fb" providerId="LiveId" clId="{9AF64C13-E91D-459B-8642-0F480EE0AA70}" dt="2025-03-23T08:45:27.513" v="7046" actId="478"/>
          <ac:picMkLst>
            <pc:docMk/>
            <pc:sldMk cId="98765244" sldId="311"/>
            <ac:picMk id="21" creationId="{5695D30D-290A-770A-A638-3C30F34FA9D7}"/>
          </ac:picMkLst>
        </pc:picChg>
        <pc:cxnChg chg="del mod">
          <ac:chgData name="Martin Verjans" userId="23e40318f4d359fb" providerId="LiveId" clId="{9AF64C13-E91D-459B-8642-0F480EE0AA70}" dt="2025-03-23T08:44:26.647" v="7033" actId="478"/>
          <ac:cxnSpMkLst>
            <pc:docMk/>
            <pc:sldMk cId="98765244" sldId="311"/>
            <ac:cxnSpMk id="15" creationId="{35A8C70B-C1F5-ADF5-B98C-152A45F448D4}"/>
          </ac:cxnSpMkLst>
        </pc:cxnChg>
        <pc:cxnChg chg="mod">
          <ac:chgData name="Martin Verjans" userId="23e40318f4d359fb" providerId="LiveId" clId="{9AF64C13-E91D-459B-8642-0F480EE0AA70}" dt="2025-03-23T08:45:00.241" v="7038" actId="1076"/>
          <ac:cxnSpMkLst>
            <pc:docMk/>
            <pc:sldMk cId="98765244" sldId="311"/>
            <ac:cxnSpMk id="19" creationId="{D956D441-EFA2-60DF-D3B7-191627A534B7}"/>
          </ac:cxnSpMkLst>
        </pc:cxnChg>
        <pc:cxnChg chg="mod">
          <ac:chgData name="Martin Verjans" userId="23e40318f4d359fb" providerId="LiveId" clId="{9AF64C13-E91D-459B-8642-0F480EE0AA70}" dt="2025-03-23T08:45:04.938" v="7040" actId="14100"/>
          <ac:cxnSpMkLst>
            <pc:docMk/>
            <pc:sldMk cId="98765244" sldId="311"/>
            <ac:cxnSpMk id="24" creationId="{BFC133D5-61D0-6270-AB60-2135E31FAB5E}"/>
          </ac:cxnSpMkLst>
        </pc:cxnChg>
        <pc:cxnChg chg="add mod">
          <ac:chgData name="Martin Verjans" userId="23e40318f4d359fb" providerId="LiveId" clId="{9AF64C13-E91D-459B-8642-0F480EE0AA70}" dt="2025-03-23T08:50:57.124" v="7159" actId="14100"/>
          <ac:cxnSpMkLst>
            <pc:docMk/>
            <pc:sldMk cId="98765244" sldId="311"/>
            <ac:cxnSpMk id="25" creationId="{41C78E93-21AC-D7A7-21E7-A8BDD56B99AE}"/>
          </ac:cxnSpMkLst>
        </pc:cxnChg>
      </pc:sldChg>
      <pc:sldChg chg="addSp delSp modSp add mod ord delAnim modAnim">
        <pc:chgData name="Martin Verjans" userId="23e40318f4d359fb" providerId="LiveId" clId="{9AF64C13-E91D-459B-8642-0F480EE0AA70}" dt="2025-03-23T08:54:14.671" v="7213"/>
        <pc:sldMkLst>
          <pc:docMk/>
          <pc:sldMk cId="2691678027" sldId="312"/>
        </pc:sldMkLst>
        <pc:spChg chg="mod">
          <ac:chgData name="Martin Verjans" userId="23e40318f4d359fb" providerId="LiveId" clId="{9AF64C13-E91D-459B-8642-0F480EE0AA70}" dt="2025-03-23T08:48:33.599" v="7148" actId="6549"/>
          <ac:spMkLst>
            <pc:docMk/>
            <pc:sldMk cId="2691678027" sldId="312"/>
            <ac:spMk id="2" creationId="{9A95C39D-B9D3-34BE-6970-7E24F557C319}"/>
          </ac:spMkLst>
        </pc:spChg>
        <pc:spChg chg="mod">
          <ac:chgData name="Martin Verjans" userId="23e40318f4d359fb" providerId="LiveId" clId="{9AF64C13-E91D-459B-8642-0F480EE0AA70}" dt="2025-03-23T08:51:25.317" v="7163" actId="1076"/>
          <ac:spMkLst>
            <pc:docMk/>
            <pc:sldMk cId="2691678027" sldId="312"/>
            <ac:spMk id="4" creationId="{65D7D1D2-BE54-320A-90E7-F5AC4FBA3990}"/>
          </ac:spMkLst>
        </pc:spChg>
        <pc:spChg chg="add mod">
          <ac:chgData name="Martin Verjans" userId="23e40318f4d359fb" providerId="LiveId" clId="{9AF64C13-E91D-459B-8642-0F480EE0AA70}" dt="2025-03-23T08:51:20.018" v="7162"/>
          <ac:spMkLst>
            <pc:docMk/>
            <pc:sldMk cId="2691678027" sldId="312"/>
            <ac:spMk id="16" creationId="{E79C9D4B-58A8-14EC-1F42-BFA339A21C9F}"/>
          </ac:spMkLst>
        </pc:spChg>
        <pc:spChg chg="mod">
          <ac:chgData name="Martin Verjans" userId="23e40318f4d359fb" providerId="LiveId" clId="{9AF64C13-E91D-459B-8642-0F480EE0AA70}" dt="2025-03-23T08:52:04.224" v="7169" actId="1076"/>
          <ac:spMkLst>
            <pc:docMk/>
            <pc:sldMk cId="2691678027" sldId="312"/>
            <ac:spMk id="18" creationId="{0DF8EF12-5057-CB54-4C47-34489013543D}"/>
          </ac:spMkLst>
        </pc:spChg>
        <pc:spChg chg="mod">
          <ac:chgData name="Martin Verjans" userId="23e40318f4d359fb" providerId="LiveId" clId="{9AF64C13-E91D-459B-8642-0F480EE0AA70}" dt="2025-03-23T08:52:03.839" v="7168" actId="1076"/>
          <ac:spMkLst>
            <pc:docMk/>
            <pc:sldMk cId="2691678027" sldId="312"/>
            <ac:spMk id="22" creationId="{92A8441E-3498-D8CD-AA7B-569318841BD8}"/>
          </ac:spMkLst>
        </pc:spChg>
        <pc:picChg chg="add mod">
          <ac:chgData name="Martin Verjans" userId="23e40318f4d359fb" providerId="LiveId" clId="{9AF64C13-E91D-459B-8642-0F480EE0AA70}" dt="2025-03-23T08:47:51.296" v="7119" actId="1076"/>
          <ac:picMkLst>
            <pc:docMk/>
            <pc:sldMk cId="2691678027" sldId="312"/>
            <ac:picMk id="6" creationId="{DE9D1EBC-ABF2-38C1-6C21-5C37BE5A415D}"/>
          </ac:picMkLst>
        </pc:picChg>
        <pc:picChg chg="del">
          <ac:chgData name="Martin Verjans" userId="23e40318f4d359fb" providerId="LiveId" clId="{9AF64C13-E91D-459B-8642-0F480EE0AA70}" dt="2025-03-23T08:47:30.474" v="7117" actId="478"/>
          <ac:picMkLst>
            <pc:docMk/>
            <pc:sldMk cId="2691678027" sldId="312"/>
            <ac:picMk id="21" creationId="{A90101F2-60DB-C30D-CBE0-821FB464A263}"/>
          </ac:picMkLst>
        </pc:picChg>
        <pc:cxnChg chg="mod">
          <ac:chgData name="Martin Verjans" userId="23e40318f4d359fb" providerId="LiveId" clId="{9AF64C13-E91D-459B-8642-0F480EE0AA70}" dt="2025-03-23T08:51:46.645" v="7165" actId="14100"/>
          <ac:cxnSpMkLst>
            <pc:docMk/>
            <pc:sldMk cId="2691678027" sldId="312"/>
            <ac:cxnSpMk id="15" creationId="{FA68CE3D-892F-95F0-6314-F28D42019CA0}"/>
          </ac:cxnSpMkLst>
        </pc:cxnChg>
        <pc:cxnChg chg="add mod">
          <ac:chgData name="Martin Verjans" userId="23e40318f4d359fb" providerId="LiveId" clId="{9AF64C13-E91D-459B-8642-0F480EE0AA70}" dt="2025-03-23T08:51:20.018" v="7162"/>
          <ac:cxnSpMkLst>
            <pc:docMk/>
            <pc:sldMk cId="2691678027" sldId="312"/>
            <ac:cxnSpMk id="17" creationId="{AAD7E222-E6A1-9484-DE3E-074CCBF0032B}"/>
          </ac:cxnSpMkLst>
        </pc:cxnChg>
        <pc:cxnChg chg="mod">
          <ac:chgData name="Martin Verjans" userId="23e40318f4d359fb" providerId="LiveId" clId="{9AF64C13-E91D-459B-8642-0F480EE0AA70}" dt="2025-03-23T08:52:04.224" v="7169" actId="1076"/>
          <ac:cxnSpMkLst>
            <pc:docMk/>
            <pc:sldMk cId="2691678027" sldId="312"/>
            <ac:cxnSpMk id="19" creationId="{E40EDECB-AC2A-F5C3-70EA-9DB9AB032184}"/>
          </ac:cxnSpMkLst>
        </pc:cxnChg>
        <pc:cxnChg chg="del mod">
          <ac:chgData name="Martin Verjans" userId="23e40318f4d359fb" providerId="LiveId" clId="{9AF64C13-E91D-459B-8642-0F480EE0AA70}" dt="2025-03-23T08:52:07.306" v="7170" actId="478"/>
          <ac:cxnSpMkLst>
            <pc:docMk/>
            <pc:sldMk cId="2691678027" sldId="312"/>
            <ac:cxnSpMk id="24" creationId="{5F040C2C-6CC7-E4EE-EAA6-09819A3300E5}"/>
          </ac:cxnSpMkLst>
        </pc:cxnChg>
        <pc:cxnChg chg="add mod">
          <ac:chgData name="Martin Verjans" userId="23e40318f4d359fb" providerId="LiveId" clId="{9AF64C13-E91D-459B-8642-0F480EE0AA70}" dt="2025-03-23T08:52:17.923" v="7172" actId="17032"/>
          <ac:cxnSpMkLst>
            <pc:docMk/>
            <pc:sldMk cId="2691678027" sldId="312"/>
            <ac:cxnSpMk id="37" creationId="{21814045-3195-ACFE-0DCE-1E65B5C44202}"/>
          </ac:cxnSpMkLst>
        </pc:cxnChg>
      </pc:sldChg>
      <pc:sldChg chg="addSp delSp modSp add mod ord delAnim modAnim">
        <pc:chgData name="Martin Verjans" userId="23e40318f4d359fb" providerId="LiveId" clId="{9AF64C13-E91D-459B-8642-0F480EE0AA70}" dt="2025-03-23T09:02:11.172" v="7279"/>
        <pc:sldMkLst>
          <pc:docMk/>
          <pc:sldMk cId="3836860657" sldId="313"/>
        </pc:sldMkLst>
        <pc:spChg chg="mod">
          <ac:chgData name="Martin Verjans" userId="23e40318f4d359fb" providerId="LiveId" clId="{9AF64C13-E91D-459B-8642-0F480EE0AA70}" dt="2025-03-23T09:02:07.889" v="7278" actId="13926"/>
          <ac:spMkLst>
            <pc:docMk/>
            <pc:sldMk cId="3836860657" sldId="313"/>
            <ac:spMk id="2" creationId="{281E0A8B-CAD7-0534-54FB-A131801F069B}"/>
          </ac:spMkLst>
        </pc:spChg>
        <pc:spChg chg="add mod">
          <ac:chgData name="Martin Verjans" userId="23e40318f4d359fb" providerId="LiveId" clId="{9AF64C13-E91D-459B-8642-0F480EE0AA70}" dt="2025-03-23T08:52:36.457" v="7173"/>
          <ac:spMkLst>
            <pc:docMk/>
            <pc:sldMk cId="3836860657" sldId="313"/>
            <ac:spMk id="6" creationId="{1A179049-70B4-4535-4440-2748FDB4E152}"/>
          </ac:spMkLst>
        </pc:spChg>
        <pc:spChg chg="add mod">
          <ac:chgData name="Martin Verjans" userId="23e40318f4d359fb" providerId="LiveId" clId="{9AF64C13-E91D-459B-8642-0F480EE0AA70}" dt="2025-03-23T08:52:36.457" v="7173"/>
          <ac:spMkLst>
            <pc:docMk/>
            <pc:sldMk cId="3836860657" sldId="313"/>
            <ac:spMk id="11" creationId="{97451860-7FD3-9643-C704-092BD17F7026}"/>
          </ac:spMkLst>
        </pc:spChg>
        <pc:spChg chg="mod">
          <ac:chgData name="Martin Verjans" userId="23e40318f4d359fb" providerId="LiveId" clId="{9AF64C13-E91D-459B-8642-0F480EE0AA70}" dt="2025-03-23T08:49:39.480" v="7154" actId="207"/>
          <ac:spMkLst>
            <pc:docMk/>
            <pc:sldMk cId="3836860657" sldId="313"/>
            <ac:spMk id="33" creationId="{CF510E3A-1B3E-6DEE-029D-016A9DD91BC8}"/>
          </ac:spMkLst>
        </pc:spChg>
        <pc:picChg chg="add mod">
          <ac:chgData name="Martin Verjans" userId="23e40318f4d359fb" providerId="LiveId" clId="{9AF64C13-E91D-459B-8642-0F480EE0AA70}" dt="2025-03-23T08:50:25.381" v="7157" actId="1076"/>
          <ac:picMkLst>
            <pc:docMk/>
            <pc:sldMk cId="3836860657" sldId="313"/>
            <ac:picMk id="5" creationId="{DB4CCBF5-848E-14A1-9177-EE4D1FA3BCEF}"/>
          </ac:picMkLst>
        </pc:picChg>
        <pc:picChg chg="del">
          <ac:chgData name="Martin Verjans" userId="23e40318f4d359fb" providerId="LiveId" clId="{9AF64C13-E91D-459B-8642-0F480EE0AA70}" dt="2025-03-23T08:50:21.150" v="7155" actId="478"/>
          <ac:picMkLst>
            <pc:docMk/>
            <pc:sldMk cId="3836860657" sldId="313"/>
            <ac:picMk id="20" creationId="{4A1A5793-F91D-6F5E-D177-AADF705A85A5}"/>
          </ac:picMkLst>
        </pc:picChg>
        <pc:cxnChg chg="add mod">
          <ac:chgData name="Martin Verjans" userId="23e40318f4d359fb" providerId="LiveId" clId="{9AF64C13-E91D-459B-8642-0F480EE0AA70}" dt="2025-03-23T08:52:36.457" v="7173"/>
          <ac:cxnSpMkLst>
            <pc:docMk/>
            <pc:sldMk cId="3836860657" sldId="313"/>
            <ac:cxnSpMk id="9" creationId="{BE053CD7-4261-EE62-D474-99B1A1656E42}"/>
          </ac:cxnSpMkLst>
        </pc:cxnChg>
        <pc:cxnChg chg="add mod">
          <ac:chgData name="Martin Verjans" userId="23e40318f4d359fb" providerId="LiveId" clId="{9AF64C13-E91D-459B-8642-0F480EE0AA70}" dt="2025-03-23T08:52:36.457" v="7173"/>
          <ac:cxnSpMkLst>
            <pc:docMk/>
            <pc:sldMk cId="3836860657" sldId="313"/>
            <ac:cxnSpMk id="12" creationId="{CBA565F2-0F5F-FD7F-62E3-A07A19C17E84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3T09:04:22.068" v="7325"/>
        <pc:sldMkLst>
          <pc:docMk/>
          <pc:sldMk cId="990710517" sldId="314"/>
        </pc:sldMkLst>
        <pc:spChg chg="mod">
          <ac:chgData name="Martin Verjans" userId="23e40318f4d359fb" providerId="LiveId" clId="{9AF64C13-E91D-459B-8642-0F480EE0AA70}" dt="2025-03-23T09:04:16.477" v="7324" actId="20577"/>
          <ac:spMkLst>
            <pc:docMk/>
            <pc:sldMk cId="990710517" sldId="314"/>
            <ac:spMk id="2" creationId="{EC8FEA21-3442-CD4F-BC24-1FE95FD41EE6}"/>
          </ac:spMkLst>
        </pc:spChg>
        <pc:spChg chg="del">
          <ac:chgData name="Martin Verjans" userId="23e40318f4d359fb" providerId="LiveId" clId="{9AF64C13-E91D-459B-8642-0F480EE0AA70}" dt="2025-03-23T09:02:37.603" v="7281" actId="478"/>
          <ac:spMkLst>
            <pc:docMk/>
            <pc:sldMk cId="990710517" sldId="314"/>
            <ac:spMk id="31" creationId="{CE1925FB-D003-34C3-C4A8-6B2D37C94CB7}"/>
          </ac:spMkLst>
        </pc:spChg>
        <pc:spChg chg="del">
          <ac:chgData name="Martin Verjans" userId="23e40318f4d359fb" providerId="LiveId" clId="{9AF64C13-E91D-459B-8642-0F480EE0AA70}" dt="2025-03-23T09:02:37.603" v="7281" actId="478"/>
          <ac:spMkLst>
            <pc:docMk/>
            <pc:sldMk cId="990710517" sldId="314"/>
            <ac:spMk id="32" creationId="{CBE34228-A017-BC6E-E15B-7BC3A5461E7F}"/>
          </ac:spMkLst>
        </pc:spChg>
        <pc:spChg chg="del">
          <ac:chgData name="Martin Verjans" userId="23e40318f4d359fb" providerId="LiveId" clId="{9AF64C13-E91D-459B-8642-0F480EE0AA70}" dt="2025-03-23T09:02:37.603" v="7281" actId="478"/>
          <ac:spMkLst>
            <pc:docMk/>
            <pc:sldMk cId="990710517" sldId="314"/>
            <ac:spMk id="33" creationId="{4C4C7858-7FAE-8F23-7168-A48565A85577}"/>
          </ac:spMkLst>
        </pc:spChg>
        <pc:spChg chg="del">
          <ac:chgData name="Martin Verjans" userId="23e40318f4d359fb" providerId="LiveId" clId="{9AF64C13-E91D-459B-8642-0F480EE0AA70}" dt="2025-03-23T09:02:37.603" v="7281" actId="478"/>
          <ac:spMkLst>
            <pc:docMk/>
            <pc:sldMk cId="990710517" sldId="314"/>
            <ac:spMk id="34" creationId="{59513D9E-D91D-E39D-8740-51ECFCC384E7}"/>
          </ac:spMkLst>
        </pc:spChg>
        <pc:spChg chg="del">
          <ac:chgData name="Martin Verjans" userId="23e40318f4d359fb" providerId="LiveId" clId="{9AF64C13-E91D-459B-8642-0F480EE0AA70}" dt="2025-03-23T09:02:37.603" v="7281" actId="478"/>
          <ac:spMkLst>
            <pc:docMk/>
            <pc:sldMk cId="990710517" sldId="314"/>
            <ac:spMk id="35" creationId="{BFEA2E7A-402E-867A-15CC-B7FB04BBFED1}"/>
          </ac:spMkLst>
        </pc:spChg>
        <pc:spChg chg="del">
          <ac:chgData name="Martin Verjans" userId="23e40318f4d359fb" providerId="LiveId" clId="{9AF64C13-E91D-459B-8642-0F480EE0AA70}" dt="2025-03-23T09:02:37.603" v="7281" actId="478"/>
          <ac:spMkLst>
            <pc:docMk/>
            <pc:sldMk cId="990710517" sldId="314"/>
            <ac:spMk id="36" creationId="{6E35518C-9211-35F5-DC85-DABBA815E44A}"/>
          </ac:spMkLst>
        </pc:spChg>
        <pc:picChg chg="del">
          <ac:chgData name="Martin Verjans" userId="23e40318f4d359fb" providerId="LiveId" clId="{9AF64C13-E91D-459B-8642-0F480EE0AA70}" dt="2025-03-23T09:02:37.603" v="7281" actId="478"/>
          <ac:picMkLst>
            <pc:docMk/>
            <pc:sldMk cId="990710517" sldId="314"/>
            <ac:picMk id="5" creationId="{ADD8BB18-8979-E556-01CA-85391B70A314}"/>
          </ac:picMkLst>
        </pc:picChg>
        <pc:picChg chg="add mod">
          <ac:chgData name="Martin Verjans" userId="23e40318f4d359fb" providerId="LiveId" clId="{9AF64C13-E91D-459B-8642-0F480EE0AA70}" dt="2025-03-23T09:02:54.533" v="7283" actId="1076"/>
          <ac:picMkLst>
            <pc:docMk/>
            <pc:sldMk cId="990710517" sldId="314"/>
            <ac:picMk id="14" creationId="{AAFA9107-E17D-EC08-B411-70A3C86DE99E}"/>
          </ac:picMkLst>
        </pc:picChg>
      </pc:sldChg>
      <pc:sldChg chg="addSp delSp modSp add mod ord delAnim">
        <pc:chgData name="Martin Verjans" userId="23e40318f4d359fb" providerId="LiveId" clId="{9AF64C13-E91D-459B-8642-0F480EE0AA70}" dt="2025-03-23T09:07:01.553" v="7344" actId="478"/>
        <pc:sldMkLst>
          <pc:docMk/>
          <pc:sldMk cId="3489824445" sldId="315"/>
        </pc:sldMkLst>
        <pc:spChg chg="del">
          <ac:chgData name="Martin Verjans" userId="23e40318f4d359fb" providerId="LiveId" clId="{9AF64C13-E91D-459B-8642-0F480EE0AA70}" dt="2025-03-23T09:07:00.222" v="7343" actId="478"/>
          <ac:spMkLst>
            <pc:docMk/>
            <pc:sldMk cId="3489824445" sldId="315"/>
            <ac:spMk id="2" creationId="{8B62B25E-712B-21FD-F22D-E0CA47509517}"/>
          </ac:spMkLst>
        </pc:spChg>
        <pc:spChg chg="add del mod">
          <ac:chgData name="Martin Verjans" userId="23e40318f4d359fb" providerId="LiveId" clId="{9AF64C13-E91D-459B-8642-0F480EE0AA70}" dt="2025-03-23T09:07:01.553" v="7344" actId="478"/>
          <ac:spMkLst>
            <pc:docMk/>
            <pc:sldMk cId="3489824445" sldId="315"/>
            <ac:spMk id="20" creationId="{027F3030-6F08-0FC5-5E3B-31AEAC4BDA1A}"/>
          </ac:spMkLst>
        </pc:spChg>
        <pc:spChg chg="mod">
          <ac:chgData name="Martin Verjans" userId="23e40318f4d359fb" providerId="LiveId" clId="{9AF64C13-E91D-459B-8642-0F480EE0AA70}" dt="2025-03-23T09:05:17.557" v="7338" actId="1076"/>
          <ac:spMkLst>
            <pc:docMk/>
            <pc:sldMk cId="3489824445" sldId="315"/>
            <ac:spMk id="22" creationId="{04F22A58-83B1-41BE-F1F5-0873036E9AF5}"/>
          </ac:spMkLst>
        </pc:spChg>
        <pc:spChg chg="mod">
          <ac:chgData name="Martin Verjans" userId="23e40318f4d359fb" providerId="LiveId" clId="{9AF64C13-E91D-459B-8642-0F480EE0AA70}" dt="2025-03-23T09:04:54.071" v="7335" actId="207"/>
          <ac:spMkLst>
            <pc:docMk/>
            <pc:sldMk cId="3489824445" sldId="315"/>
            <ac:spMk id="31" creationId="{BF77E9F9-9DF5-960F-2E36-3944C201AD50}"/>
          </ac:spMkLst>
        </pc:spChg>
        <pc:spChg chg="mod">
          <ac:chgData name="Martin Verjans" userId="23e40318f4d359fb" providerId="LiveId" clId="{9AF64C13-E91D-459B-8642-0F480EE0AA70}" dt="2025-03-23T09:04:55.847" v="7336" actId="207"/>
          <ac:spMkLst>
            <pc:docMk/>
            <pc:sldMk cId="3489824445" sldId="315"/>
            <ac:spMk id="32" creationId="{89F1DE13-8DCA-EBDD-B546-2EEDEAAFC58D}"/>
          </ac:spMkLst>
        </pc:spChg>
        <pc:spChg chg="mod">
          <ac:chgData name="Martin Verjans" userId="23e40318f4d359fb" providerId="LiveId" clId="{9AF64C13-E91D-459B-8642-0F480EE0AA70}" dt="2025-03-23T09:04:57.735" v="7337" actId="207"/>
          <ac:spMkLst>
            <pc:docMk/>
            <pc:sldMk cId="3489824445" sldId="315"/>
            <ac:spMk id="33" creationId="{5165082C-069A-B0EC-E5EC-0FF5D86D0E2C}"/>
          </ac:spMkLst>
        </pc:spChg>
        <pc:picChg chg="del">
          <ac:chgData name="Martin Verjans" userId="23e40318f4d359fb" providerId="LiveId" clId="{9AF64C13-E91D-459B-8642-0F480EE0AA70}" dt="2025-03-23T09:06:58.341" v="7342" actId="478"/>
          <ac:picMkLst>
            <pc:docMk/>
            <pc:sldMk cId="3489824445" sldId="315"/>
            <ac:picMk id="5" creationId="{986413A5-E006-2B85-E674-E5C916FBA40F}"/>
          </ac:picMkLst>
        </pc:picChg>
        <pc:cxnChg chg="mod">
          <ac:chgData name="Martin Verjans" userId="23e40318f4d359fb" providerId="LiveId" clId="{9AF64C13-E91D-459B-8642-0F480EE0AA70}" dt="2025-03-23T09:05:21.758" v="7340" actId="14100"/>
          <ac:cxnSpMkLst>
            <pc:docMk/>
            <pc:sldMk cId="3489824445" sldId="315"/>
            <ac:cxnSpMk id="12" creationId="{F5A9F5CA-5281-0AE6-8174-D0A2C16DCFAB}"/>
          </ac:cxnSpMkLst>
        </pc:cxnChg>
        <pc:cxnChg chg="mod">
          <ac:chgData name="Martin Verjans" userId="23e40318f4d359fb" providerId="LiveId" clId="{9AF64C13-E91D-459B-8642-0F480EE0AA70}" dt="2025-03-23T09:05:17.557" v="7338" actId="1076"/>
          <ac:cxnSpMkLst>
            <pc:docMk/>
            <pc:sldMk cId="3489824445" sldId="315"/>
            <ac:cxnSpMk id="19" creationId="{8E5E4BBD-40F6-93CA-787C-71B50ED9EC3A}"/>
          </ac:cxnSpMkLst>
        </pc:cxnChg>
        <pc:cxnChg chg="mod">
          <ac:chgData name="Martin Verjans" userId="23e40318f4d359fb" providerId="LiveId" clId="{9AF64C13-E91D-459B-8642-0F480EE0AA70}" dt="2025-03-23T09:05:27.683" v="7341" actId="14100"/>
          <ac:cxnSpMkLst>
            <pc:docMk/>
            <pc:sldMk cId="3489824445" sldId="315"/>
            <ac:cxnSpMk id="24" creationId="{D8C16B1C-4461-6C52-7AC7-F04C9DEAA481}"/>
          </ac:cxnSpMkLst>
        </pc:cxnChg>
      </pc:sldChg>
      <pc:sldChg chg="modSp add mod ord modAnim">
        <pc:chgData name="Martin Verjans" userId="23e40318f4d359fb" providerId="LiveId" clId="{9AF64C13-E91D-459B-8642-0F480EE0AA70}" dt="2025-03-24T07:11:44.929" v="10008" actId="6549"/>
        <pc:sldMkLst>
          <pc:docMk/>
          <pc:sldMk cId="3384929655" sldId="316"/>
        </pc:sldMkLst>
        <pc:spChg chg="mod">
          <ac:chgData name="Martin Verjans" userId="23e40318f4d359fb" providerId="LiveId" clId="{9AF64C13-E91D-459B-8642-0F480EE0AA70}" dt="2025-03-24T07:11:44.929" v="10008" actId="6549"/>
          <ac:spMkLst>
            <pc:docMk/>
            <pc:sldMk cId="3384929655" sldId="316"/>
            <ac:spMk id="4" creationId="{CD6DCDE0-36D8-C9D6-0C56-8FB54831C13B}"/>
          </ac:spMkLst>
        </pc:spChg>
      </pc:sldChg>
      <pc:sldChg chg="modSp add mod ord modAnim">
        <pc:chgData name="Martin Verjans" userId="23e40318f4d359fb" providerId="LiveId" clId="{9AF64C13-E91D-459B-8642-0F480EE0AA70}" dt="2025-03-23T09:17:03.778" v="8049" actId="403"/>
        <pc:sldMkLst>
          <pc:docMk/>
          <pc:sldMk cId="742665466" sldId="317"/>
        </pc:sldMkLst>
        <pc:spChg chg="mod">
          <ac:chgData name="Martin Verjans" userId="23e40318f4d359fb" providerId="LiveId" clId="{9AF64C13-E91D-459B-8642-0F480EE0AA70}" dt="2025-03-23T09:17:03.778" v="8049" actId="403"/>
          <ac:spMkLst>
            <pc:docMk/>
            <pc:sldMk cId="742665466" sldId="317"/>
            <ac:spMk id="4" creationId="{376F256C-3CCD-6B93-6903-BDA9CA0A1810}"/>
          </ac:spMkLst>
        </pc:spChg>
      </pc:sldChg>
      <pc:sldChg chg="addSp delSp modSp add mod delAnim modAnim">
        <pc:chgData name="Martin Verjans" userId="23e40318f4d359fb" providerId="LiveId" clId="{9AF64C13-E91D-459B-8642-0F480EE0AA70}" dt="2025-03-23T09:39:11.507" v="8272"/>
        <pc:sldMkLst>
          <pc:docMk/>
          <pc:sldMk cId="1335589954" sldId="318"/>
        </pc:sldMkLst>
        <pc:spChg chg="add del mod">
          <ac:chgData name="Martin Verjans" userId="23e40318f4d359fb" providerId="LiveId" clId="{9AF64C13-E91D-459B-8642-0F480EE0AA70}" dt="2025-03-23T09:28:33.465" v="8063" actId="478"/>
          <ac:spMkLst>
            <pc:docMk/>
            <pc:sldMk cId="1335589954" sldId="318"/>
            <ac:spMk id="3" creationId="{53DEAC2D-2AF3-FBDE-47FA-50388A32C6EC}"/>
          </ac:spMkLst>
        </pc:spChg>
        <pc:spChg chg="del">
          <ac:chgData name="Martin Verjans" userId="23e40318f4d359fb" providerId="LiveId" clId="{9AF64C13-E91D-459B-8642-0F480EE0AA70}" dt="2025-03-23T09:28:31.405" v="8062" actId="478"/>
          <ac:spMkLst>
            <pc:docMk/>
            <pc:sldMk cId="1335589954" sldId="318"/>
            <ac:spMk id="4" creationId="{18D2CEA6-9BF2-F4E8-A441-6F25E973B7B1}"/>
          </ac:spMkLst>
        </pc:spChg>
        <pc:spChg chg="del mod">
          <ac:chgData name="Martin Verjans" userId="23e40318f4d359fb" providerId="LiveId" clId="{9AF64C13-E91D-459B-8642-0F480EE0AA70}" dt="2025-03-23T09:37:47.111" v="8236" actId="478"/>
          <ac:spMkLst>
            <pc:docMk/>
            <pc:sldMk cId="1335589954" sldId="318"/>
            <ac:spMk id="5" creationId="{A206103A-D14E-8652-7E07-C1B95E2AB165}"/>
          </ac:spMkLst>
        </pc:spChg>
        <pc:spChg chg="add mod">
          <ac:chgData name="Martin Verjans" userId="23e40318f4d359fb" providerId="LiveId" clId="{9AF64C13-E91D-459B-8642-0F480EE0AA70}" dt="2025-03-23T09:38:50.695" v="8266" actId="20577"/>
          <ac:spMkLst>
            <pc:docMk/>
            <pc:sldMk cId="1335589954" sldId="318"/>
            <ac:spMk id="6" creationId="{70C75777-0FA7-485D-8A3B-16538A6BB5E0}"/>
          </ac:spMkLst>
        </pc:spChg>
        <pc:spChg chg="add mod">
          <ac:chgData name="Martin Verjans" userId="23e40318f4d359fb" providerId="LiveId" clId="{9AF64C13-E91D-459B-8642-0F480EE0AA70}" dt="2025-03-23T09:30:27.194" v="8072"/>
          <ac:spMkLst>
            <pc:docMk/>
            <pc:sldMk cId="1335589954" sldId="318"/>
            <ac:spMk id="7" creationId="{BF80C9E6-1A29-9829-8B04-92821B79726B}"/>
          </ac:spMkLst>
        </pc:spChg>
        <pc:spChg chg="add del mod">
          <ac:chgData name="Martin Verjans" userId="23e40318f4d359fb" providerId="LiveId" clId="{9AF64C13-E91D-459B-8642-0F480EE0AA70}" dt="2025-03-23T09:37:49.449" v="8237" actId="478"/>
          <ac:spMkLst>
            <pc:docMk/>
            <pc:sldMk cId="1335589954" sldId="318"/>
            <ac:spMk id="13" creationId="{FE1F2301-C559-52A5-9695-D29D2F164403}"/>
          </ac:spMkLst>
        </pc:spChg>
        <pc:picChg chg="add mod">
          <ac:chgData name="Martin Verjans" userId="23e40318f4d359fb" providerId="LiveId" clId="{9AF64C13-E91D-459B-8642-0F480EE0AA70}" dt="2025-03-23T09:37:57.985" v="8239" actId="1076"/>
          <ac:picMkLst>
            <pc:docMk/>
            <pc:sldMk cId="1335589954" sldId="318"/>
            <ac:picMk id="9" creationId="{19D74E69-6B86-0A3C-1D25-DB76B4CBEC89}"/>
          </ac:picMkLst>
        </pc:picChg>
        <pc:picChg chg="add mod">
          <ac:chgData name="Martin Verjans" userId="23e40318f4d359fb" providerId="LiveId" clId="{9AF64C13-E91D-459B-8642-0F480EE0AA70}" dt="2025-03-23T09:38:03.778" v="8240" actId="1076"/>
          <ac:picMkLst>
            <pc:docMk/>
            <pc:sldMk cId="1335589954" sldId="318"/>
            <ac:picMk id="11" creationId="{31323389-2C05-5A2C-AD4A-CDF56707E56D}"/>
          </ac:picMkLst>
        </pc:picChg>
        <pc:picChg chg="add mod">
          <ac:chgData name="Martin Verjans" userId="23e40318f4d359fb" providerId="LiveId" clId="{9AF64C13-E91D-459B-8642-0F480EE0AA70}" dt="2025-03-23T09:38:43.117" v="8245" actId="1076"/>
          <ac:picMkLst>
            <pc:docMk/>
            <pc:sldMk cId="1335589954" sldId="318"/>
            <ac:picMk id="15" creationId="{82B43132-1E24-C9A9-1637-205422224712}"/>
          </ac:picMkLst>
        </pc:picChg>
      </pc:sldChg>
      <pc:sldChg chg="addSp delSp modSp add mod ord delAnim modAnim">
        <pc:chgData name="Martin Verjans" userId="23e40318f4d359fb" providerId="LiveId" clId="{9AF64C13-E91D-459B-8642-0F480EE0AA70}" dt="2025-03-23T09:37:29.498" v="8235"/>
        <pc:sldMkLst>
          <pc:docMk/>
          <pc:sldMk cId="3201327409" sldId="319"/>
        </pc:sldMkLst>
        <pc:spChg chg="add del mod">
          <ac:chgData name="Martin Verjans" userId="23e40318f4d359fb" providerId="LiveId" clId="{9AF64C13-E91D-459B-8642-0F480EE0AA70}" dt="2025-03-23T09:36:50.817" v="8230" actId="478"/>
          <ac:spMkLst>
            <pc:docMk/>
            <pc:sldMk cId="3201327409" sldId="319"/>
            <ac:spMk id="3" creationId="{167C6DDD-CDE3-B867-3D23-2A1E0068CAE4}"/>
          </ac:spMkLst>
        </pc:spChg>
        <pc:spChg chg="del">
          <ac:chgData name="Martin Verjans" userId="23e40318f4d359fb" providerId="LiveId" clId="{9AF64C13-E91D-459B-8642-0F480EE0AA70}" dt="2025-03-23T09:36:48.714" v="8229" actId="478"/>
          <ac:spMkLst>
            <pc:docMk/>
            <pc:sldMk cId="3201327409" sldId="319"/>
            <ac:spMk id="6" creationId="{FC582DF2-8E79-7712-5E11-7BEA0B092CC3}"/>
          </ac:spMkLst>
        </pc:spChg>
        <pc:picChg chg="add mod">
          <ac:chgData name="Martin Verjans" userId="23e40318f4d359fb" providerId="LiveId" clId="{9AF64C13-E91D-459B-8642-0F480EE0AA70}" dt="2025-03-23T09:37:26.208" v="8234" actId="1076"/>
          <ac:picMkLst>
            <pc:docMk/>
            <pc:sldMk cId="3201327409" sldId="319"/>
            <ac:picMk id="7" creationId="{A8FCAC3F-E6E6-8936-0386-64A2A21C7D68}"/>
          </ac:picMkLst>
        </pc:picChg>
        <pc:picChg chg="del">
          <ac:chgData name="Martin Verjans" userId="23e40318f4d359fb" providerId="LiveId" clId="{9AF64C13-E91D-459B-8642-0F480EE0AA70}" dt="2025-03-23T09:36:51.466" v="8231" actId="478"/>
          <ac:picMkLst>
            <pc:docMk/>
            <pc:sldMk cId="3201327409" sldId="319"/>
            <ac:picMk id="9" creationId="{1D056457-074E-1EA4-B24A-A1031D3FB64A}"/>
          </ac:picMkLst>
        </pc:picChg>
        <pc:picChg chg="del">
          <ac:chgData name="Martin Verjans" userId="23e40318f4d359fb" providerId="LiveId" clId="{9AF64C13-E91D-459B-8642-0F480EE0AA70}" dt="2025-03-23T09:36:51.993" v="8232" actId="478"/>
          <ac:picMkLst>
            <pc:docMk/>
            <pc:sldMk cId="3201327409" sldId="319"/>
            <ac:picMk id="11" creationId="{D851EE22-EADD-E5DF-CFF8-22328E03E627}"/>
          </ac:picMkLst>
        </pc:picChg>
      </pc:sldChg>
      <pc:sldChg chg="addSp delSp modSp add mod delAnim modAnim">
        <pc:chgData name="Martin Verjans" userId="23e40318f4d359fb" providerId="LiveId" clId="{9AF64C13-E91D-459B-8642-0F480EE0AA70}" dt="2025-03-23T09:56:19.619" v="8494"/>
        <pc:sldMkLst>
          <pc:docMk/>
          <pc:sldMk cId="665691325" sldId="320"/>
        </pc:sldMkLst>
        <pc:spChg chg="add del mod">
          <ac:chgData name="Martin Verjans" userId="23e40318f4d359fb" providerId="LiveId" clId="{9AF64C13-E91D-459B-8642-0F480EE0AA70}" dt="2025-03-23T09:45:00.505" v="8275" actId="478"/>
          <ac:spMkLst>
            <pc:docMk/>
            <pc:sldMk cId="665691325" sldId="320"/>
            <ac:spMk id="3" creationId="{2C331454-AF06-9E4C-2690-A0DADEF6F604}"/>
          </ac:spMkLst>
        </pc:spChg>
        <pc:spChg chg="add mod">
          <ac:chgData name="Martin Verjans" userId="23e40318f4d359fb" providerId="LiveId" clId="{9AF64C13-E91D-459B-8642-0F480EE0AA70}" dt="2025-03-23T09:48:59.034" v="8349" actId="1076"/>
          <ac:spMkLst>
            <pc:docMk/>
            <pc:sldMk cId="665691325" sldId="320"/>
            <ac:spMk id="4" creationId="{EA13F201-DE5E-A2B8-2A82-5632A29347EC}"/>
          </ac:spMkLst>
        </pc:spChg>
        <pc:spChg chg="add mod ord">
          <ac:chgData name="Martin Verjans" userId="23e40318f4d359fb" providerId="LiveId" clId="{9AF64C13-E91D-459B-8642-0F480EE0AA70}" dt="2025-03-23T09:48:59.034" v="8349" actId="1076"/>
          <ac:spMkLst>
            <pc:docMk/>
            <pc:sldMk cId="665691325" sldId="320"/>
            <ac:spMk id="5" creationId="{0D18206A-B0C2-8A4C-72D2-F4E1AF3EA3EE}"/>
          </ac:spMkLst>
        </pc:spChg>
        <pc:spChg chg="del">
          <ac:chgData name="Martin Verjans" userId="23e40318f4d359fb" providerId="LiveId" clId="{9AF64C13-E91D-459B-8642-0F480EE0AA70}" dt="2025-03-23T09:44:57.377" v="8274" actId="478"/>
          <ac:spMkLst>
            <pc:docMk/>
            <pc:sldMk cId="665691325" sldId="320"/>
            <ac:spMk id="6" creationId="{2F8334F3-AE13-39E0-2070-6B6D2D5B5090}"/>
          </ac:spMkLst>
        </pc:spChg>
        <pc:spChg chg="add mod">
          <ac:chgData name="Martin Verjans" userId="23e40318f4d359fb" providerId="LiveId" clId="{9AF64C13-E91D-459B-8642-0F480EE0AA70}" dt="2025-03-23T09:48:59.034" v="8349" actId="1076"/>
          <ac:spMkLst>
            <pc:docMk/>
            <pc:sldMk cId="665691325" sldId="320"/>
            <ac:spMk id="7" creationId="{4127FC12-B16D-779B-A6E6-0531FE9B72B2}"/>
          </ac:spMkLst>
        </pc:spChg>
        <pc:spChg chg="add mod">
          <ac:chgData name="Martin Verjans" userId="23e40318f4d359fb" providerId="LiveId" clId="{9AF64C13-E91D-459B-8642-0F480EE0AA70}" dt="2025-03-23T09:48:59.034" v="8349" actId="1076"/>
          <ac:spMkLst>
            <pc:docMk/>
            <pc:sldMk cId="665691325" sldId="320"/>
            <ac:spMk id="8" creationId="{F3B91920-C131-880F-58C0-F311E9176951}"/>
          </ac:spMkLst>
        </pc:spChg>
        <pc:spChg chg="add mod">
          <ac:chgData name="Martin Verjans" userId="23e40318f4d359fb" providerId="LiveId" clId="{9AF64C13-E91D-459B-8642-0F480EE0AA70}" dt="2025-03-23T09:48:59.034" v="8349" actId="1076"/>
          <ac:spMkLst>
            <pc:docMk/>
            <pc:sldMk cId="665691325" sldId="320"/>
            <ac:spMk id="10" creationId="{F9662523-3212-EAD6-236B-A231EC47C3E5}"/>
          </ac:spMkLst>
        </pc:spChg>
        <pc:spChg chg="add mod">
          <ac:chgData name="Martin Verjans" userId="23e40318f4d359fb" providerId="LiveId" clId="{9AF64C13-E91D-459B-8642-0F480EE0AA70}" dt="2025-03-23T09:49:22.194" v="8357" actId="1076"/>
          <ac:spMkLst>
            <pc:docMk/>
            <pc:sldMk cId="665691325" sldId="320"/>
            <ac:spMk id="18" creationId="{14F89454-BB1A-9E09-AD06-7E208D8AB295}"/>
          </ac:spMkLst>
        </pc:spChg>
        <pc:spChg chg="add mod">
          <ac:chgData name="Martin Verjans" userId="23e40318f4d359fb" providerId="LiveId" clId="{9AF64C13-E91D-459B-8642-0F480EE0AA70}" dt="2025-03-23T09:48:52.607" v="8348" actId="1076"/>
          <ac:spMkLst>
            <pc:docMk/>
            <pc:sldMk cId="665691325" sldId="320"/>
            <ac:spMk id="19" creationId="{5A861097-E652-D36B-A5E1-3B93FED761D6}"/>
          </ac:spMkLst>
        </pc:spChg>
        <pc:spChg chg="add mod">
          <ac:chgData name="Martin Verjans" userId="23e40318f4d359fb" providerId="LiveId" clId="{9AF64C13-E91D-459B-8642-0F480EE0AA70}" dt="2025-03-23T09:49:04.194" v="8354" actId="20577"/>
          <ac:spMkLst>
            <pc:docMk/>
            <pc:sldMk cId="665691325" sldId="320"/>
            <ac:spMk id="20" creationId="{C365951F-62E4-A288-DC05-307E5F149DD6}"/>
          </ac:spMkLst>
        </pc:spChg>
        <pc:spChg chg="add mod">
          <ac:chgData name="Martin Verjans" userId="23e40318f4d359fb" providerId="LiveId" clId="{9AF64C13-E91D-459B-8642-0F480EE0AA70}" dt="2025-03-23T09:50:19.771" v="8382" actId="14100"/>
          <ac:spMkLst>
            <pc:docMk/>
            <pc:sldMk cId="665691325" sldId="320"/>
            <ac:spMk id="21" creationId="{4C19896E-CA70-ABB9-CEB0-7E20F171D503}"/>
          </ac:spMkLst>
        </pc:spChg>
        <pc:spChg chg="add mod">
          <ac:chgData name="Martin Verjans" userId="23e40318f4d359fb" providerId="LiveId" clId="{9AF64C13-E91D-459B-8642-0F480EE0AA70}" dt="2025-03-23T09:50:24.132" v="8383" actId="14100"/>
          <ac:spMkLst>
            <pc:docMk/>
            <pc:sldMk cId="665691325" sldId="320"/>
            <ac:spMk id="22" creationId="{9F8A7BEB-8860-6BE9-7E5D-1882DD29FC4D}"/>
          </ac:spMkLst>
        </pc:spChg>
        <pc:spChg chg="add mod">
          <ac:chgData name="Martin Verjans" userId="23e40318f4d359fb" providerId="LiveId" clId="{9AF64C13-E91D-459B-8642-0F480EE0AA70}" dt="2025-03-23T09:50:13.308" v="8381" actId="14100"/>
          <ac:spMkLst>
            <pc:docMk/>
            <pc:sldMk cId="665691325" sldId="320"/>
            <ac:spMk id="28" creationId="{59EA26F2-5806-E518-C96E-93F983A4A0FF}"/>
          </ac:spMkLst>
        </pc:spChg>
        <pc:spChg chg="add mod">
          <ac:chgData name="Martin Verjans" userId="23e40318f4d359fb" providerId="LiveId" clId="{9AF64C13-E91D-459B-8642-0F480EE0AA70}" dt="2025-03-23T09:50:01.101" v="8380" actId="14100"/>
          <ac:spMkLst>
            <pc:docMk/>
            <pc:sldMk cId="665691325" sldId="320"/>
            <ac:spMk id="29" creationId="{5BC58835-D3E2-1BB8-FF0D-D98DAD9F67B2}"/>
          </ac:spMkLst>
        </pc:spChg>
        <pc:spChg chg="add mod">
          <ac:chgData name="Martin Verjans" userId="23e40318f4d359fb" providerId="LiveId" clId="{9AF64C13-E91D-459B-8642-0F480EE0AA70}" dt="2025-03-23T09:56:13.938" v="8493" actId="313"/>
          <ac:spMkLst>
            <pc:docMk/>
            <pc:sldMk cId="665691325" sldId="320"/>
            <ac:spMk id="40" creationId="{EFA6A1D8-E66D-1398-5657-A87C289EBEA1}"/>
          </ac:spMkLst>
        </pc:spChg>
        <pc:picChg chg="del">
          <ac:chgData name="Martin Verjans" userId="23e40318f4d359fb" providerId="LiveId" clId="{9AF64C13-E91D-459B-8642-0F480EE0AA70}" dt="2025-03-23T09:45:03.478" v="8276" actId="478"/>
          <ac:picMkLst>
            <pc:docMk/>
            <pc:sldMk cId="665691325" sldId="320"/>
            <ac:picMk id="9" creationId="{92815203-D3CC-1F20-B122-908E0D34C1B7}"/>
          </ac:picMkLst>
        </pc:picChg>
        <pc:picChg chg="del">
          <ac:chgData name="Martin Verjans" userId="23e40318f4d359fb" providerId="LiveId" clId="{9AF64C13-E91D-459B-8642-0F480EE0AA70}" dt="2025-03-23T09:45:03.478" v="8276" actId="478"/>
          <ac:picMkLst>
            <pc:docMk/>
            <pc:sldMk cId="665691325" sldId="320"/>
            <ac:picMk id="11" creationId="{A37742B1-F2ED-1546-AB50-7E02BD5F1A3B}"/>
          </ac:picMkLst>
        </pc:picChg>
        <pc:picChg chg="del">
          <ac:chgData name="Martin Verjans" userId="23e40318f4d359fb" providerId="LiveId" clId="{9AF64C13-E91D-459B-8642-0F480EE0AA70}" dt="2025-03-23T09:45:03.478" v="8276" actId="478"/>
          <ac:picMkLst>
            <pc:docMk/>
            <pc:sldMk cId="665691325" sldId="320"/>
            <ac:picMk id="15" creationId="{AC4AF2BD-DEF0-7037-AE2D-624E5A3F0A48}"/>
          </ac:picMkLst>
        </pc:picChg>
        <pc:cxnChg chg="add mod">
          <ac:chgData name="Martin Verjans" userId="23e40318f4d359fb" providerId="LiveId" clId="{9AF64C13-E91D-459B-8642-0F480EE0AA70}" dt="2025-03-23T09:48:59.034" v="8349" actId="1076"/>
          <ac:cxnSpMkLst>
            <pc:docMk/>
            <pc:sldMk cId="665691325" sldId="320"/>
            <ac:cxnSpMk id="13" creationId="{1A7AE5A5-3C41-A9B6-CB2B-5E6DE5F44681}"/>
          </ac:cxnSpMkLst>
        </pc:cxnChg>
        <pc:cxnChg chg="add mod">
          <ac:chgData name="Martin Verjans" userId="23e40318f4d359fb" providerId="LiveId" clId="{9AF64C13-E91D-459B-8642-0F480EE0AA70}" dt="2025-03-23T09:48:59.034" v="8349" actId="1076"/>
          <ac:cxnSpMkLst>
            <pc:docMk/>
            <pc:sldMk cId="665691325" sldId="320"/>
            <ac:cxnSpMk id="14" creationId="{CFB49EDB-2644-2E47-CDBE-1B212025ECD8}"/>
          </ac:cxnSpMkLst>
        </pc:cxnChg>
        <pc:cxnChg chg="add mod">
          <ac:chgData name="Martin Verjans" userId="23e40318f4d359fb" providerId="LiveId" clId="{9AF64C13-E91D-459B-8642-0F480EE0AA70}" dt="2025-03-23T09:50:19.771" v="8382" actId="14100"/>
          <ac:cxnSpMkLst>
            <pc:docMk/>
            <pc:sldMk cId="665691325" sldId="320"/>
            <ac:cxnSpMk id="23" creationId="{A0063F19-C02D-EC87-34BB-3E27DFDC3D3B}"/>
          </ac:cxnSpMkLst>
        </pc:cxnChg>
        <pc:cxnChg chg="add mod">
          <ac:chgData name="Martin Verjans" userId="23e40318f4d359fb" providerId="LiveId" clId="{9AF64C13-E91D-459B-8642-0F480EE0AA70}" dt="2025-03-23T09:50:24.132" v="8383" actId="14100"/>
          <ac:cxnSpMkLst>
            <pc:docMk/>
            <pc:sldMk cId="665691325" sldId="320"/>
            <ac:cxnSpMk id="24" creationId="{B0D917B4-0C21-5D03-5CFC-9F39238CE142}"/>
          </ac:cxnSpMkLst>
        </pc:cxnChg>
        <pc:cxnChg chg="add mod">
          <ac:chgData name="Martin Verjans" userId="23e40318f4d359fb" providerId="LiveId" clId="{9AF64C13-E91D-459B-8642-0F480EE0AA70}" dt="2025-03-23T09:50:13.308" v="8381" actId="14100"/>
          <ac:cxnSpMkLst>
            <pc:docMk/>
            <pc:sldMk cId="665691325" sldId="320"/>
            <ac:cxnSpMk id="30" creationId="{E7EF8635-B054-C3D2-95F1-5D79CBF1F93E}"/>
          </ac:cxnSpMkLst>
        </pc:cxnChg>
        <pc:cxnChg chg="add mod">
          <ac:chgData name="Martin Verjans" userId="23e40318f4d359fb" providerId="LiveId" clId="{9AF64C13-E91D-459B-8642-0F480EE0AA70}" dt="2025-03-23T09:50:13.308" v="8381" actId="14100"/>
          <ac:cxnSpMkLst>
            <pc:docMk/>
            <pc:sldMk cId="665691325" sldId="320"/>
            <ac:cxnSpMk id="31" creationId="{35EB829E-C319-0C33-4F9E-EC98F3641128}"/>
          </ac:cxnSpMkLst>
        </pc:cxnChg>
      </pc:sldChg>
      <pc:sldChg chg="addSp modSp add mod modAnim">
        <pc:chgData name="Martin Verjans" userId="23e40318f4d359fb" providerId="LiveId" clId="{9AF64C13-E91D-459B-8642-0F480EE0AA70}" dt="2025-03-23T16:19:38.959" v="8922" actId="20577"/>
        <pc:sldMkLst>
          <pc:docMk/>
          <pc:sldMk cId="3479036124" sldId="321"/>
        </pc:sldMkLst>
        <pc:spChg chg="add mod">
          <ac:chgData name="Martin Verjans" userId="23e40318f4d359fb" providerId="LiveId" clId="{9AF64C13-E91D-459B-8642-0F480EE0AA70}" dt="2025-03-23T16:19:38.959" v="8922" actId="20577"/>
          <ac:spMkLst>
            <pc:docMk/>
            <pc:sldMk cId="3479036124" sldId="321"/>
            <ac:spMk id="2" creationId="{140C7782-1245-F561-500E-081968DEE1F3}"/>
          </ac:spMkLst>
        </pc:spChg>
        <pc:spChg chg="mod">
          <ac:chgData name="Martin Verjans" userId="23e40318f4d359fb" providerId="LiveId" clId="{9AF64C13-E91D-459B-8642-0F480EE0AA70}" dt="2025-03-23T09:57:20.972" v="8519" actId="1076"/>
          <ac:spMkLst>
            <pc:docMk/>
            <pc:sldMk cId="3479036124" sldId="321"/>
            <ac:spMk id="18" creationId="{C14494C8-A671-FA52-D841-249FEFF38B61}"/>
          </ac:spMkLst>
        </pc:spChg>
        <pc:spChg chg="mod">
          <ac:chgData name="Martin Verjans" userId="23e40318f4d359fb" providerId="LiveId" clId="{9AF64C13-E91D-459B-8642-0F480EE0AA70}" dt="2025-03-23T09:56:34.372" v="8496" actId="14100"/>
          <ac:spMkLst>
            <pc:docMk/>
            <pc:sldMk cId="3479036124" sldId="321"/>
            <ac:spMk id="20" creationId="{E20E0C9C-D43B-636E-F99F-DBB543BA9366}"/>
          </ac:spMkLst>
        </pc:spChg>
        <pc:spChg chg="mod">
          <ac:chgData name="Martin Verjans" userId="23e40318f4d359fb" providerId="LiveId" clId="{9AF64C13-E91D-459B-8642-0F480EE0AA70}" dt="2025-03-23T09:57:07.142" v="8514" actId="1076"/>
          <ac:spMkLst>
            <pc:docMk/>
            <pc:sldMk cId="3479036124" sldId="321"/>
            <ac:spMk id="21" creationId="{5AC4B452-7C3B-1269-E885-F2D4159CBF0B}"/>
          </ac:spMkLst>
        </pc:spChg>
        <pc:spChg chg="mod">
          <ac:chgData name="Martin Verjans" userId="23e40318f4d359fb" providerId="LiveId" clId="{9AF64C13-E91D-459B-8642-0F480EE0AA70}" dt="2025-03-23T09:57:11.677" v="8515" actId="1076"/>
          <ac:spMkLst>
            <pc:docMk/>
            <pc:sldMk cId="3479036124" sldId="321"/>
            <ac:spMk id="22" creationId="{923D77DD-2952-F6C6-8A15-3D60BAA126B7}"/>
          </ac:spMkLst>
        </pc:spChg>
        <pc:spChg chg="add mod">
          <ac:chgData name="Martin Verjans" userId="23e40318f4d359fb" providerId="LiveId" clId="{9AF64C13-E91D-459B-8642-0F480EE0AA70}" dt="2025-03-23T09:58:58.362" v="8568" actId="20577"/>
          <ac:spMkLst>
            <pc:docMk/>
            <pc:sldMk cId="3479036124" sldId="321"/>
            <ac:spMk id="26" creationId="{5071F6A5-5133-03F6-D41C-968E1B92443A}"/>
          </ac:spMkLst>
        </pc:spChg>
        <pc:spChg chg="mod">
          <ac:chgData name="Martin Verjans" userId="23e40318f4d359fb" providerId="LiveId" clId="{9AF64C13-E91D-459B-8642-0F480EE0AA70}" dt="2025-03-23T09:57:18.490" v="8517" actId="1076"/>
          <ac:spMkLst>
            <pc:docMk/>
            <pc:sldMk cId="3479036124" sldId="321"/>
            <ac:spMk id="28" creationId="{C439C607-4922-0D2B-D9F4-774C9D73CF61}"/>
          </ac:spMkLst>
        </pc:spChg>
        <pc:spChg chg="mod">
          <ac:chgData name="Martin Verjans" userId="23e40318f4d359fb" providerId="LiveId" clId="{9AF64C13-E91D-459B-8642-0F480EE0AA70}" dt="2025-03-23T09:57:25.760" v="8520" actId="1076"/>
          <ac:spMkLst>
            <pc:docMk/>
            <pc:sldMk cId="3479036124" sldId="321"/>
            <ac:spMk id="29" creationId="{B3D9DFA9-8CF4-5A2F-286F-5D065392397F}"/>
          </ac:spMkLst>
        </pc:spChg>
        <pc:cxnChg chg="mod">
          <ac:chgData name="Martin Verjans" userId="23e40318f4d359fb" providerId="LiveId" clId="{9AF64C13-E91D-459B-8642-0F480EE0AA70}" dt="2025-03-23T09:57:15.454" v="8516" actId="14100"/>
          <ac:cxnSpMkLst>
            <pc:docMk/>
            <pc:sldMk cId="3479036124" sldId="321"/>
            <ac:cxnSpMk id="23" creationId="{AC3F644C-5B66-9597-F581-91FA5A45226E}"/>
          </ac:cxnSpMkLst>
        </pc:cxnChg>
        <pc:cxnChg chg="mod">
          <ac:chgData name="Martin Verjans" userId="23e40318f4d359fb" providerId="LiveId" clId="{9AF64C13-E91D-459B-8642-0F480EE0AA70}" dt="2025-03-23T09:57:11.677" v="8515" actId="1076"/>
          <ac:cxnSpMkLst>
            <pc:docMk/>
            <pc:sldMk cId="3479036124" sldId="321"/>
            <ac:cxnSpMk id="24" creationId="{5AFE98BD-DECC-BDFC-793F-A2CB30645B68}"/>
          </ac:cxnSpMkLst>
        </pc:cxnChg>
        <pc:cxnChg chg="add mod">
          <ac:chgData name="Martin Verjans" userId="23e40318f4d359fb" providerId="LiveId" clId="{9AF64C13-E91D-459B-8642-0F480EE0AA70}" dt="2025-03-23T09:58:08.099" v="8523" actId="208"/>
          <ac:cxnSpMkLst>
            <pc:docMk/>
            <pc:sldMk cId="3479036124" sldId="321"/>
            <ac:cxnSpMk id="25" creationId="{16A85271-3728-829C-22B2-61110EDD2583}"/>
          </ac:cxnSpMkLst>
        </pc:cxnChg>
        <pc:cxnChg chg="mod">
          <ac:chgData name="Martin Verjans" userId="23e40318f4d359fb" providerId="LiveId" clId="{9AF64C13-E91D-459B-8642-0F480EE0AA70}" dt="2025-03-23T09:57:25.760" v="8520" actId="1076"/>
          <ac:cxnSpMkLst>
            <pc:docMk/>
            <pc:sldMk cId="3479036124" sldId="321"/>
            <ac:cxnSpMk id="30" creationId="{705A1E45-C206-5E15-730F-10E89CF25411}"/>
          </ac:cxnSpMkLst>
        </pc:cxnChg>
        <pc:cxnChg chg="mod">
          <ac:chgData name="Martin Verjans" userId="23e40318f4d359fb" providerId="LiveId" clId="{9AF64C13-E91D-459B-8642-0F480EE0AA70}" dt="2025-03-23T09:57:18.490" v="8517" actId="1076"/>
          <ac:cxnSpMkLst>
            <pc:docMk/>
            <pc:sldMk cId="3479036124" sldId="321"/>
            <ac:cxnSpMk id="31" creationId="{454C1122-DE07-C105-DD04-A552E3606940}"/>
          </ac:cxnSpMkLst>
        </pc:cxnChg>
      </pc:sldChg>
      <pc:sldChg chg="addSp delSp modSp add mod modAnim">
        <pc:chgData name="Martin Verjans" userId="23e40318f4d359fb" providerId="LiveId" clId="{9AF64C13-E91D-459B-8642-0F480EE0AA70}" dt="2025-03-23T16:21:46.014" v="8963"/>
        <pc:sldMkLst>
          <pc:docMk/>
          <pc:sldMk cId="2827894269" sldId="322"/>
        </pc:sldMkLst>
        <pc:spChg chg="mod">
          <ac:chgData name="Martin Verjans" userId="23e40318f4d359fb" providerId="LiveId" clId="{9AF64C13-E91D-459B-8642-0F480EE0AA70}" dt="2025-03-23T16:19:43.576" v="8924" actId="20577"/>
          <ac:spMkLst>
            <pc:docMk/>
            <pc:sldMk cId="2827894269" sldId="322"/>
            <ac:spMk id="2" creationId="{0A5C319D-9074-0816-5546-BC767FBF5F37}"/>
          </ac:spMkLst>
        </pc:spChg>
        <pc:spChg chg="mod">
          <ac:chgData name="Martin Verjans" userId="23e40318f4d359fb" providerId="LiveId" clId="{9AF64C13-E91D-459B-8642-0F480EE0AA70}" dt="2025-03-23T10:12:07.377" v="8581" actId="1076"/>
          <ac:spMkLst>
            <pc:docMk/>
            <pc:sldMk cId="2827894269" sldId="322"/>
            <ac:spMk id="4" creationId="{8F104EFA-E7C5-2504-D3E9-C93D2C0514C4}"/>
          </ac:spMkLst>
        </pc:spChg>
        <pc:spChg chg="mod">
          <ac:chgData name="Martin Verjans" userId="23e40318f4d359fb" providerId="LiveId" clId="{9AF64C13-E91D-459B-8642-0F480EE0AA70}" dt="2025-03-23T10:11:51.417" v="8580" actId="14100"/>
          <ac:spMkLst>
            <pc:docMk/>
            <pc:sldMk cId="2827894269" sldId="322"/>
            <ac:spMk id="5" creationId="{ABFA395F-A026-9123-10CD-2A88D592D39C}"/>
          </ac:spMkLst>
        </pc:spChg>
        <pc:spChg chg="mod">
          <ac:chgData name="Martin Verjans" userId="23e40318f4d359fb" providerId="LiveId" clId="{9AF64C13-E91D-459B-8642-0F480EE0AA70}" dt="2025-03-23T10:11:46.174" v="8579" actId="14100"/>
          <ac:spMkLst>
            <pc:docMk/>
            <pc:sldMk cId="2827894269" sldId="322"/>
            <ac:spMk id="7" creationId="{3AF7D57E-1640-6F38-8DB7-09CFBA4D6B13}"/>
          </ac:spMkLst>
        </pc:spChg>
        <pc:spChg chg="del mod">
          <ac:chgData name="Martin Verjans" userId="23e40318f4d359fb" providerId="LiveId" clId="{9AF64C13-E91D-459B-8642-0F480EE0AA70}" dt="2025-03-23T10:12:43.832" v="8590" actId="478"/>
          <ac:spMkLst>
            <pc:docMk/>
            <pc:sldMk cId="2827894269" sldId="322"/>
            <ac:spMk id="8" creationId="{C10FF715-9453-6859-9A57-03EC6B3B32A0}"/>
          </ac:spMkLst>
        </pc:spChg>
        <pc:spChg chg="del mod">
          <ac:chgData name="Martin Verjans" userId="23e40318f4d359fb" providerId="LiveId" clId="{9AF64C13-E91D-459B-8642-0F480EE0AA70}" dt="2025-03-23T10:12:47.961" v="8594" actId="478"/>
          <ac:spMkLst>
            <pc:docMk/>
            <pc:sldMk cId="2827894269" sldId="322"/>
            <ac:spMk id="10" creationId="{C6C4EE25-75A4-DDF3-9608-740A2E0A75AB}"/>
          </ac:spMkLst>
        </pc:spChg>
        <pc:spChg chg="mod">
          <ac:chgData name="Martin Verjans" userId="23e40318f4d359fb" providerId="LiveId" clId="{9AF64C13-E91D-459B-8642-0F480EE0AA70}" dt="2025-03-23T10:11:40.357" v="8577" actId="14100"/>
          <ac:spMkLst>
            <pc:docMk/>
            <pc:sldMk cId="2827894269" sldId="322"/>
            <ac:spMk id="18" creationId="{12555712-1ABC-2ABB-697E-28DE47F07EA4}"/>
          </ac:spMkLst>
        </pc:spChg>
        <pc:spChg chg="mod">
          <ac:chgData name="Martin Verjans" userId="23e40318f4d359fb" providerId="LiveId" clId="{9AF64C13-E91D-459B-8642-0F480EE0AA70}" dt="2025-03-23T10:11:18.313" v="8572" actId="1076"/>
          <ac:spMkLst>
            <pc:docMk/>
            <pc:sldMk cId="2827894269" sldId="322"/>
            <ac:spMk id="19" creationId="{1478AB56-7E32-32A4-EDC4-141D22C87AF5}"/>
          </ac:spMkLst>
        </pc:spChg>
        <pc:spChg chg="mod">
          <ac:chgData name="Martin Verjans" userId="23e40318f4d359fb" providerId="LiveId" clId="{9AF64C13-E91D-459B-8642-0F480EE0AA70}" dt="2025-03-23T10:11:43.594" v="8578" actId="14100"/>
          <ac:spMkLst>
            <pc:docMk/>
            <pc:sldMk cId="2827894269" sldId="322"/>
            <ac:spMk id="20" creationId="{0AFB5652-B70E-77D0-31D0-C32FB31CFE06}"/>
          </ac:spMkLst>
        </pc:spChg>
        <pc:spChg chg="mod">
          <ac:chgData name="Martin Verjans" userId="23e40318f4d359fb" providerId="LiveId" clId="{9AF64C13-E91D-459B-8642-0F480EE0AA70}" dt="2025-03-23T10:11:32.358" v="8575" actId="1076"/>
          <ac:spMkLst>
            <pc:docMk/>
            <pc:sldMk cId="2827894269" sldId="322"/>
            <ac:spMk id="21" creationId="{5B3E79ED-DEEF-7021-EEC9-0F2A1067CC8B}"/>
          </ac:spMkLst>
        </pc:spChg>
        <pc:spChg chg="mod">
          <ac:chgData name="Martin Verjans" userId="23e40318f4d359fb" providerId="LiveId" clId="{9AF64C13-E91D-459B-8642-0F480EE0AA70}" dt="2025-03-23T10:12:18.718" v="8584" actId="1076"/>
          <ac:spMkLst>
            <pc:docMk/>
            <pc:sldMk cId="2827894269" sldId="322"/>
            <ac:spMk id="22" creationId="{E46518B8-CD30-26FD-CDB6-8D8936EF37B4}"/>
          </ac:spMkLst>
        </pc:spChg>
        <pc:spChg chg="mod">
          <ac:chgData name="Martin Verjans" userId="23e40318f4d359fb" providerId="LiveId" clId="{9AF64C13-E91D-459B-8642-0F480EE0AA70}" dt="2025-03-23T10:13:55.934" v="8637" actId="20577"/>
          <ac:spMkLst>
            <pc:docMk/>
            <pc:sldMk cId="2827894269" sldId="322"/>
            <ac:spMk id="26" creationId="{DBC51331-3C05-2D22-87CB-D4E8ABE6C39F}"/>
          </ac:spMkLst>
        </pc:spChg>
        <pc:spChg chg="mod">
          <ac:chgData name="Martin Verjans" userId="23e40318f4d359fb" providerId="LiveId" clId="{9AF64C13-E91D-459B-8642-0F480EE0AA70}" dt="2025-03-23T10:11:18.313" v="8572" actId="1076"/>
          <ac:spMkLst>
            <pc:docMk/>
            <pc:sldMk cId="2827894269" sldId="322"/>
            <ac:spMk id="28" creationId="{0678A150-4911-B570-BB20-40798100016D}"/>
          </ac:spMkLst>
        </pc:spChg>
        <pc:spChg chg="mod">
          <ac:chgData name="Martin Verjans" userId="23e40318f4d359fb" providerId="LiveId" clId="{9AF64C13-E91D-459B-8642-0F480EE0AA70}" dt="2025-03-23T10:11:18.313" v="8572" actId="1076"/>
          <ac:spMkLst>
            <pc:docMk/>
            <pc:sldMk cId="2827894269" sldId="322"/>
            <ac:spMk id="29" creationId="{65F7172C-F30D-D0A4-75A6-BDE79EE4418D}"/>
          </ac:spMkLst>
        </pc:spChg>
        <pc:spChg chg="add mod">
          <ac:chgData name="Martin Verjans" userId="23e40318f4d359fb" providerId="LiveId" clId="{9AF64C13-E91D-459B-8642-0F480EE0AA70}" dt="2025-03-23T10:12:15.166" v="8582"/>
          <ac:spMkLst>
            <pc:docMk/>
            <pc:sldMk cId="2827894269" sldId="322"/>
            <ac:spMk id="33" creationId="{12E1F631-0E4F-778F-3D01-CD59F494DA6B}"/>
          </ac:spMkLst>
        </pc:spChg>
        <pc:spChg chg="add mod">
          <ac:chgData name="Martin Verjans" userId="23e40318f4d359fb" providerId="LiveId" clId="{9AF64C13-E91D-459B-8642-0F480EE0AA70}" dt="2025-03-23T10:12:15.166" v="8582"/>
          <ac:spMkLst>
            <pc:docMk/>
            <pc:sldMk cId="2827894269" sldId="322"/>
            <ac:spMk id="34" creationId="{56C9A358-784B-2A2B-904F-5AE05CF673E3}"/>
          </ac:spMkLst>
        </pc:spChg>
        <pc:spChg chg="add mod">
          <ac:chgData name="Martin Verjans" userId="23e40318f4d359fb" providerId="LiveId" clId="{9AF64C13-E91D-459B-8642-0F480EE0AA70}" dt="2025-03-23T10:12:15.166" v="8582"/>
          <ac:spMkLst>
            <pc:docMk/>
            <pc:sldMk cId="2827894269" sldId="322"/>
            <ac:spMk id="37" creationId="{FCB21879-D5B3-BF16-CFF2-A93FFC293053}"/>
          </ac:spMkLst>
        </pc:spChg>
        <pc:spChg chg="add mod">
          <ac:chgData name="Martin Verjans" userId="23e40318f4d359fb" providerId="LiveId" clId="{9AF64C13-E91D-459B-8642-0F480EE0AA70}" dt="2025-03-23T10:12:27.574" v="8586" actId="1076"/>
          <ac:spMkLst>
            <pc:docMk/>
            <pc:sldMk cId="2827894269" sldId="322"/>
            <ac:spMk id="39" creationId="{EBE750EC-5AB0-EC98-948C-09CA8C984403}"/>
          </ac:spMkLst>
        </pc:spChg>
        <pc:spChg chg="add mod">
          <ac:chgData name="Martin Verjans" userId="23e40318f4d359fb" providerId="LiveId" clId="{9AF64C13-E91D-459B-8642-0F480EE0AA70}" dt="2025-03-23T10:12:27.574" v="8586" actId="1076"/>
          <ac:spMkLst>
            <pc:docMk/>
            <pc:sldMk cId="2827894269" sldId="322"/>
            <ac:spMk id="40" creationId="{C5BB824E-6D3F-FC66-41F3-A43AB98FC465}"/>
          </ac:spMkLst>
        </pc:spChg>
        <pc:spChg chg="add mod">
          <ac:chgData name="Martin Verjans" userId="23e40318f4d359fb" providerId="LiveId" clId="{9AF64C13-E91D-459B-8642-0F480EE0AA70}" dt="2025-03-23T16:19:45.760" v="8926" actId="20577"/>
          <ac:spMkLst>
            <pc:docMk/>
            <pc:sldMk cId="2827894269" sldId="322"/>
            <ac:spMk id="43" creationId="{86221288-FAD5-1CAD-1678-30D6A126CB3D}"/>
          </ac:spMkLst>
        </pc:spChg>
        <pc:cxnChg chg="del mod">
          <ac:chgData name="Martin Verjans" userId="23e40318f4d359fb" providerId="LiveId" clId="{9AF64C13-E91D-459B-8642-0F480EE0AA70}" dt="2025-03-23T10:12:44.587" v="8591" actId="478"/>
          <ac:cxnSpMkLst>
            <pc:docMk/>
            <pc:sldMk cId="2827894269" sldId="322"/>
            <ac:cxnSpMk id="13" creationId="{5858DED7-85DB-4F73-D433-59E140638405}"/>
          </ac:cxnSpMkLst>
        </pc:cxnChg>
        <pc:cxnChg chg="del mod">
          <ac:chgData name="Martin Verjans" userId="23e40318f4d359fb" providerId="LiveId" clId="{9AF64C13-E91D-459B-8642-0F480EE0AA70}" dt="2025-03-23T10:12:45.606" v="8592" actId="478"/>
          <ac:cxnSpMkLst>
            <pc:docMk/>
            <pc:sldMk cId="2827894269" sldId="322"/>
            <ac:cxnSpMk id="14" creationId="{5762B00B-CEE8-5E56-FFEB-B90214F64D8F}"/>
          </ac:cxnSpMkLst>
        </pc:cxnChg>
        <pc:cxnChg chg="mod">
          <ac:chgData name="Martin Verjans" userId="23e40318f4d359fb" providerId="LiveId" clId="{9AF64C13-E91D-459B-8642-0F480EE0AA70}" dt="2025-03-23T10:11:32.358" v="8575" actId="1076"/>
          <ac:cxnSpMkLst>
            <pc:docMk/>
            <pc:sldMk cId="2827894269" sldId="322"/>
            <ac:cxnSpMk id="23" creationId="{080934CF-CCC5-A3CE-D6A9-2F2BACF3698F}"/>
          </ac:cxnSpMkLst>
        </pc:cxnChg>
        <pc:cxnChg chg="mod">
          <ac:chgData name="Martin Verjans" userId="23e40318f4d359fb" providerId="LiveId" clId="{9AF64C13-E91D-459B-8642-0F480EE0AA70}" dt="2025-03-23T10:12:18.718" v="8584" actId="1076"/>
          <ac:cxnSpMkLst>
            <pc:docMk/>
            <pc:sldMk cId="2827894269" sldId="322"/>
            <ac:cxnSpMk id="24" creationId="{55D3F6B0-C630-C959-5AFA-9460BF8CB4A3}"/>
          </ac:cxnSpMkLst>
        </pc:cxnChg>
        <pc:cxnChg chg="mod">
          <ac:chgData name="Martin Verjans" userId="23e40318f4d359fb" providerId="LiveId" clId="{9AF64C13-E91D-459B-8642-0F480EE0AA70}" dt="2025-03-23T10:11:32.358" v="8575" actId="1076"/>
          <ac:cxnSpMkLst>
            <pc:docMk/>
            <pc:sldMk cId="2827894269" sldId="322"/>
            <ac:cxnSpMk id="25" creationId="{C00A860C-20E7-045A-3903-897B6434940F}"/>
          </ac:cxnSpMkLst>
        </pc:cxnChg>
        <pc:cxnChg chg="mod">
          <ac:chgData name="Martin Verjans" userId="23e40318f4d359fb" providerId="LiveId" clId="{9AF64C13-E91D-459B-8642-0F480EE0AA70}" dt="2025-03-23T10:11:18.313" v="8572" actId="1076"/>
          <ac:cxnSpMkLst>
            <pc:docMk/>
            <pc:sldMk cId="2827894269" sldId="322"/>
            <ac:cxnSpMk id="30" creationId="{E646908A-3FC0-C565-FF86-C96040415482}"/>
          </ac:cxnSpMkLst>
        </pc:cxnChg>
        <pc:cxnChg chg="mod">
          <ac:chgData name="Martin Verjans" userId="23e40318f4d359fb" providerId="LiveId" clId="{9AF64C13-E91D-459B-8642-0F480EE0AA70}" dt="2025-03-23T10:12:53.795" v="8595" actId="14100"/>
          <ac:cxnSpMkLst>
            <pc:docMk/>
            <pc:sldMk cId="2827894269" sldId="322"/>
            <ac:cxnSpMk id="31" creationId="{EB70ECA1-FF3F-BDB4-6EA3-A67CA5E383EA}"/>
          </ac:cxnSpMkLst>
        </pc:cxnChg>
        <pc:cxnChg chg="add mod">
          <ac:chgData name="Martin Verjans" userId="23e40318f4d359fb" providerId="LiveId" clId="{9AF64C13-E91D-459B-8642-0F480EE0AA70}" dt="2025-03-23T10:12:15.166" v="8582"/>
          <ac:cxnSpMkLst>
            <pc:docMk/>
            <pc:sldMk cId="2827894269" sldId="322"/>
            <ac:cxnSpMk id="35" creationId="{B0140FD7-FA04-60F0-5045-1CBEEC47F04E}"/>
          </ac:cxnSpMkLst>
        </pc:cxnChg>
        <pc:cxnChg chg="add mod">
          <ac:chgData name="Martin Verjans" userId="23e40318f4d359fb" providerId="LiveId" clId="{9AF64C13-E91D-459B-8642-0F480EE0AA70}" dt="2025-03-23T10:12:15.166" v="8582"/>
          <ac:cxnSpMkLst>
            <pc:docMk/>
            <pc:sldMk cId="2827894269" sldId="322"/>
            <ac:cxnSpMk id="36" creationId="{9D442324-20A2-12BF-1E3D-5888F1198046}"/>
          </ac:cxnSpMkLst>
        </pc:cxnChg>
        <pc:cxnChg chg="add mod">
          <ac:chgData name="Martin Verjans" userId="23e40318f4d359fb" providerId="LiveId" clId="{9AF64C13-E91D-459B-8642-0F480EE0AA70}" dt="2025-03-23T10:12:27.574" v="8586" actId="1076"/>
          <ac:cxnSpMkLst>
            <pc:docMk/>
            <pc:sldMk cId="2827894269" sldId="322"/>
            <ac:cxnSpMk id="41" creationId="{AA6CD5CB-295F-E36F-8C3F-BDF0ACA5B857}"/>
          </ac:cxnSpMkLst>
        </pc:cxnChg>
        <pc:cxnChg chg="add mod">
          <ac:chgData name="Martin Verjans" userId="23e40318f4d359fb" providerId="LiveId" clId="{9AF64C13-E91D-459B-8642-0F480EE0AA70}" dt="2025-03-23T10:12:27.574" v="8586" actId="1076"/>
          <ac:cxnSpMkLst>
            <pc:docMk/>
            <pc:sldMk cId="2827894269" sldId="322"/>
            <ac:cxnSpMk id="42" creationId="{F664EC0A-2B2F-F759-F258-D8F782B60EE6}"/>
          </ac:cxnSpMkLst>
        </pc:cxnChg>
        <pc:cxnChg chg="add mod">
          <ac:chgData name="Martin Verjans" userId="23e40318f4d359fb" providerId="LiveId" clId="{9AF64C13-E91D-459B-8642-0F480EE0AA70}" dt="2025-03-23T10:12:40.371" v="8589" actId="14100"/>
          <ac:cxnSpMkLst>
            <pc:docMk/>
            <pc:sldMk cId="2827894269" sldId="322"/>
            <ac:cxnSpMk id="44" creationId="{3AF435EF-2DD6-B769-3438-E37E1AF9E00C}"/>
          </ac:cxnSpMkLst>
        </pc:cxnChg>
      </pc:sldChg>
      <pc:sldChg chg="addSp delSp modSp add mod modAnim">
        <pc:chgData name="Martin Verjans" userId="23e40318f4d359fb" providerId="LiveId" clId="{9AF64C13-E91D-459B-8642-0F480EE0AA70}" dt="2025-03-23T16:23:11.296" v="8971"/>
        <pc:sldMkLst>
          <pc:docMk/>
          <pc:sldMk cId="3168434285" sldId="323"/>
        </pc:sldMkLst>
        <pc:spChg chg="mod">
          <ac:chgData name="Martin Verjans" userId="23e40318f4d359fb" providerId="LiveId" clId="{9AF64C13-E91D-459B-8642-0F480EE0AA70}" dt="2025-03-23T16:19:52.666" v="8930" actId="20577"/>
          <ac:spMkLst>
            <pc:docMk/>
            <pc:sldMk cId="3168434285" sldId="323"/>
            <ac:spMk id="2" creationId="{1C9B9C6B-2BEA-8C6C-D2C1-45335C6D5765}"/>
          </ac:spMkLst>
        </pc:spChg>
        <pc:spChg chg="mod">
          <ac:chgData name="Martin Verjans" userId="23e40318f4d359fb" providerId="LiveId" clId="{9AF64C13-E91D-459B-8642-0F480EE0AA70}" dt="2025-03-23T10:14:52.649" v="8644" actId="1076"/>
          <ac:spMkLst>
            <pc:docMk/>
            <pc:sldMk cId="3168434285" sldId="323"/>
            <ac:spMk id="4" creationId="{B2144592-5BCD-5A3B-A4D8-B31380F91820}"/>
          </ac:spMkLst>
        </pc:spChg>
        <pc:spChg chg="mod">
          <ac:chgData name="Martin Verjans" userId="23e40318f4d359fb" providerId="LiveId" clId="{9AF64C13-E91D-459B-8642-0F480EE0AA70}" dt="2025-03-23T10:14:38.887" v="8643" actId="14100"/>
          <ac:spMkLst>
            <pc:docMk/>
            <pc:sldMk cId="3168434285" sldId="323"/>
            <ac:spMk id="5" creationId="{CA7237F1-5E7C-43D4-F9BF-96E66DD6FEBC}"/>
          </ac:spMkLst>
        </pc:spChg>
        <pc:spChg chg="mod">
          <ac:chgData name="Martin Verjans" userId="23e40318f4d359fb" providerId="LiveId" clId="{9AF64C13-E91D-459B-8642-0F480EE0AA70}" dt="2025-03-23T10:14:26.861" v="8639" actId="14100"/>
          <ac:spMkLst>
            <pc:docMk/>
            <pc:sldMk cId="3168434285" sldId="323"/>
            <ac:spMk id="7" creationId="{F2D81875-12CF-0E0D-DC50-EDAC7AA394AE}"/>
          </ac:spMkLst>
        </pc:spChg>
        <pc:spChg chg="add mod">
          <ac:chgData name="Martin Verjans" userId="23e40318f4d359fb" providerId="LiveId" clId="{9AF64C13-E91D-459B-8642-0F480EE0AA70}" dt="2025-03-23T10:16:41.565" v="8688" actId="1076"/>
          <ac:spMkLst>
            <pc:docMk/>
            <pc:sldMk cId="3168434285" sldId="323"/>
            <ac:spMk id="10" creationId="{D639F4A5-E84B-58A3-C12B-63F996199CCD}"/>
          </ac:spMkLst>
        </pc:spChg>
        <pc:spChg chg="add mod">
          <ac:chgData name="Martin Verjans" userId="23e40318f4d359fb" providerId="LiveId" clId="{9AF64C13-E91D-459B-8642-0F480EE0AA70}" dt="2025-03-23T10:16:41.565" v="8688" actId="1076"/>
          <ac:spMkLst>
            <pc:docMk/>
            <pc:sldMk cId="3168434285" sldId="323"/>
            <ac:spMk id="11" creationId="{690FB67C-6EFD-440E-E3C3-C03C43A03670}"/>
          </ac:spMkLst>
        </pc:spChg>
        <pc:spChg chg="add mod">
          <ac:chgData name="Martin Verjans" userId="23e40318f4d359fb" providerId="LiveId" clId="{9AF64C13-E91D-459B-8642-0F480EE0AA70}" dt="2025-03-23T10:16:41.565" v="8688" actId="1076"/>
          <ac:spMkLst>
            <pc:docMk/>
            <pc:sldMk cId="3168434285" sldId="323"/>
            <ac:spMk id="12" creationId="{F895AC6D-A4A9-A3DD-B9EB-594CB56A67D7}"/>
          </ac:spMkLst>
        </pc:spChg>
        <pc:spChg chg="add mod">
          <ac:chgData name="Martin Verjans" userId="23e40318f4d359fb" providerId="LiveId" clId="{9AF64C13-E91D-459B-8642-0F480EE0AA70}" dt="2025-03-23T16:19:54.962" v="8932" actId="20577"/>
          <ac:spMkLst>
            <pc:docMk/>
            <pc:sldMk cId="3168434285" sldId="323"/>
            <ac:spMk id="13" creationId="{7F61522F-C207-A33C-7427-50C4D8D818E0}"/>
          </ac:spMkLst>
        </pc:spChg>
        <pc:spChg chg="mod">
          <ac:chgData name="Martin Verjans" userId="23e40318f4d359fb" providerId="LiveId" clId="{9AF64C13-E91D-459B-8642-0F480EE0AA70}" dt="2025-03-23T10:15:15.694" v="8651" actId="14100"/>
          <ac:spMkLst>
            <pc:docMk/>
            <pc:sldMk cId="3168434285" sldId="323"/>
            <ac:spMk id="18" creationId="{233F9EE7-ECC2-65D9-C3B5-D06DA462E902}"/>
          </ac:spMkLst>
        </pc:spChg>
        <pc:spChg chg="mod">
          <ac:chgData name="Martin Verjans" userId="23e40318f4d359fb" providerId="LiveId" clId="{9AF64C13-E91D-459B-8642-0F480EE0AA70}" dt="2025-03-23T10:15:33.190" v="8653" actId="1076"/>
          <ac:spMkLst>
            <pc:docMk/>
            <pc:sldMk cId="3168434285" sldId="323"/>
            <ac:spMk id="19" creationId="{F7C51632-CFEB-5844-43A2-672989651B36}"/>
          </ac:spMkLst>
        </pc:spChg>
        <pc:spChg chg="mod">
          <ac:chgData name="Martin Verjans" userId="23e40318f4d359fb" providerId="LiveId" clId="{9AF64C13-E91D-459B-8642-0F480EE0AA70}" dt="2025-03-23T10:15:43.099" v="8664" actId="20577"/>
          <ac:spMkLst>
            <pc:docMk/>
            <pc:sldMk cId="3168434285" sldId="323"/>
            <ac:spMk id="20" creationId="{DAE49B60-D1A7-ADE9-E1B5-2742465A9CDE}"/>
          </ac:spMkLst>
        </pc:spChg>
        <pc:spChg chg="del">
          <ac:chgData name="Martin Verjans" userId="23e40318f4d359fb" providerId="LiveId" clId="{9AF64C13-E91D-459B-8642-0F480EE0AA70}" dt="2025-03-23T10:15:35.883" v="8654" actId="478"/>
          <ac:spMkLst>
            <pc:docMk/>
            <pc:sldMk cId="3168434285" sldId="323"/>
            <ac:spMk id="21" creationId="{6BF864D3-E192-4142-5BE3-07857196B35A}"/>
          </ac:spMkLst>
        </pc:spChg>
        <pc:spChg chg="del">
          <ac:chgData name="Martin Verjans" userId="23e40318f4d359fb" providerId="LiveId" clId="{9AF64C13-E91D-459B-8642-0F480EE0AA70}" dt="2025-03-23T10:15:35.883" v="8654" actId="478"/>
          <ac:spMkLst>
            <pc:docMk/>
            <pc:sldMk cId="3168434285" sldId="323"/>
            <ac:spMk id="22" creationId="{4BD7B20C-EBF9-E4C7-67A4-0750B970BE55}"/>
          </ac:spMkLst>
        </pc:spChg>
        <pc:spChg chg="mod">
          <ac:chgData name="Martin Verjans" userId="23e40318f4d359fb" providerId="LiveId" clId="{9AF64C13-E91D-459B-8642-0F480EE0AA70}" dt="2025-03-23T10:21:37.176" v="8797" actId="13926"/>
          <ac:spMkLst>
            <pc:docMk/>
            <pc:sldMk cId="3168434285" sldId="323"/>
            <ac:spMk id="26" creationId="{E2842093-56DE-0992-5AA0-67D7D2ED2106}"/>
          </ac:spMkLst>
        </pc:spChg>
        <pc:spChg chg="del">
          <ac:chgData name="Martin Verjans" userId="23e40318f4d359fb" providerId="LiveId" clId="{9AF64C13-E91D-459B-8642-0F480EE0AA70}" dt="2025-03-23T10:15:35.883" v="8654" actId="478"/>
          <ac:spMkLst>
            <pc:docMk/>
            <pc:sldMk cId="3168434285" sldId="323"/>
            <ac:spMk id="28" creationId="{F9668050-6974-0D70-3903-42C16651D094}"/>
          </ac:spMkLst>
        </pc:spChg>
        <pc:spChg chg="del">
          <ac:chgData name="Martin Verjans" userId="23e40318f4d359fb" providerId="LiveId" clId="{9AF64C13-E91D-459B-8642-0F480EE0AA70}" dt="2025-03-23T10:15:35.883" v="8654" actId="478"/>
          <ac:spMkLst>
            <pc:docMk/>
            <pc:sldMk cId="3168434285" sldId="323"/>
            <ac:spMk id="29" creationId="{C544378B-4F68-CD86-D052-BF32BF42AE58}"/>
          </ac:spMkLst>
        </pc:spChg>
        <pc:spChg chg="del">
          <ac:chgData name="Martin Verjans" userId="23e40318f4d359fb" providerId="LiveId" clId="{9AF64C13-E91D-459B-8642-0F480EE0AA70}" dt="2025-03-23T10:14:55.758" v="8645" actId="478"/>
          <ac:spMkLst>
            <pc:docMk/>
            <pc:sldMk cId="3168434285" sldId="323"/>
            <ac:spMk id="39" creationId="{2C256C76-8D8E-7AA8-64E5-A9C0CF7F24CE}"/>
          </ac:spMkLst>
        </pc:spChg>
        <pc:spChg chg="del">
          <ac:chgData name="Martin Verjans" userId="23e40318f4d359fb" providerId="LiveId" clId="{9AF64C13-E91D-459B-8642-0F480EE0AA70}" dt="2025-03-23T10:14:55.758" v="8645" actId="478"/>
          <ac:spMkLst>
            <pc:docMk/>
            <pc:sldMk cId="3168434285" sldId="323"/>
            <ac:spMk id="40" creationId="{0E7D6C2A-0BD8-CB0F-F1A2-9389632F5CFA}"/>
          </ac:spMkLst>
        </pc:spChg>
        <pc:spChg chg="mod">
          <ac:chgData name="Martin Verjans" userId="23e40318f4d359fb" providerId="LiveId" clId="{9AF64C13-E91D-459B-8642-0F480EE0AA70}" dt="2025-03-23T16:19:50.960" v="8928" actId="20577"/>
          <ac:spMkLst>
            <pc:docMk/>
            <pc:sldMk cId="3168434285" sldId="323"/>
            <ac:spMk id="43" creationId="{B7D09922-9B12-4D7D-1BC1-772CD9D68222}"/>
          </ac:spMkLst>
        </pc:spChg>
        <pc:cxnChg chg="add mod">
          <ac:chgData name="Martin Verjans" userId="23e40318f4d359fb" providerId="LiveId" clId="{9AF64C13-E91D-459B-8642-0F480EE0AA70}" dt="2025-03-23T10:16:41.565" v="8688" actId="1076"/>
          <ac:cxnSpMkLst>
            <pc:docMk/>
            <pc:sldMk cId="3168434285" sldId="323"/>
            <ac:cxnSpMk id="14" creationId="{FFEE2C04-8246-F6BC-5A2F-219F79AFB264}"/>
          </ac:cxnSpMkLst>
        </pc:cxnChg>
        <pc:cxnChg chg="del mod">
          <ac:chgData name="Martin Verjans" userId="23e40318f4d359fb" providerId="LiveId" clId="{9AF64C13-E91D-459B-8642-0F480EE0AA70}" dt="2025-03-23T10:15:37.466" v="8656" actId="478"/>
          <ac:cxnSpMkLst>
            <pc:docMk/>
            <pc:sldMk cId="3168434285" sldId="323"/>
            <ac:cxnSpMk id="23" creationId="{992DE71B-91AD-721F-479C-3CA211B5E823}"/>
          </ac:cxnSpMkLst>
        </pc:cxnChg>
        <pc:cxnChg chg="del mod">
          <ac:chgData name="Martin Verjans" userId="23e40318f4d359fb" providerId="LiveId" clId="{9AF64C13-E91D-459B-8642-0F480EE0AA70}" dt="2025-03-23T10:15:35.883" v="8654" actId="478"/>
          <ac:cxnSpMkLst>
            <pc:docMk/>
            <pc:sldMk cId="3168434285" sldId="323"/>
            <ac:cxnSpMk id="24" creationId="{75D69BFC-9F40-D0A7-52AC-5C233E09E513}"/>
          </ac:cxnSpMkLst>
        </pc:cxnChg>
        <pc:cxnChg chg="mod">
          <ac:chgData name="Martin Verjans" userId="23e40318f4d359fb" providerId="LiveId" clId="{9AF64C13-E91D-459B-8642-0F480EE0AA70}" dt="2025-03-23T10:15:33.190" v="8653" actId="1076"/>
          <ac:cxnSpMkLst>
            <pc:docMk/>
            <pc:sldMk cId="3168434285" sldId="323"/>
            <ac:cxnSpMk id="25" creationId="{684A17E1-8B81-F7D8-888A-87CEA9DE6956}"/>
          </ac:cxnSpMkLst>
        </pc:cxnChg>
        <pc:cxnChg chg="del mod">
          <ac:chgData name="Martin Verjans" userId="23e40318f4d359fb" providerId="LiveId" clId="{9AF64C13-E91D-459B-8642-0F480EE0AA70}" dt="2025-03-23T10:15:35.883" v="8654" actId="478"/>
          <ac:cxnSpMkLst>
            <pc:docMk/>
            <pc:sldMk cId="3168434285" sldId="323"/>
            <ac:cxnSpMk id="30" creationId="{723A3214-7AD9-961A-823E-84EE84F8E841}"/>
          </ac:cxnSpMkLst>
        </pc:cxnChg>
        <pc:cxnChg chg="del mod">
          <ac:chgData name="Martin Verjans" userId="23e40318f4d359fb" providerId="LiveId" clId="{9AF64C13-E91D-459B-8642-0F480EE0AA70}" dt="2025-03-23T10:15:36.986" v="8655" actId="478"/>
          <ac:cxnSpMkLst>
            <pc:docMk/>
            <pc:sldMk cId="3168434285" sldId="323"/>
            <ac:cxnSpMk id="31" creationId="{22C389E9-FBC0-E7F3-BDA6-2AFA0345520F}"/>
          </ac:cxnSpMkLst>
        </pc:cxnChg>
        <pc:cxnChg chg="del mod">
          <ac:chgData name="Martin Verjans" userId="23e40318f4d359fb" providerId="LiveId" clId="{9AF64C13-E91D-459B-8642-0F480EE0AA70}" dt="2025-03-23T10:14:58.807" v="8646" actId="478"/>
          <ac:cxnSpMkLst>
            <pc:docMk/>
            <pc:sldMk cId="3168434285" sldId="323"/>
            <ac:cxnSpMk id="41" creationId="{CE90DE39-E18A-0148-97AA-A040075441A2}"/>
          </ac:cxnSpMkLst>
        </pc:cxnChg>
        <pc:cxnChg chg="del mod">
          <ac:chgData name="Martin Verjans" userId="23e40318f4d359fb" providerId="LiveId" clId="{9AF64C13-E91D-459B-8642-0F480EE0AA70}" dt="2025-03-23T10:14:55.758" v="8645" actId="478"/>
          <ac:cxnSpMkLst>
            <pc:docMk/>
            <pc:sldMk cId="3168434285" sldId="323"/>
            <ac:cxnSpMk id="42" creationId="{4CCC9AC4-EB3F-32F7-8245-5A3D19875880}"/>
          </ac:cxnSpMkLst>
        </pc:cxnChg>
        <pc:cxnChg chg="mod">
          <ac:chgData name="Martin Verjans" userId="23e40318f4d359fb" providerId="LiveId" clId="{9AF64C13-E91D-459B-8642-0F480EE0AA70}" dt="2025-03-23T10:14:52.649" v="8644" actId="1076"/>
          <ac:cxnSpMkLst>
            <pc:docMk/>
            <pc:sldMk cId="3168434285" sldId="323"/>
            <ac:cxnSpMk id="44" creationId="{C9ECB943-4B6D-39DD-9AC8-BCE63C70DEA1}"/>
          </ac:cxnSpMkLst>
        </pc:cxnChg>
      </pc:sldChg>
      <pc:sldChg chg="addSp delSp modSp add mod modAnim">
        <pc:chgData name="Martin Verjans" userId="23e40318f4d359fb" providerId="LiveId" clId="{9AF64C13-E91D-459B-8642-0F480EE0AA70}" dt="2025-03-23T16:20:13.363" v="8947" actId="20577"/>
        <pc:sldMkLst>
          <pc:docMk/>
          <pc:sldMk cId="2858607448" sldId="324"/>
        </pc:sldMkLst>
        <pc:spChg chg="del">
          <ac:chgData name="Martin Verjans" userId="23e40318f4d359fb" providerId="LiveId" clId="{9AF64C13-E91D-459B-8642-0F480EE0AA70}" dt="2025-03-23T10:21:49.319" v="8799" actId="478"/>
          <ac:spMkLst>
            <pc:docMk/>
            <pc:sldMk cId="2858607448" sldId="324"/>
            <ac:spMk id="2" creationId="{227F95B3-85BF-7E9F-3938-4C6BFB9FEA3F}"/>
          </ac:spMkLst>
        </pc:spChg>
        <pc:spChg chg="add mod">
          <ac:chgData name="Martin Verjans" userId="23e40318f4d359fb" providerId="LiveId" clId="{9AF64C13-E91D-459B-8642-0F480EE0AA70}" dt="2025-03-23T16:20:01.281" v="8936" actId="20577"/>
          <ac:spMkLst>
            <pc:docMk/>
            <pc:sldMk cId="2858607448" sldId="324"/>
            <ac:spMk id="3" creationId="{D33F4B5E-9760-8C59-DC3E-5AE2ABDA3303}"/>
          </ac:spMkLst>
        </pc:spChg>
        <pc:spChg chg="mod">
          <ac:chgData name="Martin Verjans" userId="23e40318f4d359fb" providerId="LiveId" clId="{9AF64C13-E91D-459B-8642-0F480EE0AA70}" dt="2025-03-23T10:24:29.554" v="8824" actId="14100"/>
          <ac:spMkLst>
            <pc:docMk/>
            <pc:sldMk cId="2858607448" sldId="324"/>
            <ac:spMk id="10" creationId="{95DCC9B6-AC6D-1338-012E-D8AF83BE62D3}"/>
          </ac:spMkLst>
        </pc:spChg>
        <pc:spChg chg="mod">
          <ac:chgData name="Martin Verjans" userId="23e40318f4d359fb" providerId="LiveId" clId="{9AF64C13-E91D-459B-8642-0F480EE0AA70}" dt="2025-03-23T10:23:54.108" v="8813" actId="1076"/>
          <ac:spMkLst>
            <pc:docMk/>
            <pc:sldMk cId="2858607448" sldId="324"/>
            <ac:spMk id="11" creationId="{570CA0E9-17BC-E124-721D-E0CBBFECBB82}"/>
          </ac:spMkLst>
        </pc:spChg>
        <pc:spChg chg="mod">
          <ac:chgData name="Martin Verjans" userId="23e40318f4d359fb" providerId="LiveId" clId="{9AF64C13-E91D-459B-8642-0F480EE0AA70}" dt="2025-03-23T10:24:34.650" v="8826" actId="14100"/>
          <ac:spMkLst>
            <pc:docMk/>
            <pc:sldMk cId="2858607448" sldId="324"/>
            <ac:spMk id="12" creationId="{B8BC0AE8-48B2-5C92-796D-76A2A3F4F1E9}"/>
          </ac:spMkLst>
        </pc:spChg>
        <pc:spChg chg="mod">
          <ac:chgData name="Martin Verjans" userId="23e40318f4d359fb" providerId="LiveId" clId="{9AF64C13-E91D-459B-8642-0F480EE0AA70}" dt="2025-03-23T16:20:03.416" v="8938" actId="20577"/>
          <ac:spMkLst>
            <pc:docMk/>
            <pc:sldMk cId="2858607448" sldId="324"/>
            <ac:spMk id="13" creationId="{61623951-0B9E-2C6E-E0D9-42ABF3F9F65C}"/>
          </ac:spMkLst>
        </pc:spChg>
        <pc:spChg chg="add mod">
          <ac:chgData name="Martin Verjans" userId="23e40318f4d359fb" providerId="LiveId" clId="{9AF64C13-E91D-459B-8642-0F480EE0AA70}" dt="2025-03-23T10:24:51.323" v="8827" actId="1076"/>
          <ac:spMkLst>
            <pc:docMk/>
            <pc:sldMk cId="2858607448" sldId="324"/>
            <ac:spMk id="15" creationId="{4D1CD62A-13B3-E40D-7B8B-D85F4F229413}"/>
          </ac:spMkLst>
        </pc:spChg>
        <pc:spChg chg="add mod">
          <ac:chgData name="Martin Verjans" userId="23e40318f4d359fb" providerId="LiveId" clId="{9AF64C13-E91D-459B-8642-0F480EE0AA70}" dt="2025-03-23T16:12:16.920" v="8838" actId="1076"/>
          <ac:spMkLst>
            <pc:docMk/>
            <pc:sldMk cId="2858607448" sldId="324"/>
            <ac:spMk id="17" creationId="{D1563133-5BFC-5632-2A4F-209DF187CB53}"/>
          </ac:spMkLst>
        </pc:spChg>
        <pc:spChg chg="del">
          <ac:chgData name="Martin Verjans" userId="23e40318f4d359fb" providerId="LiveId" clId="{9AF64C13-E91D-459B-8642-0F480EE0AA70}" dt="2025-03-23T10:21:49.319" v="8799" actId="478"/>
          <ac:spMkLst>
            <pc:docMk/>
            <pc:sldMk cId="2858607448" sldId="324"/>
            <ac:spMk id="18" creationId="{A143BB00-8926-525D-E79B-393AEBF8F860}"/>
          </ac:spMkLst>
        </pc:spChg>
        <pc:spChg chg="add mod">
          <ac:chgData name="Martin Verjans" userId="23e40318f4d359fb" providerId="LiveId" clId="{9AF64C13-E91D-459B-8642-0F480EE0AA70}" dt="2025-03-23T16:12:21.630" v="8839" actId="1076"/>
          <ac:spMkLst>
            <pc:docMk/>
            <pc:sldMk cId="2858607448" sldId="324"/>
            <ac:spMk id="18" creationId="{D9454CBE-5FE7-9E6F-BBA3-B70A921FAC18}"/>
          </ac:spMkLst>
        </pc:spChg>
        <pc:spChg chg="del">
          <ac:chgData name="Martin Verjans" userId="23e40318f4d359fb" providerId="LiveId" clId="{9AF64C13-E91D-459B-8642-0F480EE0AA70}" dt="2025-03-23T10:21:49.319" v="8799" actId="478"/>
          <ac:spMkLst>
            <pc:docMk/>
            <pc:sldMk cId="2858607448" sldId="324"/>
            <ac:spMk id="19" creationId="{B6E8D872-81B7-9F10-5448-26CC321E67E3}"/>
          </ac:spMkLst>
        </pc:spChg>
        <pc:spChg chg="del">
          <ac:chgData name="Martin Verjans" userId="23e40318f4d359fb" providerId="LiveId" clId="{9AF64C13-E91D-459B-8642-0F480EE0AA70}" dt="2025-03-23T10:21:49.319" v="8799" actId="478"/>
          <ac:spMkLst>
            <pc:docMk/>
            <pc:sldMk cId="2858607448" sldId="324"/>
            <ac:spMk id="20" creationId="{F3D7F4CC-C9C2-1196-4CF7-E9E31CB402DF}"/>
          </ac:spMkLst>
        </pc:spChg>
        <pc:spChg chg="add mod">
          <ac:chgData name="Martin Verjans" userId="23e40318f4d359fb" providerId="LiveId" clId="{9AF64C13-E91D-459B-8642-0F480EE0AA70}" dt="2025-03-23T10:24:54.874" v="8828" actId="1076"/>
          <ac:spMkLst>
            <pc:docMk/>
            <pc:sldMk cId="2858607448" sldId="324"/>
            <ac:spMk id="21" creationId="{31A39051-5969-B37E-5F19-153757033FA0}"/>
          </ac:spMkLst>
        </pc:spChg>
        <pc:spChg chg="mod">
          <ac:chgData name="Martin Verjans" userId="23e40318f4d359fb" providerId="LiveId" clId="{9AF64C13-E91D-459B-8642-0F480EE0AA70}" dt="2025-03-23T16:14:38.679" v="8856" actId="14100"/>
          <ac:spMkLst>
            <pc:docMk/>
            <pc:sldMk cId="2858607448" sldId="324"/>
            <ac:spMk id="26" creationId="{E2E7AF1F-CB1B-9A04-5C1F-772AF9BCE15E}"/>
          </ac:spMkLst>
        </pc:spChg>
        <pc:spChg chg="add mod">
          <ac:chgData name="Martin Verjans" userId="23e40318f4d359fb" providerId="LiveId" clId="{9AF64C13-E91D-459B-8642-0F480EE0AA70}" dt="2025-03-23T16:15:16.773" v="8871" actId="20577"/>
          <ac:spMkLst>
            <pc:docMk/>
            <pc:sldMk cId="2858607448" sldId="324"/>
            <ac:spMk id="32" creationId="{85C893CC-F263-90DB-4243-D63FE627605B}"/>
          </ac:spMkLst>
        </pc:spChg>
        <pc:spChg chg="add mod">
          <ac:chgData name="Martin Verjans" userId="23e40318f4d359fb" providerId="LiveId" clId="{9AF64C13-E91D-459B-8642-0F480EE0AA70}" dt="2025-03-23T16:15:30.502" v="8882" actId="20577"/>
          <ac:spMkLst>
            <pc:docMk/>
            <pc:sldMk cId="2858607448" sldId="324"/>
            <ac:spMk id="33" creationId="{C91C5087-C08A-C676-54F7-36CD78FB720B}"/>
          </ac:spMkLst>
        </pc:spChg>
        <pc:spChg chg="add mod">
          <ac:chgData name="Martin Verjans" userId="23e40318f4d359fb" providerId="LiveId" clId="{9AF64C13-E91D-459B-8642-0F480EE0AA70}" dt="2025-03-23T16:20:13.363" v="8947" actId="20577"/>
          <ac:spMkLst>
            <pc:docMk/>
            <pc:sldMk cId="2858607448" sldId="324"/>
            <ac:spMk id="34" creationId="{A3A48E2E-F93A-B240-2551-83191E6D148B}"/>
          </ac:spMkLst>
        </pc:spChg>
        <pc:spChg chg="mod">
          <ac:chgData name="Martin Verjans" userId="23e40318f4d359fb" providerId="LiveId" clId="{9AF64C13-E91D-459B-8642-0F480EE0AA70}" dt="2025-03-23T16:19:59.175" v="8934" actId="20577"/>
          <ac:spMkLst>
            <pc:docMk/>
            <pc:sldMk cId="2858607448" sldId="324"/>
            <ac:spMk id="43" creationId="{14D12AC7-1A19-7A1D-AD2C-82FDA2D27CD3}"/>
          </ac:spMkLst>
        </pc:spChg>
        <pc:cxnChg chg="add mod">
          <ac:chgData name="Martin Verjans" userId="23e40318f4d359fb" providerId="LiveId" clId="{9AF64C13-E91D-459B-8642-0F480EE0AA70}" dt="2025-03-23T16:11:11.838" v="8830" actId="17032"/>
          <ac:cxnSpMkLst>
            <pc:docMk/>
            <pc:sldMk cId="2858607448" sldId="324"/>
            <ac:cxnSpMk id="6" creationId="{F51CF3AE-72F0-D65A-6571-4934B801EE6D}"/>
          </ac:cxnSpMkLst>
        </pc:cxnChg>
        <pc:cxnChg chg="add mod">
          <ac:chgData name="Martin Verjans" userId="23e40318f4d359fb" providerId="LiveId" clId="{9AF64C13-E91D-459B-8642-0F480EE0AA70}" dt="2025-03-23T10:24:04.565" v="8815" actId="1076"/>
          <ac:cxnSpMkLst>
            <pc:docMk/>
            <pc:sldMk cId="2858607448" sldId="324"/>
            <ac:cxnSpMk id="9" creationId="{9B72BF91-EFA4-AB18-8A11-D62CDB047A71}"/>
          </ac:cxnSpMkLst>
        </pc:cxnChg>
        <pc:cxnChg chg="mod">
          <ac:chgData name="Martin Verjans" userId="23e40318f4d359fb" providerId="LiveId" clId="{9AF64C13-E91D-459B-8642-0F480EE0AA70}" dt="2025-03-23T10:23:54.108" v="8813" actId="1076"/>
          <ac:cxnSpMkLst>
            <pc:docMk/>
            <pc:sldMk cId="2858607448" sldId="324"/>
            <ac:cxnSpMk id="14" creationId="{D818FF87-EFEE-7D72-AA26-494459BC7D1A}"/>
          </ac:cxnSpMkLst>
        </pc:cxnChg>
        <pc:cxnChg chg="add mod">
          <ac:chgData name="Martin Verjans" userId="23e40318f4d359fb" providerId="LiveId" clId="{9AF64C13-E91D-459B-8642-0F480EE0AA70}" dt="2025-03-23T16:11:27.376" v="8832" actId="17032"/>
          <ac:cxnSpMkLst>
            <pc:docMk/>
            <pc:sldMk cId="2858607448" sldId="324"/>
            <ac:cxnSpMk id="16" creationId="{8AB5669B-B011-F0D7-D1F3-4CA1B72CC8DD}"/>
          </ac:cxnSpMkLst>
        </pc:cxnChg>
        <pc:cxnChg chg="add mod">
          <ac:chgData name="Martin Verjans" userId="23e40318f4d359fb" providerId="LiveId" clId="{9AF64C13-E91D-459B-8642-0F480EE0AA70}" dt="2025-03-23T16:12:36.363" v="8842" actId="14100"/>
          <ac:cxnSpMkLst>
            <pc:docMk/>
            <pc:sldMk cId="2858607448" sldId="324"/>
            <ac:cxnSpMk id="19" creationId="{6C721F0E-7B35-9E23-0A9E-71E9ED90BE76}"/>
          </ac:cxnSpMkLst>
        </pc:cxnChg>
        <pc:cxnChg chg="add mod">
          <ac:chgData name="Martin Verjans" userId="23e40318f4d359fb" providerId="LiveId" clId="{9AF64C13-E91D-459B-8642-0F480EE0AA70}" dt="2025-03-23T16:12:28.950" v="8840" actId="14100"/>
          <ac:cxnSpMkLst>
            <pc:docMk/>
            <pc:sldMk cId="2858607448" sldId="324"/>
            <ac:cxnSpMk id="20" creationId="{ED17819D-2B65-91A2-ABCD-408FB1C2E6D1}"/>
          </ac:cxnSpMkLst>
        </pc:cxnChg>
        <pc:cxnChg chg="del mod">
          <ac:chgData name="Martin Verjans" userId="23e40318f4d359fb" providerId="LiveId" clId="{9AF64C13-E91D-459B-8642-0F480EE0AA70}" dt="2025-03-23T10:21:49.319" v="8799" actId="478"/>
          <ac:cxnSpMkLst>
            <pc:docMk/>
            <pc:sldMk cId="2858607448" sldId="324"/>
            <ac:cxnSpMk id="25" creationId="{A18CDE8C-1DF9-8EE6-EA46-857EF0E403FF}"/>
          </ac:cxnSpMkLst>
        </pc:cxnChg>
        <pc:cxnChg chg="add mod">
          <ac:chgData name="Martin Verjans" userId="23e40318f4d359fb" providerId="LiveId" clId="{9AF64C13-E91D-459B-8642-0F480EE0AA70}" dt="2025-03-23T16:13:35.315" v="8845" actId="17032"/>
          <ac:cxnSpMkLst>
            <pc:docMk/>
            <pc:sldMk cId="2858607448" sldId="324"/>
            <ac:cxnSpMk id="31" creationId="{2957F380-1578-08CF-BF68-1E0F478A9523}"/>
          </ac:cxnSpMkLst>
        </pc:cxnChg>
        <pc:cxnChg chg="add mod">
          <ac:chgData name="Martin Verjans" userId="23e40318f4d359fb" providerId="LiveId" clId="{9AF64C13-E91D-459B-8642-0F480EE0AA70}" dt="2025-03-23T16:16:38.281" v="8891" actId="208"/>
          <ac:cxnSpMkLst>
            <pc:docMk/>
            <pc:sldMk cId="2858607448" sldId="324"/>
            <ac:cxnSpMk id="36" creationId="{DFC623F4-0BB4-821F-9891-C7BA88BC6BB0}"/>
          </ac:cxnSpMkLst>
        </pc:cxnChg>
        <pc:cxnChg chg="add del mod">
          <ac:chgData name="Martin Verjans" userId="23e40318f4d359fb" providerId="LiveId" clId="{9AF64C13-E91D-459B-8642-0F480EE0AA70}" dt="2025-03-23T16:16:42.160" v="8893" actId="478"/>
          <ac:cxnSpMkLst>
            <pc:docMk/>
            <pc:sldMk cId="2858607448" sldId="324"/>
            <ac:cxnSpMk id="37" creationId="{A2D20B69-76B7-D558-9448-86C51BFF4AE3}"/>
          </ac:cxnSpMkLst>
        </pc:cxnChg>
        <pc:cxnChg chg="add mod">
          <ac:chgData name="Martin Verjans" userId="23e40318f4d359fb" providerId="LiveId" clId="{9AF64C13-E91D-459B-8642-0F480EE0AA70}" dt="2025-03-23T16:16:56.206" v="8896" actId="208"/>
          <ac:cxnSpMkLst>
            <pc:docMk/>
            <pc:sldMk cId="2858607448" sldId="324"/>
            <ac:cxnSpMk id="39" creationId="{BB0CEAD9-E5EA-611F-DFBA-BE661E7A06B1}"/>
          </ac:cxnSpMkLst>
        </pc:cxnChg>
        <pc:cxnChg chg="add mod">
          <ac:chgData name="Martin Verjans" userId="23e40318f4d359fb" providerId="LiveId" clId="{9AF64C13-E91D-459B-8642-0F480EE0AA70}" dt="2025-03-23T16:17:13.709" v="8899" actId="14100"/>
          <ac:cxnSpMkLst>
            <pc:docMk/>
            <pc:sldMk cId="2858607448" sldId="324"/>
            <ac:cxnSpMk id="40" creationId="{130681D9-519C-AA5C-D8F8-1F0B1F7A49A7}"/>
          </ac:cxnSpMkLst>
        </pc:cxnChg>
      </pc:sldChg>
      <pc:sldChg chg="addSp delSp modSp add mod modAnim">
        <pc:chgData name="Martin Verjans" userId="23e40318f4d359fb" providerId="LiveId" clId="{9AF64C13-E91D-459B-8642-0F480EE0AA70}" dt="2025-03-24T17:13:01.495" v="10675" actId="14100"/>
        <pc:sldMkLst>
          <pc:docMk/>
          <pc:sldMk cId="4038810973" sldId="325"/>
        </pc:sldMkLst>
        <pc:spChg chg="add mod">
          <ac:chgData name="Martin Verjans" userId="23e40318f4d359fb" providerId="LiveId" clId="{9AF64C13-E91D-459B-8642-0F480EE0AA70}" dt="2025-03-24T17:12:53.595" v="10672" actId="1076"/>
          <ac:spMkLst>
            <pc:docMk/>
            <pc:sldMk cId="4038810973" sldId="325"/>
            <ac:spMk id="2" creationId="{CCA02021-6CC6-3F77-952A-2FDDA433E046}"/>
          </ac:spMkLst>
        </pc:spChg>
        <pc:spChg chg="mod">
          <ac:chgData name="Martin Verjans" userId="23e40318f4d359fb" providerId="LiveId" clId="{9AF64C13-E91D-459B-8642-0F480EE0AA70}" dt="2025-03-23T16:20:24.965" v="8951" actId="20577"/>
          <ac:spMkLst>
            <pc:docMk/>
            <pc:sldMk cId="4038810973" sldId="325"/>
            <ac:spMk id="3" creationId="{4677BEF5-CA89-FED5-0CEE-48F11ABF5027}"/>
          </ac:spMkLst>
        </pc:spChg>
        <pc:spChg chg="mod">
          <ac:chgData name="Martin Verjans" userId="23e40318f4d359fb" providerId="LiveId" clId="{9AF64C13-E91D-459B-8642-0F480EE0AA70}" dt="2025-03-23T16:19:06.027" v="8916" actId="1076"/>
          <ac:spMkLst>
            <pc:docMk/>
            <pc:sldMk cId="4038810973" sldId="325"/>
            <ac:spMk id="10" creationId="{D50094B6-5FEC-6CAE-69A4-1E759192A97A}"/>
          </ac:spMkLst>
        </pc:spChg>
        <pc:spChg chg="mod">
          <ac:chgData name="Martin Verjans" userId="23e40318f4d359fb" providerId="LiveId" clId="{9AF64C13-E91D-459B-8642-0F480EE0AA70}" dt="2025-03-23T16:20:26.779" v="8953" actId="20577"/>
          <ac:spMkLst>
            <pc:docMk/>
            <pc:sldMk cId="4038810973" sldId="325"/>
            <ac:spMk id="13" creationId="{33EB5D8D-6464-DF50-172F-9136130A5A20}"/>
          </ac:spMkLst>
        </pc:spChg>
        <pc:spChg chg="mod">
          <ac:chgData name="Martin Verjans" userId="23e40318f4d359fb" providerId="LiveId" clId="{9AF64C13-E91D-459B-8642-0F480EE0AA70}" dt="2025-03-23T16:18:51.549" v="8912" actId="1076"/>
          <ac:spMkLst>
            <pc:docMk/>
            <pc:sldMk cId="4038810973" sldId="325"/>
            <ac:spMk id="15" creationId="{345D345A-481C-DC26-1460-4A4DA518DDA3}"/>
          </ac:spMkLst>
        </pc:spChg>
        <pc:spChg chg="mod">
          <ac:chgData name="Martin Verjans" userId="23e40318f4d359fb" providerId="LiveId" clId="{9AF64C13-E91D-459B-8642-0F480EE0AA70}" dt="2025-03-23T16:19:11.130" v="8917" actId="1076"/>
          <ac:spMkLst>
            <pc:docMk/>
            <pc:sldMk cId="4038810973" sldId="325"/>
            <ac:spMk id="21" creationId="{593EA3DB-7072-BF54-33E6-A01A7C5152ED}"/>
          </ac:spMkLst>
        </pc:spChg>
        <pc:spChg chg="mod">
          <ac:chgData name="Martin Verjans" userId="23e40318f4d359fb" providerId="LiveId" clId="{9AF64C13-E91D-459B-8642-0F480EE0AA70}" dt="2025-03-24T07:11:12.187" v="10007" actId="20577"/>
          <ac:spMkLst>
            <pc:docMk/>
            <pc:sldMk cId="4038810973" sldId="325"/>
            <ac:spMk id="34" creationId="{DFA829B4-F926-BD74-D487-91674CB7373F}"/>
          </ac:spMkLst>
        </pc:spChg>
        <pc:spChg chg="mod">
          <ac:chgData name="Martin Verjans" userId="23e40318f4d359fb" providerId="LiveId" clId="{9AF64C13-E91D-459B-8642-0F480EE0AA70}" dt="2025-03-23T16:20:23.127" v="8949" actId="20577"/>
          <ac:spMkLst>
            <pc:docMk/>
            <pc:sldMk cId="4038810973" sldId="325"/>
            <ac:spMk id="43" creationId="{6A1486CD-EF87-4EC5-FAED-702779D36E63}"/>
          </ac:spMkLst>
        </pc:spChg>
        <pc:cxnChg chg="mod">
          <ac:chgData name="Martin Verjans" userId="23e40318f4d359fb" providerId="LiveId" clId="{9AF64C13-E91D-459B-8642-0F480EE0AA70}" dt="2025-03-23T16:19:11.130" v="8917" actId="1076"/>
          <ac:cxnSpMkLst>
            <pc:docMk/>
            <pc:sldMk cId="4038810973" sldId="325"/>
            <ac:cxnSpMk id="6" creationId="{E5AA4D6C-7BCD-5CAD-3952-C54458FD30DB}"/>
          </ac:cxnSpMkLst>
        </pc:cxnChg>
        <pc:cxnChg chg="add mod">
          <ac:chgData name="Martin Verjans" userId="23e40318f4d359fb" providerId="LiveId" clId="{9AF64C13-E91D-459B-8642-0F480EE0AA70}" dt="2025-03-24T17:13:01.495" v="10675" actId="14100"/>
          <ac:cxnSpMkLst>
            <pc:docMk/>
            <pc:sldMk cId="4038810973" sldId="325"/>
            <ac:cxnSpMk id="8" creationId="{BE5CD1A5-7A58-3D9E-9BE2-9FD795807370}"/>
          </ac:cxnSpMkLst>
        </pc:cxnChg>
        <pc:cxnChg chg="del mod">
          <ac:chgData name="Martin Verjans" userId="23e40318f4d359fb" providerId="LiveId" clId="{9AF64C13-E91D-459B-8642-0F480EE0AA70}" dt="2025-03-23T16:18:35.129" v="8909" actId="478"/>
          <ac:cxnSpMkLst>
            <pc:docMk/>
            <pc:sldMk cId="4038810973" sldId="325"/>
            <ac:cxnSpMk id="16" creationId="{9F0AA096-D247-906C-69CE-273D57BC4C82}"/>
          </ac:cxnSpMkLst>
        </pc:cxnChg>
        <pc:cxnChg chg="del mod">
          <ac:chgData name="Martin Verjans" userId="23e40318f4d359fb" providerId="LiveId" clId="{9AF64C13-E91D-459B-8642-0F480EE0AA70}" dt="2025-03-23T16:18:37.865" v="8911" actId="478"/>
          <ac:cxnSpMkLst>
            <pc:docMk/>
            <pc:sldMk cId="4038810973" sldId="325"/>
            <ac:cxnSpMk id="20" creationId="{FB338AE6-F776-B092-DD52-B51B0FDFC389}"/>
          </ac:cxnSpMkLst>
        </pc:cxnChg>
        <pc:cxnChg chg="add mod">
          <ac:chgData name="Martin Verjans" userId="23e40318f4d359fb" providerId="LiveId" clId="{9AF64C13-E91D-459B-8642-0F480EE0AA70}" dt="2025-03-23T16:19:21.251" v="8920" actId="14100"/>
          <ac:cxnSpMkLst>
            <pc:docMk/>
            <pc:sldMk cId="4038810973" sldId="325"/>
            <ac:cxnSpMk id="24" creationId="{00699929-6F39-8D5E-9F3F-F379A83B8816}"/>
          </ac:cxnSpMkLst>
        </pc:cxnChg>
        <pc:cxnChg chg="del mod">
          <ac:chgData name="Martin Verjans" userId="23e40318f4d359fb" providerId="LiveId" clId="{9AF64C13-E91D-459B-8642-0F480EE0AA70}" dt="2025-03-23T16:18:36.557" v="8910" actId="478"/>
          <ac:cxnSpMkLst>
            <pc:docMk/>
            <pc:sldMk cId="4038810973" sldId="325"/>
            <ac:cxnSpMk id="31" creationId="{AB5B1F34-D879-1CFC-7CEC-8F90B8C88CEC}"/>
          </ac:cxnSpMkLst>
        </pc:cxnChg>
      </pc:sldChg>
      <pc:sldChg chg="delSp modSp add mod ord delAnim modAnim">
        <pc:chgData name="Martin Verjans" userId="23e40318f4d359fb" providerId="LiveId" clId="{9AF64C13-E91D-459B-8642-0F480EE0AA70}" dt="2025-03-23T16:37:51.194" v="9528" actId="20577"/>
        <pc:sldMkLst>
          <pc:docMk/>
          <pc:sldMk cId="2136369049" sldId="326"/>
        </pc:sldMkLst>
        <pc:spChg chg="mod">
          <ac:chgData name="Martin Verjans" userId="23e40318f4d359fb" providerId="LiveId" clId="{9AF64C13-E91D-459B-8642-0F480EE0AA70}" dt="2025-03-23T16:37:51.194" v="9528" actId="20577"/>
          <ac:spMkLst>
            <pc:docMk/>
            <pc:sldMk cId="2136369049" sldId="326"/>
            <ac:spMk id="3" creationId="{BA0249F1-58E9-4105-CC5F-F8B88830498E}"/>
          </ac:spMkLst>
        </pc:spChg>
        <pc:spChg chg="mod">
          <ac:chgData name="Martin Verjans" userId="23e40318f4d359fb" providerId="LiveId" clId="{9AF64C13-E91D-459B-8642-0F480EE0AA70}" dt="2025-03-23T16:27:34.283" v="8994" actId="20577"/>
          <ac:spMkLst>
            <pc:docMk/>
            <pc:sldMk cId="2136369049" sldId="326"/>
            <ac:spMk id="5" creationId="{B860A39B-8DF9-84F0-1343-8C1DD37B6EB2}"/>
          </ac:spMkLst>
        </pc:spChg>
        <pc:picChg chg="del">
          <ac:chgData name="Martin Verjans" userId="23e40318f4d359fb" providerId="LiveId" clId="{9AF64C13-E91D-459B-8642-0F480EE0AA70}" dt="2025-03-23T16:27:36.861" v="8995" actId="478"/>
          <ac:picMkLst>
            <pc:docMk/>
            <pc:sldMk cId="2136369049" sldId="326"/>
            <ac:picMk id="9" creationId="{B0135ECE-F725-F252-1696-B5E989B8D126}"/>
          </ac:picMkLst>
        </pc:picChg>
      </pc:sldChg>
      <pc:sldChg chg="modSp add mod ord modAnim">
        <pc:chgData name="Martin Verjans" userId="23e40318f4d359fb" providerId="LiveId" clId="{9AF64C13-E91D-459B-8642-0F480EE0AA70}" dt="2025-03-24T17:30:24.167" v="11170" actId="27636"/>
        <pc:sldMkLst>
          <pc:docMk/>
          <pc:sldMk cId="3462030825" sldId="327"/>
        </pc:sldMkLst>
        <pc:spChg chg="mod">
          <ac:chgData name="Martin Verjans" userId="23e40318f4d359fb" providerId="LiveId" clId="{9AF64C13-E91D-459B-8642-0F480EE0AA70}" dt="2025-03-24T17:30:24.167" v="11170" actId="27636"/>
          <ac:spMkLst>
            <pc:docMk/>
            <pc:sldMk cId="3462030825" sldId="327"/>
            <ac:spMk id="4" creationId="{CF7A84A7-D918-888B-522F-E173F50B7248}"/>
          </ac:spMkLst>
        </pc:spChg>
        <pc:spChg chg="mod">
          <ac:chgData name="Martin Verjans" userId="23e40318f4d359fb" providerId="LiveId" clId="{9AF64C13-E91D-459B-8642-0F480EE0AA70}" dt="2025-03-24T17:27:15.976" v="10794" actId="20577"/>
          <ac:spMkLst>
            <pc:docMk/>
            <pc:sldMk cId="3462030825" sldId="327"/>
            <ac:spMk id="5" creationId="{DC97EE22-6083-44F1-1DBC-595568D3B9F5}"/>
          </ac:spMkLst>
        </pc:spChg>
      </pc:sldChg>
      <pc:sldChg chg="modSp add mod modAnim">
        <pc:chgData name="Martin Verjans" userId="23e40318f4d359fb" providerId="LiveId" clId="{9AF64C13-E91D-459B-8642-0F480EE0AA70}" dt="2025-03-24T17:31:50.562" v="11229" actId="6549"/>
        <pc:sldMkLst>
          <pc:docMk/>
          <pc:sldMk cId="2230285982" sldId="328"/>
        </pc:sldMkLst>
        <pc:spChg chg="mod">
          <ac:chgData name="Martin Verjans" userId="23e40318f4d359fb" providerId="LiveId" clId="{9AF64C13-E91D-459B-8642-0F480EE0AA70}" dt="2025-03-24T17:31:50.562" v="11229" actId="6549"/>
          <ac:spMkLst>
            <pc:docMk/>
            <pc:sldMk cId="2230285982" sldId="328"/>
            <ac:spMk id="4" creationId="{9109ED19-6495-1DD1-7DA0-7F92B076BBF0}"/>
          </ac:spMkLst>
        </pc:spChg>
        <pc:spChg chg="mod">
          <ac:chgData name="Martin Verjans" userId="23e40318f4d359fb" providerId="LiveId" clId="{9AF64C13-E91D-459B-8642-0F480EE0AA70}" dt="2025-03-23T17:22:34.701" v="9824" actId="20577"/>
          <ac:spMkLst>
            <pc:docMk/>
            <pc:sldMk cId="2230285982" sldId="328"/>
            <ac:spMk id="5" creationId="{9B17F015-5A35-ED4B-32AD-36197A662BD1}"/>
          </ac:spMkLst>
        </pc:spChg>
      </pc:sldChg>
      <pc:sldChg chg="addSp delSp modSp add mod delAnim">
        <pc:chgData name="Martin Verjans" userId="23e40318f4d359fb" providerId="LiveId" clId="{9AF64C13-E91D-459B-8642-0F480EE0AA70}" dt="2025-03-23T17:26:59.261" v="9975" actId="478"/>
        <pc:sldMkLst>
          <pc:docMk/>
          <pc:sldMk cId="3287203986" sldId="329"/>
        </pc:sldMkLst>
        <pc:spChg chg="add del mod">
          <ac:chgData name="Martin Verjans" userId="23e40318f4d359fb" providerId="LiveId" clId="{9AF64C13-E91D-459B-8642-0F480EE0AA70}" dt="2025-03-23T17:26:59.261" v="9975" actId="478"/>
          <ac:spMkLst>
            <pc:docMk/>
            <pc:sldMk cId="3287203986" sldId="329"/>
            <ac:spMk id="3" creationId="{86A3C6CE-B2F9-FB2F-16D2-E2F082D341DB}"/>
          </ac:spMkLst>
        </pc:spChg>
        <pc:spChg chg="del">
          <ac:chgData name="Martin Verjans" userId="23e40318f4d359fb" providerId="LiveId" clId="{9AF64C13-E91D-459B-8642-0F480EE0AA70}" dt="2025-03-23T17:26:55.863" v="9974" actId="478"/>
          <ac:spMkLst>
            <pc:docMk/>
            <pc:sldMk cId="3287203986" sldId="329"/>
            <ac:spMk id="4" creationId="{353D0B71-EAD0-134B-4448-AAAB6E67F32A}"/>
          </ac:spMkLst>
        </pc:spChg>
        <pc:spChg chg="mod">
          <ac:chgData name="Martin Verjans" userId="23e40318f4d359fb" providerId="LiveId" clId="{9AF64C13-E91D-459B-8642-0F480EE0AA70}" dt="2025-03-23T17:26:50.592" v="9973" actId="20577"/>
          <ac:spMkLst>
            <pc:docMk/>
            <pc:sldMk cId="3287203986" sldId="329"/>
            <ac:spMk id="5" creationId="{2A204D11-4DEA-737B-E380-D8A7E9E47680}"/>
          </ac:spMkLst>
        </pc:spChg>
      </pc:sldChg>
      <pc:sldChg chg="addSp delSp modSp add mod delAnim modAnim">
        <pc:chgData name="Martin Verjans" userId="23e40318f4d359fb" providerId="LiveId" clId="{9AF64C13-E91D-459B-8642-0F480EE0AA70}" dt="2025-03-24T16:48:33.194" v="10668"/>
        <pc:sldMkLst>
          <pc:docMk/>
          <pc:sldMk cId="927664264" sldId="330"/>
        </pc:sldMkLst>
        <pc:spChg chg="mod">
          <ac:chgData name="Martin Verjans" userId="23e40318f4d359fb" providerId="LiveId" clId="{9AF64C13-E91D-459B-8642-0F480EE0AA70}" dt="2025-03-24T16:22:55.027" v="10033" actId="1076"/>
          <ac:spMkLst>
            <pc:docMk/>
            <pc:sldMk cId="927664264" sldId="330"/>
            <ac:spMk id="2" creationId="{E8285953-B9B3-5DC1-6A73-0F41F9DFA87E}"/>
          </ac:spMkLst>
        </pc:spChg>
        <pc:spChg chg="add mod">
          <ac:chgData name="Martin Verjans" userId="23e40318f4d359fb" providerId="LiveId" clId="{9AF64C13-E91D-459B-8642-0F480EE0AA70}" dt="2025-03-24T16:26:00.536" v="10223" actId="20577"/>
          <ac:spMkLst>
            <pc:docMk/>
            <pc:sldMk cId="927664264" sldId="330"/>
            <ac:spMk id="3" creationId="{C228C0CD-875F-DDC3-B858-33B9A746D864}"/>
          </ac:spMkLst>
        </pc:spChg>
        <pc:spChg chg="mod">
          <ac:chgData name="Martin Verjans" userId="23e40318f4d359fb" providerId="LiveId" clId="{9AF64C13-E91D-459B-8642-0F480EE0AA70}" dt="2025-03-24T16:31:46.529" v="10270" actId="13926"/>
          <ac:spMkLst>
            <pc:docMk/>
            <pc:sldMk cId="927664264" sldId="330"/>
            <ac:spMk id="6" creationId="{B59A991E-FA10-C435-DAF8-E14252465C9E}"/>
          </ac:spMkLst>
        </pc:spChg>
        <pc:spChg chg="del">
          <ac:chgData name="Martin Verjans" userId="23e40318f4d359fb" providerId="LiveId" clId="{9AF64C13-E91D-459B-8642-0F480EE0AA70}" dt="2025-03-24T16:22:46.233" v="10030" actId="478"/>
          <ac:spMkLst>
            <pc:docMk/>
            <pc:sldMk cId="927664264" sldId="330"/>
            <ac:spMk id="13" creationId="{FB2256E4-8417-08C8-9FD5-6F5951F67254}"/>
          </ac:spMkLst>
        </pc:spChg>
        <pc:spChg chg="del">
          <ac:chgData name="Martin Verjans" userId="23e40318f4d359fb" providerId="LiveId" clId="{9AF64C13-E91D-459B-8642-0F480EE0AA70}" dt="2025-03-24T16:22:46.233" v="10030" actId="478"/>
          <ac:spMkLst>
            <pc:docMk/>
            <pc:sldMk cId="927664264" sldId="330"/>
            <ac:spMk id="14" creationId="{64878B44-089B-D1CA-4C1C-4BC4381BB63D}"/>
          </ac:spMkLst>
        </pc:spChg>
        <pc:spChg chg="add mod">
          <ac:chgData name="Martin Verjans" userId="23e40318f4d359fb" providerId="LiveId" clId="{9AF64C13-E91D-459B-8642-0F480EE0AA70}" dt="2025-03-24T16:26:35.777" v="10245" actId="20577"/>
          <ac:spMkLst>
            <pc:docMk/>
            <pc:sldMk cId="927664264" sldId="330"/>
            <ac:spMk id="16" creationId="{009D852D-24E5-BF14-0C30-A4F437DC5BBD}"/>
          </ac:spMkLst>
        </pc:spChg>
        <pc:spChg chg="del">
          <ac:chgData name="Martin Verjans" userId="23e40318f4d359fb" providerId="LiveId" clId="{9AF64C13-E91D-459B-8642-0F480EE0AA70}" dt="2025-03-24T16:22:46.233" v="10030" actId="478"/>
          <ac:spMkLst>
            <pc:docMk/>
            <pc:sldMk cId="927664264" sldId="330"/>
            <ac:spMk id="17" creationId="{87A51EDE-7837-9970-6E24-38B8830DBDFC}"/>
          </ac:spMkLst>
        </pc:spChg>
        <pc:spChg chg="mod">
          <ac:chgData name="Martin Verjans" userId="23e40318f4d359fb" providerId="LiveId" clId="{9AF64C13-E91D-459B-8642-0F480EE0AA70}" dt="2025-03-24T16:22:55.027" v="10033" actId="1076"/>
          <ac:spMkLst>
            <pc:docMk/>
            <pc:sldMk cId="927664264" sldId="330"/>
            <ac:spMk id="21" creationId="{930BFE06-DE96-0E6E-104A-70EDD8FFEB2D}"/>
          </ac:spMkLst>
        </pc:spChg>
        <pc:spChg chg="mod">
          <ac:chgData name="Martin Verjans" userId="23e40318f4d359fb" providerId="LiveId" clId="{9AF64C13-E91D-459B-8642-0F480EE0AA70}" dt="2025-03-24T16:22:55.027" v="10033" actId="1076"/>
          <ac:spMkLst>
            <pc:docMk/>
            <pc:sldMk cId="927664264" sldId="330"/>
            <ac:spMk id="25" creationId="{CE1A6B80-31D5-769C-76B6-B74FC2A1BD3E}"/>
          </ac:spMkLst>
        </pc:spChg>
        <pc:spChg chg="del">
          <ac:chgData name="Martin Verjans" userId="23e40318f4d359fb" providerId="LiveId" clId="{9AF64C13-E91D-459B-8642-0F480EE0AA70}" dt="2025-03-24T16:22:46.233" v="10030" actId="478"/>
          <ac:spMkLst>
            <pc:docMk/>
            <pc:sldMk cId="927664264" sldId="330"/>
            <ac:spMk id="36" creationId="{127FBFEA-821D-CBA0-FA00-465A8079AA95}"/>
          </ac:spMkLst>
        </pc:spChg>
        <pc:picChg chg="del">
          <ac:chgData name="Martin Verjans" userId="23e40318f4d359fb" providerId="LiveId" clId="{9AF64C13-E91D-459B-8642-0F480EE0AA70}" dt="2025-03-24T16:22:59.764" v="10034" actId="478"/>
          <ac:picMkLst>
            <pc:docMk/>
            <pc:sldMk cId="927664264" sldId="330"/>
            <ac:picMk id="22" creationId="{05C6AEDF-FD7D-163A-BFD4-1AF0FA384C97}"/>
          </ac:picMkLst>
        </pc:picChg>
        <pc:cxnChg chg="add mod">
          <ac:chgData name="Martin Verjans" userId="23e40318f4d359fb" providerId="LiveId" clId="{9AF64C13-E91D-459B-8642-0F480EE0AA70}" dt="2025-03-24T16:25:42.269" v="10208" actId="14100"/>
          <ac:cxnSpMkLst>
            <pc:docMk/>
            <pc:sldMk cId="927664264" sldId="330"/>
            <ac:cxnSpMk id="4" creationId="{2C45F984-813C-0896-9E77-67569B9F044B}"/>
          </ac:cxnSpMkLst>
        </pc:cxnChg>
        <pc:cxnChg chg="add mod">
          <ac:chgData name="Martin Verjans" userId="23e40318f4d359fb" providerId="LiveId" clId="{9AF64C13-E91D-459B-8642-0F480EE0AA70}" dt="2025-03-24T16:26:10.281" v="10226" actId="14100"/>
          <ac:cxnSpMkLst>
            <pc:docMk/>
            <pc:sldMk cId="927664264" sldId="330"/>
            <ac:cxnSpMk id="11" creationId="{B74E0DC2-E94A-7F6A-3423-CEC81D490F63}"/>
          </ac:cxnSpMkLst>
        </pc:cxnChg>
        <pc:cxnChg chg="add mod">
          <ac:chgData name="Martin Verjans" userId="23e40318f4d359fb" providerId="LiveId" clId="{9AF64C13-E91D-459B-8642-0F480EE0AA70}" dt="2025-03-24T16:26:43.893" v="10248" actId="14100"/>
          <ac:cxnSpMkLst>
            <pc:docMk/>
            <pc:sldMk cId="927664264" sldId="330"/>
            <ac:cxnSpMk id="18" creationId="{B0A38679-F1DA-D729-0626-C68D017E7DEE}"/>
          </ac:cxnSpMkLst>
        </pc:cxnChg>
        <pc:cxnChg chg="add mod">
          <ac:chgData name="Martin Verjans" userId="23e40318f4d359fb" providerId="LiveId" clId="{9AF64C13-E91D-459B-8642-0F480EE0AA70}" dt="2025-03-24T16:27:03.797" v="10251" actId="14100"/>
          <ac:cxnSpMkLst>
            <pc:docMk/>
            <pc:sldMk cId="927664264" sldId="330"/>
            <ac:cxnSpMk id="23" creationId="{6767307E-0763-8746-C4A1-EC3C5CBA0205}"/>
          </ac:cxnSpMkLst>
        </pc:cxnChg>
        <pc:cxnChg chg="del mod">
          <ac:chgData name="Martin Verjans" userId="23e40318f4d359fb" providerId="LiveId" clId="{9AF64C13-E91D-459B-8642-0F480EE0AA70}" dt="2025-03-24T16:22:47.725" v="10032" actId="478"/>
          <ac:cxnSpMkLst>
            <pc:docMk/>
            <pc:sldMk cId="927664264" sldId="330"/>
            <ac:cxnSpMk id="24" creationId="{D652BFF0-C6E3-8556-89FC-047FD8E1DDFE}"/>
          </ac:cxnSpMkLst>
        </pc:cxnChg>
        <pc:cxnChg chg="mod">
          <ac:chgData name="Martin Verjans" userId="23e40318f4d359fb" providerId="LiveId" clId="{9AF64C13-E91D-459B-8642-0F480EE0AA70}" dt="2025-03-24T16:22:55.027" v="10033" actId="1076"/>
          <ac:cxnSpMkLst>
            <pc:docMk/>
            <pc:sldMk cId="927664264" sldId="330"/>
            <ac:cxnSpMk id="26" creationId="{FF075CF3-4057-D59F-2400-9AAA92F07D6A}"/>
          </ac:cxnSpMkLst>
        </pc:cxnChg>
        <pc:cxnChg chg="mod">
          <ac:chgData name="Martin Verjans" userId="23e40318f4d359fb" providerId="LiveId" clId="{9AF64C13-E91D-459B-8642-0F480EE0AA70}" dt="2025-03-24T16:22:55.027" v="10033" actId="1076"/>
          <ac:cxnSpMkLst>
            <pc:docMk/>
            <pc:sldMk cId="927664264" sldId="330"/>
            <ac:cxnSpMk id="27" creationId="{333E36B7-D068-4824-8753-2AF8EE7A4836}"/>
          </ac:cxnSpMkLst>
        </pc:cxnChg>
        <pc:cxnChg chg="del mod">
          <ac:chgData name="Martin Verjans" userId="23e40318f4d359fb" providerId="LiveId" clId="{9AF64C13-E91D-459B-8642-0F480EE0AA70}" dt="2025-03-24T16:22:46.233" v="10030" actId="478"/>
          <ac:cxnSpMkLst>
            <pc:docMk/>
            <pc:sldMk cId="927664264" sldId="330"/>
            <ac:cxnSpMk id="32" creationId="{BD7F689F-67CA-9843-0E45-A9E2EFB519FD}"/>
          </ac:cxnSpMkLst>
        </pc:cxnChg>
        <pc:cxnChg chg="del mod">
          <ac:chgData name="Martin Verjans" userId="23e40318f4d359fb" providerId="LiveId" clId="{9AF64C13-E91D-459B-8642-0F480EE0AA70}" dt="2025-03-24T16:22:47.182" v="10031" actId="478"/>
          <ac:cxnSpMkLst>
            <pc:docMk/>
            <pc:sldMk cId="927664264" sldId="330"/>
            <ac:cxnSpMk id="33" creationId="{09C6B2DE-EAF8-B0BB-28FD-36EDD207B127}"/>
          </ac:cxnSpMkLst>
        </pc:cxnChg>
        <pc:cxnChg chg="del mod">
          <ac:chgData name="Martin Verjans" userId="23e40318f4d359fb" providerId="LiveId" clId="{9AF64C13-E91D-459B-8642-0F480EE0AA70}" dt="2025-03-24T16:22:46.233" v="10030" actId="478"/>
          <ac:cxnSpMkLst>
            <pc:docMk/>
            <pc:sldMk cId="927664264" sldId="330"/>
            <ac:cxnSpMk id="37" creationId="{E67F340F-803F-DFE2-9C4E-D7B5D947B5E5}"/>
          </ac:cxnSpMkLst>
        </pc:cxnChg>
        <pc:cxnChg chg="del mod">
          <ac:chgData name="Martin Verjans" userId="23e40318f4d359fb" providerId="LiveId" clId="{9AF64C13-E91D-459B-8642-0F480EE0AA70}" dt="2025-03-24T16:22:46.233" v="10030" actId="478"/>
          <ac:cxnSpMkLst>
            <pc:docMk/>
            <pc:sldMk cId="927664264" sldId="330"/>
            <ac:cxnSpMk id="41" creationId="{325D3C7F-E5D3-0FC2-863B-E6EFDEA9D1C6}"/>
          </ac:cxnSpMkLst>
        </pc:cxnChg>
      </pc:sldChg>
      <pc:sldChg chg="addSp delSp modSp add del mod">
        <pc:chgData name="Martin Verjans" userId="23e40318f4d359fb" providerId="LiveId" clId="{9AF64C13-E91D-459B-8642-0F480EE0AA70}" dt="2025-03-23T17:27:55.765" v="9994" actId="47"/>
        <pc:sldMkLst>
          <pc:docMk/>
          <pc:sldMk cId="3593502641" sldId="330"/>
        </pc:sldMkLst>
        <pc:spChg chg="add del mod">
          <ac:chgData name="Martin Verjans" userId="23e40318f4d359fb" providerId="LiveId" clId="{9AF64C13-E91D-459B-8642-0F480EE0AA70}" dt="2025-03-23T17:27:42.326" v="9993"/>
          <ac:spMkLst>
            <pc:docMk/>
            <pc:sldMk cId="3593502641" sldId="330"/>
            <ac:spMk id="3" creationId="{50D66621-1C27-BB1E-EFB8-2F2F0A4B52EF}"/>
          </ac:spMkLst>
        </pc:spChg>
        <pc:spChg chg="mod">
          <ac:chgData name="Martin Verjans" userId="23e40318f4d359fb" providerId="LiveId" clId="{9AF64C13-E91D-459B-8642-0F480EE0AA70}" dt="2025-03-23T17:27:10.422" v="9988" actId="20577"/>
          <ac:spMkLst>
            <pc:docMk/>
            <pc:sldMk cId="3593502641" sldId="330"/>
            <ac:spMk id="5" creationId="{5F181190-2BDB-4DE7-7FB8-B35470CA1999}"/>
          </ac:spMkLst>
        </pc:spChg>
      </pc:sldChg>
      <pc:sldChg chg="addSp delSp modSp add mod delAnim modAnim">
        <pc:chgData name="Martin Verjans" userId="23e40318f4d359fb" providerId="LiveId" clId="{9AF64C13-E91D-459B-8642-0F480EE0AA70}" dt="2025-03-24T16:40:18.953" v="10444" actId="20577"/>
        <pc:sldMkLst>
          <pc:docMk/>
          <pc:sldMk cId="661311370" sldId="331"/>
        </pc:sldMkLst>
        <pc:spChg chg="mod">
          <ac:chgData name="Martin Verjans" userId="23e40318f4d359fb" providerId="LiveId" clId="{9AF64C13-E91D-459B-8642-0F480EE0AA70}" dt="2025-03-24T16:40:18.953" v="10444" actId="20577"/>
          <ac:spMkLst>
            <pc:docMk/>
            <pc:sldMk cId="661311370" sldId="331"/>
            <ac:spMk id="6" creationId="{A2C23C4C-E161-71F0-F578-2003A275F892}"/>
          </ac:spMkLst>
        </pc:spChg>
        <pc:spChg chg="add mod">
          <ac:chgData name="Martin Verjans" userId="23e40318f4d359fb" providerId="LiveId" clId="{9AF64C13-E91D-459B-8642-0F480EE0AA70}" dt="2025-03-24T16:37:20.487" v="10361" actId="20577"/>
          <ac:spMkLst>
            <pc:docMk/>
            <pc:sldMk cId="661311370" sldId="331"/>
            <ac:spMk id="14" creationId="{71AAD951-0A5D-16AC-1381-8FDDA52ED3B5}"/>
          </ac:spMkLst>
        </pc:spChg>
        <pc:spChg chg="mod">
          <ac:chgData name="Martin Verjans" userId="23e40318f4d359fb" providerId="LiveId" clId="{9AF64C13-E91D-459B-8642-0F480EE0AA70}" dt="2025-03-24T16:31:14.703" v="10267" actId="1076"/>
          <ac:spMkLst>
            <pc:docMk/>
            <pc:sldMk cId="661311370" sldId="331"/>
            <ac:spMk id="25" creationId="{5F24451E-91AB-1458-B505-C9EED0C47DB8}"/>
          </ac:spMkLst>
        </pc:spChg>
        <pc:picChg chg="add mod">
          <ac:chgData name="Martin Verjans" userId="23e40318f4d359fb" providerId="LiveId" clId="{9AF64C13-E91D-459B-8642-0F480EE0AA70}" dt="2025-03-24T16:36:08.140" v="10330" actId="1076"/>
          <ac:picMkLst>
            <pc:docMk/>
            <pc:sldMk cId="661311370" sldId="331"/>
            <ac:picMk id="13" creationId="{A0969BC5-1C23-C38B-96D2-F03BE7552451}"/>
          </ac:picMkLst>
        </pc:picChg>
        <pc:cxnChg chg="add mod">
          <ac:chgData name="Martin Verjans" userId="23e40318f4d359fb" providerId="LiveId" clId="{9AF64C13-E91D-459B-8642-0F480EE0AA70}" dt="2025-03-24T16:36:33.437" v="10335" actId="17032"/>
          <ac:cxnSpMkLst>
            <pc:docMk/>
            <pc:sldMk cId="661311370" sldId="331"/>
            <ac:cxnSpMk id="17" creationId="{2D2DE67B-5406-81E0-80D6-BB80E88EA037}"/>
          </ac:cxnSpMkLst>
        </pc:cxnChg>
        <pc:cxnChg chg="add mod">
          <ac:chgData name="Martin Verjans" userId="23e40318f4d359fb" providerId="LiveId" clId="{9AF64C13-E91D-459B-8642-0F480EE0AA70}" dt="2025-03-24T16:36:43.327" v="10338" actId="14100"/>
          <ac:cxnSpMkLst>
            <pc:docMk/>
            <pc:sldMk cId="661311370" sldId="331"/>
            <ac:cxnSpMk id="20" creationId="{5B0DFC48-F073-2B00-DC10-8CF41753ABEA}"/>
          </ac:cxnSpMkLst>
        </pc:cxnChg>
        <pc:cxnChg chg="mod">
          <ac:chgData name="Martin Verjans" userId="23e40318f4d359fb" providerId="LiveId" clId="{9AF64C13-E91D-459B-8642-0F480EE0AA70}" dt="2025-03-24T16:31:14.703" v="10267" actId="1076"/>
          <ac:cxnSpMkLst>
            <pc:docMk/>
            <pc:sldMk cId="661311370" sldId="331"/>
            <ac:cxnSpMk id="23" creationId="{1C9DE06F-9DAD-351A-4128-BD2D1FDDBF24}"/>
          </ac:cxnSpMkLst>
        </pc:cxnChg>
        <pc:cxnChg chg="del mod">
          <ac:chgData name="Martin Verjans" userId="23e40318f4d359fb" providerId="LiveId" clId="{9AF64C13-E91D-459B-8642-0F480EE0AA70}" dt="2025-03-24T16:31:21.560" v="10268" actId="478"/>
          <ac:cxnSpMkLst>
            <pc:docMk/>
            <pc:sldMk cId="661311370" sldId="331"/>
            <ac:cxnSpMk id="26" creationId="{557795A2-F909-AFDC-E78C-847082655B90}"/>
          </ac:cxnSpMkLst>
        </pc:cxnChg>
        <pc:cxnChg chg="del mod">
          <ac:chgData name="Martin Verjans" userId="23e40318f4d359fb" providerId="LiveId" clId="{9AF64C13-E91D-459B-8642-0F480EE0AA70}" dt="2025-03-24T16:31:25.960" v="10269" actId="478"/>
          <ac:cxnSpMkLst>
            <pc:docMk/>
            <pc:sldMk cId="661311370" sldId="331"/>
            <ac:cxnSpMk id="27" creationId="{81BE6031-1EFD-E4BF-D698-7F25A0865525}"/>
          </ac:cxnSpMkLst>
        </pc:cxnChg>
        <pc:cxnChg chg="add del mod">
          <ac:chgData name="Martin Verjans" userId="23e40318f4d359fb" providerId="LiveId" clId="{9AF64C13-E91D-459B-8642-0F480EE0AA70}" dt="2025-03-24T16:39:34.066" v="10436" actId="478"/>
          <ac:cxnSpMkLst>
            <pc:docMk/>
            <pc:sldMk cId="661311370" sldId="331"/>
            <ac:cxnSpMk id="28" creationId="{9EE994D2-C237-44FC-A121-E1EEE5064295}"/>
          </ac:cxnSpMkLst>
        </pc:cxnChg>
      </pc:sldChg>
      <pc:sldChg chg="addSp delSp modSp add mod modAnim">
        <pc:chgData name="Martin Verjans" userId="23e40318f4d359fb" providerId="LiveId" clId="{9AF64C13-E91D-459B-8642-0F480EE0AA70}" dt="2025-03-24T17:44:19.881" v="11237"/>
        <pc:sldMkLst>
          <pc:docMk/>
          <pc:sldMk cId="1561985685" sldId="332"/>
        </pc:sldMkLst>
        <pc:spChg chg="mod">
          <ac:chgData name="Martin Verjans" userId="23e40318f4d359fb" providerId="LiveId" clId="{9AF64C13-E91D-459B-8642-0F480EE0AA70}" dt="2025-03-24T16:43:42.508" v="10559" actId="13926"/>
          <ac:spMkLst>
            <pc:docMk/>
            <pc:sldMk cId="1561985685" sldId="332"/>
            <ac:spMk id="6" creationId="{344F0416-04AB-9132-FE43-979D0EE2A0D5}"/>
          </ac:spMkLst>
        </pc:spChg>
        <pc:spChg chg="mod">
          <ac:chgData name="Martin Verjans" userId="23e40318f4d359fb" providerId="LiveId" clId="{9AF64C13-E91D-459B-8642-0F480EE0AA70}" dt="2025-03-24T17:44:19.881" v="11237"/>
          <ac:spMkLst>
            <pc:docMk/>
            <pc:sldMk cId="1561985685" sldId="332"/>
            <ac:spMk id="14" creationId="{65D97382-0914-862B-A765-68E565A2FB88}"/>
          </ac:spMkLst>
        </pc:spChg>
        <pc:spChg chg="mod">
          <ac:chgData name="Martin Verjans" userId="23e40318f4d359fb" providerId="LiveId" clId="{9AF64C13-E91D-459B-8642-0F480EE0AA70}" dt="2025-03-24T16:41:00.864" v="10449" actId="1076"/>
          <ac:spMkLst>
            <pc:docMk/>
            <pc:sldMk cId="1561985685" sldId="332"/>
            <ac:spMk id="16" creationId="{C3219A1A-FDD6-5264-177E-B9EEDCC967F9}"/>
          </ac:spMkLst>
        </pc:spChg>
        <pc:spChg chg="mod">
          <ac:chgData name="Martin Verjans" userId="23e40318f4d359fb" providerId="LiveId" clId="{9AF64C13-E91D-459B-8642-0F480EE0AA70}" dt="2025-03-24T16:41:06.885" v="10450" actId="1076"/>
          <ac:spMkLst>
            <pc:docMk/>
            <pc:sldMk cId="1561985685" sldId="332"/>
            <ac:spMk id="25" creationId="{E4DDE1E8-47B3-85D1-4B27-91DC010B510F}"/>
          </ac:spMkLst>
        </pc:spChg>
        <pc:picChg chg="del">
          <ac:chgData name="Martin Verjans" userId="23e40318f4d359fb" providerId="LiveId" clId="{9AF64C13-E91D-459B-8642-0F480EE0AA70}" dt="2025-03-24T16:41:55.752" v="10508" actId="478"/>
          <ac:picMkLst>
            <pc:docMk/>
            <pc:sldMk cId="1561985685" sldId="332"/>
            <ac:picMk id="13" creationId="{F02D44A8-4F10-8EC1-4BAE-710F1526D92E}"/>
          </ac:picMkLst>
        </pc:picChg>
        <pc:cxnChg chg="del mod">
          <ac:chgData name="Martin Verjans" userId="23e40318f4d359fb" providerId="LiveId" clId="{9AF64C13-E91D-459B-8642-0F480EE0AA70}" dt="2025-03-24T16:40:46.536" v="10447" actId="478"/>
          <ac:cxnSpMkLst>
            <pc:docMk/>
            <pc:sldMk cId="1561985685" sldId="332"/>
            <ac:cxnSpMk id="17" creationId="{DF5CAB3A-A5FD-AD94-B9BF-722EC1B8CFDF}"/>
          </ac:cxnSpMkLst>
        </pc:cxnChg>
        <pc:cxnChg chg="del mod">
          <ac:chgData name="Martin Verjans" userId="23e40318f4d359fb" providerId="LiveId" clId="{9AF64C13-E91D-459B-8642-0F480EE0AA70}" dt="2025-03-24T16:41:09.068" v="10451" actId="478"/>
          <ac:cxnSpMkLst>
            <pc:docMk/>
            <pc:sldMk cId="1561985685" sldId="332"/>
            <ac:cxnSpMk id="18" creationId="{C23E2247-F299-2AE0-A12E-85B553CA1151}"/>
          </ac:cxnSpMkLst>
        </pc:cxnChg>
        <pc:cxnChg chg="mod">
          <ac:chgData name="Martin Verjans" userId="23e40318f4d359fb" providerId="LiveId" clId="{9AF64C13-E91D-459B-8642-0F480EE0AA70}" dt="2025-03-24T16:41:00.864" v="10449" actId="1076"/>
          <ac:cxnSpMkLst>
            <pc:docMk/>
            <pc:sldMk cId="1561985685" sldId="332"/>
            <ac:cxnSpMk id="20" creationId="{ADC34A2E-3033-8753-23ED-99B50D66D65A}"/>
          </ac:cxnSpMkLst>
        </pc:cxnChg>
        <pc:cxnChg chg="add mod">
          <ac:chgData name="Martin Verjans" userId="23e40318f4d359fb" providerId="LiveId" clId="{9AF64C13-E91D-459B-8642-0F480EE0AA70}" dt="2025-03-24T16:41:18.309" v="10454" actId="14100"/>
          <ac:cxnSpMkLst>
            <pc:docMk/>
            <pc:sldMk cId="1561985685" sldId="332"/>
            <ac:cxnSpMk id="22" creationId="{985CDBCA-6135-F0FD-0377-C0ECC01F5083}"/>
          </ac:cxnSpMkLst>
        </pc:cxnChg>
        <pc:cxnChg chg="mod">
          <ac:chgData name="Martin Verjans" userId="23e40318f4d359fb" providerId="LiveId" clId="{9AF64C13-E91D-459B-8642-0F480EE0AA70}" dt="2025-03-24T16:41:06.885" v="10450" actId="1076"/>
          <ac:cxnSpMkLst>
            <pc:docMk/>
            <pc:sldMk cId="1561985685" sldId="332"/>
            <ac:cxnSpMk id="23" creationId="{AC5B4C4B-CE06-73DC-AC94-DE2363C61CEF}"/>
          </ac:cxnSpMkLst>
        </pc:cxnChg>
        <pc:cxnChg chg="add mod">
          <ac:chgData name="Martin Verjans" userId="23e40318f4d359fb" providerId="LiveId" clId="{9AF64C13-E91D-459B-8642-0F480EE0AA70}" dt="2025-03-24T16:42:07.531" v="10511" actId="14100"/>
          <ac:cxnSpMkLst>
            <pc:docMk/>
            <pc:sldMk cId="1561985685" sldId="332"/>
            <ac:cxnSpMk id="27" creationId="{FE688E2E-98FA-10B6-01D4-80E27E895AC1}"/>
          </ac:cxnSpMkLst>
        </pc:cxnChg>
        <pc:cxnChg chg="add mod">
          <ac:chgData name="Martin Verjans" userId="23e40318f4d359fb" providerId="LiveId" clId="{9AF64C13-E91D-459B-8642-0F480EE0AA70}" dt="2025-03-24T16:43:15.242" v="10519" actId="14100"/>
          <ac:cxnSpMkLst>
            <pc:docMk/>
            <pc:sldMk cId="1561985685" sldId="332"/>
            <ac:cxnSpMk id="30" creationId="{9AF198B6-76EA-5F52-20AE-66FAB87B2111}"/>
          </ac:cxnSpMkLst>
        </pc:cxnChg>
      </pc:sldChg>
      <pc:sldChg chg="addSp delSp modSp add mod delAnim modAnim">
        <pc:chgData name="Martin Verjans" userId="23e40318f4d359fb" providerId="LiveId" clId="{9AF64C13-E91D-459B-8642-0F480EE0AA70}" dt="2025-03-24T17:43:59.708" v="11236" actId="20577"/>
        <pc:sldMkLst>
          <pc:docMk/>
          <pc:sldMk cId="2748410437" sldId="333"/>
        </pc:sldMkLst>
        <pc:spChg chg="mod">
          <ac:chgData name="Martin Verjans" userId="23e40318f4d359fb" providerId="LiveId" clId="{9AF64C13-E91D-459B-8642-0F480EE0AA70}" dt="2025-03-24T16:44:52.578" v="10611" actId="14100"/>
          <ac:spMkLst>
            <pc:docMk/>
            <pc:sldMk cId="2748410437" sldId="333"/>
            <ac:spMk id="6" creationId="{BACBCD64-A10D-003E-55C0-B88F3A9F90A9}"/>
          </ac:spMkLst>
        </pc:spChg>
        <pc:spChg chg="mod">
          <ac:chgData name="Martin Verjans" userId="23e40318f4d359fb" providerId="LiveId" clId="{9AF64C13-E91D-459B-8642-0F480EE0AA70}" dt="2025-03-24T17:43:59.708" v="11236" actId="20577"/>
          <ac:spMkLst>
            <pc:docMk/>
            <pc:sldMk cId="2748410437" sldId="333"/>
            <ac:spMk id="14" creationId="{AED9C7CF-BED8-51E6-9525-B34CFD70492B}"/>
          </ac:spMkLst>
        </pc:spChg>
        <pc:spChg chg="del mod">
          <ac:chgData name="Martin Verjans" userId="23e40318f4d359fb" providerId="LiveId" clId="{9AF64C13-E91D-459B-8642-0F480EE0AA70}" dt="2025-03-24T16:44:21.194" v="10565" actId="478"/>
          <ac:spMkLst>
            <pc:docMk/>
            <pc:sldMk cId="2748410437" sldId="333"/>
            <ac:spMk id="16" creationId="{60647216-4052-8C16-8107-248E21F8344A}"/>
          </ac:spMkLst>
        </pc:spChg>
        <pc:spChg chg="mod">
          <ac:chgData name="Martin Verjans" userId="23e40318f4d359fb" providerId="LiveId" clId="{9AF64C13-E91D-459B-8642-0F480EE0AA70}" dt="2025-03-24T16:44:30.878" v="10569" actId="1076"/>
          <ac:spMkLst>
            <pc:docMk/>
            <pc:sldMk cId="2748410437" sldId="333"/>
            <ac:spMk id="21" creationId="{66FB0D40-12E6-EB19-CF05-8A78C75738E0}"/>
          </ac:spMkLst>
        </pc:spChg>
        <pc:picChg chg="add del mod">
          <ac:chgData name="Martin Verjans" userId="23e40318f4d359fb" providerId="LiveId" clId="{9AF64C13-E91D-459B-8642-0F480EE0AA70}" dt="2025-03-24T16:46:53.710" v="10624" actId="478"/>
          <ac:picMkLst>
            <pc:docMk/>
            <pc:sldMk cId="2748410437" sldId="333"/>
            <ac:picMk id="13" creationId="{31AC6E14-CE7F-FBB3-4B07-10F2A91E3354}"/>
          </ac:picMkLst>
        </pc:picChg>
        <pc:picChg chg="add mod">
          <ac:chgData name="Martin Verjans" userId="23e40318f4d359fb" providerId="LiveId" clId="{9AF64C13-E91D-459B-8642-0F480EE0AA70}" dt="2025-03-24T16:45:36.148" v="10616" actId="1076"/>
          <ac:picMkLst>
            <pc:docMk/>
            <pc:sldMk cId="2748410437" sldId="333"/>
            <ac:picMk id="15" creationId="{0162550B-338B-E417-F3AB-0C49E753A0BA}"/>
          </ac:picMkLst>
        </pc:picChg>
        <pc:picChg chg="add mod">
          <ac:chgData name="Martin Verjans" userId="23e40318f4d359fb" providerId="LiveId" clId="{9AF64C13-E91D-459B-8642-0F480EE0AA70}" dt="2025-03-24T16:46:59.625" v="10625" actId="1076"/>
          <ac:picMkLst>
            <pc:docMk/>
            <pc:sldMk cId="2748410437" sldId="333"/>
            <ac:picMk id="18" creationId="{0548FAA8-5E31-F3D8-D9CD-9F292C2482AA}"/>
          </ac:picMkLst>
        </pc:picChg>
        <pc:cxnChg chg="del mod">
          <ac:chgData name="Martin Verjans" userId="23e40318f4d359fb" providerId="LiveId" clId="{9AF64C13-E91D-459B-8642-0F480EE0AA70}" dt="2025-03-24T16:44:24.483" v="10568" actId="478"/>
          <ac:cxnSpMkLst>
            <pc:docMk/>
            <pc:sldMk cId="2748410437" sldId="333"/>
            <ac:cxnSpMk id="11" creationId="{FFD055EB-A7C9-F390-5CE4-1323BFBF79B0}"/>
          </ac:cxnSpMkLst>
        </pc:cxnChg>
        <pc:cxnChg chg="del mod">
          <ac:chgData name="Martin Verjans" userId="23e40318f4d359fb" providerId="LiveId" clId="{9AF64C13-E91D-459B-8642-0F480EE0AA70}" dt="2025-03-24T16:44:22.349" v="10566" actId="478"/>
          <ac:cxnSpMkLst>
            <pc:docMk/>
            <pc:sldMk cId="2748410437" sldId="333"/>
            <ac:cxnSpMk id="20" creationId="{77A6B26B-022E-48B7-1C69-FC8D59E4B3D2}"/>
          </ac:cxnSpMkLst>
        </pc:cxnChg>
        <pc:cxnChg chg="del mod">
          <ac:chgData name="Martin Verjans" userId="23e40318f4d359fb" providerId="LiveId" clId="{9AF64C13-E91D-459B-8642-0F480EE0AA70}" dt="2025-03-24T16:44:23.204" v="10567" actId="478"/>
          <ac:cxnSpMkLst>
            <pc:docMk/>
            <pc:sldMk cId="2748410437" sldId="333"/>
            <ac:cxnSpMk id="23" creationId="{6D48ABA1-C44F-4DD6-C5EB-21BDC3D362E1}"/>
          </ac:cxnSpMkLst>
        </pc:cxnChg>
        <pc:cxnChg chg="mod">
          <ac:chgData name="Martin Verjans" userId="23e40318f4d359fb" providerId="LiveId" clId="{9AF64C13-E91D-459B-8642-0F480EE0AA70}" dt="2025-03-24T16:44:30.878" v="10569" actId="1076"/>
          <ac:cxnSpMkLst>
            <pc:docMk/>
            <pc:sldMk cId="2748410437" sldId="333"/>
            <ac:cxnSpMk id="27" creationId="{9DA1B37E-D50B-1FEE-C70F-16231A21A0B1}"/>
          </ac:cxnSpMkLst>
        </pc:cxnChg>
        <pc:cxnChg chg="mod">
          <ac:chgData name="Martin Verjans" userId="23e40318f4d359fb" providerId="LiveId" clId="{9AF64C13-E91D-459B-8642-0F480EE0AA70}" dt="2025-03-24T16:44:30.878" v="10569" actId="1076"/>
          <ac:cxnSpMkLst>
            <pc:docMk/>
            <pc:sldMk cId="2748410437" sldId="333"/>
            <ac:cxnSpMk id="30" creationId="{060F1C69-5067-3D22-749C-3EB886B8853F}"/>
          </ac:cxnSpMkLst>
        </pc:cxnChg>
      </pc:sldChg>
      <pc:sldChg chg="addSp delSp modSp add mod modAnim">
        <pc:chgData name="Martin Verjans" userId="23e40318f4d359fb" providerId="LiveId" clId="{9AF64C13-E91D-459B-8642-0F480EE0AA70}" dt="2025-03-24T17:24:29.604" v="10747"/>
        <pc:sldMkLst>
          <pc:docMk/>
          <pc:sldMk cId="3658329214" sldId="334"/>
        </pc:sldMkLst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3" creationId="{E8EAD75E-C14D-26F0-5ADF-CC4C2C509899}"/>
          </ac:spMkLst>
        </pc:spChg>
        <pc:spChg chg="mod">
          <ac:chgData name="Martin Verjans" userId="23e40318f4d359fb" providerId="LiveId" clId="{9AF64C13-E91D-459B-8642-0F480EE0AA70}" dt="2025-03-24T17:17:04.509" v="10686" actId="14100"/>
          <ac:spMkLst>
            <pc:docMk/>
            <pc:sldMk cId="3658329214" sldId="334"/>
            <ac:spMk id="5" creationId="{FB2BD971-65D3-C2E1-5D5D-6500373FB3A8}"/>
          </ac:spMkLst>
        </pc:spChg>
        <pc:spChg chg="mod">
          <ac:chgData name="Martin Verjans" userId="23e40318f4d359fb" providerId="LiveId" clId="{9AF64C13-E91D-459B-8642-0F480EE0AA70}" dt="2025-03-24T17:20:15.952" v="10719" actId="14100"/>
          <ac:spMkLst>
            <pc:docMk/>
            <pc:sldMk cId="3658329214" sldId="334"/>
            <ac:spMk id="7" creationId="{80A8C279-F6E2-29E2-BFD4-CA24F2033125}"/>
          </ac:spMkLst>
        </pc:spChg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10" creationId="{3FF90125-DB76-4F7C-AEEC-0DF86C924869}"/>
          </ac:spMkLst>
        </pc:spChg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11" creationId="{A2DE579C-7C62-B86F-4AB3-27BEBCF332D7}"/>
          </ac:spMkLst>
        </pc:spChg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12" creationId="{B7FDAAC5-41D0-1E3C-FB81-4F54CCDF4209}"/>
          </ac:spMkLst>
        </pc:spChg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13" creationId="{A4666868-69D3-A502-7518-03D7A04D7D50}"/>
          </ac:spMkLst>
        </pc:spChg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15" creationId="{CA615441-5FE3-26C1-1719-F5E6D6758F2E}"/>
          </ac:spMkLst>
        </pc:spChg>
        <pc:spChg chg="add mod">
          <ac:chgData name="Martin Verjans" userId="23e40318f4d359fb" providerId="LiveId" clId="{9AF64C13-E91D-459B-8642-0F480EE0AA70}" dt="2025-03-24T17:17:44.199" v="10695" actId="1076"/>
          <ac:spMkLst>
            <pc:docMk/>
            <pc:sldMk cId="3658329214" sldId="334"/>
            <ac:spMk id="16" creationId="{5CC51053-1A77-4BB3-3584-DA42D6D1A464}"/>
          </ac:spMkLst>
        </pc:spChg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17" creationId="{0C8C44DC-16DD-4EEE-F10F-658742082218}"/>
          </ac:spMkLst>
        </pc:spChg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18" creationId="{493DA927-EAD1-9A84-F01E-5C59032FDA78}"/>
          </ac:spMkLst>
        </pc:spChg>
        <pc:spChg chg="add mod">
          <ac:chgData name="Martin Verjans" userId="23e40318f4d359fb" providerId="LiveId" clId="{9AF64C13-E91D-459B-8642-0F480EE0AA70}" dt="2025-03-24T17:16:09.457" v="10679" actId="1076"/>
          <ac:spMkLst>
            <pc:docMk/>
            <pc:sldMk cId="3658329214" sldId="334"/>
            <ac:spMk id="20" creationId="{BFBDFAD5-B217-4321-3B9B-80B7CB88FD03}"/>
          </ac:spMkLst>
        </pc:spChg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21" creationId="{BB7B30B8-EEB4-9116-9EEF-519AB600FE71}"/>
          </ac:spMkLst>
        </pc:spChg>
        <pc:spChg chg="add mod">
          <ac:chgData name="Martin Verjans" userId="23e40318f4d359fb" providerId="LiveId" clId="{9AF64C13-E91D-459B-8642-0F480EE0AA70}" dt="2025-03-24T17:20:35.522" v="10722" actId="14100"/>
          <ac:spMkLst>
            <pc:docMk/>
            <pc:sldMk cId="3658329214" sldId="334"/>
            <ac:spMk id="22" creationId="{8C0FA98C-8174-0D03-506A-D9E435DCF8C0}"/>
          </ac:spMkLst>
        </pc:spChg>
        <pc:spChg chg="add mod">
          <ac:chgData name="Martin Verjans" userId="23e40318f4d359fb" providerId="LiveId" clId="{9AF64C13-E91D-459B-8642-0F480EE0AA70}" dt="2025-03-24T17:16:09.457" v="10679" actId="1076"/>
          <ac:spMkLst>
            <pc:docMk/>
            <pc:sldMk cId="3658329214" sldId="334"/>
            <ac:spMk id="23" creationId="{5A2445C4-775D-8B16-4B9E-6A42BA0BFEBE}"/>
          </ac:spMkLst>
        </pc:spChg>
        <pc:spChg chg="add mod">
          <ac:chgData name="Martin Verjans" userId="23e40318f4d359fb" providerId="LiveId" clId="{9AF64C13-E91D-459B-8642-0F480EE0AA70}" dt="2025-03-24T17:17:57.721" v="10696" actId="1076"/>
          <ac:spMkLst>
            <pc:docMk/>
            <pc:sldMk cId="3658329214" sldId="334"/>
            <ac:spMk id="27" creationId="{9ECE01EF-358F-1B54-3468-60881803AA04}"/>
          </ac:spMkLst>
        </pc:spChg>
        <pc:spChg chg="add mod">
          <ac:chgData name="Martin Verjans" userId="23e40318f4d359fb" providerId="LiveId" clId="{9AF64C13-E91D-459B-8642-0F480EE0AA70}" dt="2025-03-24T17:17:57.721" v="10696" actId="1076"/>
          <ac:spMkLst>
            <pc:docMk/>
            <pc:sldMk cId="3658329214" sldId="334"/>
            <ac:spMk id="28" creationId="{5C9FE5DA-88FC-AD91-1971-719C32271768}"/>
          </ac:spMkLst>
        </pc:spChg>
        <pc:spChg chg="add mod">
          <ac:chgData name="Martin Verjans" userId="23e40318f4d359fb" providerId="LiveId" clId="{9AF64C13-E91D-459B-8642-0F480EE0AA70}" dt="2025-03-24T17:17:57.721" v="10696" actId="1076"/>
          <ac:spMkLst>
            <pc:docMk/>
            <pc:sldMk cId="3658329214" sldId="334"/>
            <ac:spMk id="30" creationId="{BB491DD6-6F67-3787-7841-B57DA50794E0}"/>
          </ac:spMkLst>
        </pc:spChg>
        <pc:spChg chg="add mod">
          <ac:chgData name="Martin Verjans" userId="23e40318f4d359fb" providerId="LiveId" clId="{9AF64C13-E91D-459B-8642-0F480EE0AA70}" dt="2025-03-24T17:17:57.721" v="10696" actId="1076"/>
          <ac:spMkLst>
            <pc:docMk/>
            <pc:sldMk cId="3658329214" sldId="334"/>
            <ac:spMk id="31" creationId="{B037FC84-8D32-E4F9-177B-08B27D8893B0}"/>
          </ac:spMkLst>
        </pc:spChg>
        <pc:spChg chg="mod">
          <ac:chgData name="Martin Verjans" userId="23e40318f4d359fb" providerId="LiveId" clId="{9AF64C13-E91D-459B-8642-0F480EE0AA70}" dt="2025-03-24T17:20:54.891" v="10727" actId="20577"/>
          <ac:spMkLst>
            <pc:docMk/>
            <pc:sldMk cId="3658329214" sldId="334"/>
            <ac:spMk id="33" creationId="{37CAAA94-E431-9BEB-7FA4-E0A81F1AFC21}"/>
          </ac:spMkLst>
        </pc:spChg>
        <pc:spChg chg="del">
          <ac:chgData name="Martin Verjans" userId="23e40318f4d359fb" providerId="LiveId" clId="{9AF64C13-E91D-459B-8642-0F480EE0AA70}" dt="2025-03-24T17:15:57.367" v="10677" actId="478"/>
          <ac:spMkLst>
            <pc:docMk/>
            <pc:sldMk cId="3658329214" sldId="334"/>
            <ac:spMk id="34" creationId="{839477BE-1351-49DC-6919-160AC635406F}"/>
          </ac:spMkLst>
        </pc:spChg>
        <pc:spChg chg="add mod">
          <ac:chgData name="Martin Verjans" userId="23e40318f4d359fb" providerId="LiveId" clId="{9AF64C13-E91D-459B-8642-0F480EE0AA70}" dt="2025-03-24T17:18:24.854" v="10698" actId="1076"/>
          <ac:spMkLst>
            <pc:docMk/>
            <pc:sldMk cId="3658329214" sldId="334"/>
            <ac:spMk id="37" creationId="{C79A2F41-69A1-58DC-1C10-AF0A09971DAF}"/>
          </ac:spMkLst>
        </pc:spChg>
        <pc:spChg chg="add mod">
          <ac:chgData name="Martin Verjans" userId="23e40318f4d359fb" providerId="LiveId" clId="{9AF64C13-E91D-459B-8642-0F480EE0AA70}" dt="2025-03-24T17:18:24.854" v="10698" actId="1076"/>
          <ac:spMkLst>
            <pc:docMk/>
            <pc:sldMk cId="3658329214" sldId="334"/>
            <ac:spMk id="38" creationId="{39C8586C-923E-F0B6-B8CA-E7D08816A33E}"/>
          </ac:spMkLst>
        </pc:spChg>
        <pc:spChg chg="add mod">
          <ac:chgData name="Martin Verjans" userId="23e40318f4d359fb" providerId="LiveId" clId="{9AF64C13-E91D-459B-8642-0F480EE0AA70}" dt="2025-03-24T17:19:34.104" v="10709" actId="1076"/>
          <ac:spMkLst>
            <pc:docMk/>
            <pc:sldMk cId="3658329214" sldId="334"/>
            <ac:spMk id="52" creationId="{275E1FD2-21A5-4C8E-CBC1-3F4AB5F41BB0}"/>
          </ac:spMkLst>
        </pc:spChg>
        <pc:spChg chg="add mod">
          <ac:chgData name="Martin Verjans" userId="23e40318f4d359fb" providerId="LiveId" clId="{9AF64C13-E91D-459B-8642-0F480EE0AA70}" dt="2025-03-24T17:21:12.788" v="10729" actId="1076"/>
          <ac:spMkLst>
            <pc:docMk/>
            <pc:sldMk cId="3658329214" sldId="334"/>
            <ac:spMk id="63" creationId="{5F9FE868-4F17-4A5D-D827-6E8CC7109C45}"/>
          </ac:spMkLst>
        </pc:spChg>
        <pc:spChg chg="add mod">
          <ac:chgData name="Martin Verjans" userId="23e40318f4d359fb" providerId="LiveId" clId="{9AF64C13-E91D-459B-8642-0F480EE0AA70}" dt="2025-03-24T17:21:43.751" v="10733" actId="1076"/>
          <ac:spMkLst>
            <pc:docMk/>
            <pc:sldMk cId="3658329214" sldId="334"/>
            <ac:spMk id="64" creationId="{47AA2FB6-6F8B-464E-AD23-A8D0C0162B3A}"/>
          </ac:spMkLst>
        </pc:spChg>
        <pc:cxnChg chg="add mod">
          <ac:chgData name="Martin Verjans" userId="23e40318f4d359fb" providerId="LiveId" clId="{9AF64C13-E91D-459B-8642-0F480EE0AA70}" dt="2025-03-24T17:16:09.457" v="10679" actId="1076"/>
          <ac:cxnSpMkLst>
            <pc:docMk/>
            <pc:sldMk cId="3658329214" sldId="334"/>
            <ac:cxnSpMk id="25" creationId="{12A69CE9-E6EF-E487-7BB4-1E4C379DA0DA}"/>
          </ac:cxnSpMkLst>
        </pc:cxnChg>
        <pc:cxnChg chg="add mod">
          <ac:chgData name="Martin Verjans" userId="23e40318f4d359fb" providerId="LiveId" clId="{9AF64C13-E91D-459B-8642-0F480EE0AA70}" dt="2025-03-24T17:17:57.721" v="10696" actId="1076"/>
          <ac:cxnSpMkLst>
            <pc:docMk/>
            <pc:sldMk cId="3658329214" sldId="334"/>
            <ac:cxnSpMk id="29" creationId="{E6CC0104-C328-C07F-5EF2-09671E7A79A6}"/>
          </ac:cxnSpMkLst>
        </pc:cxnChg>
        <pc:cxnChg chg="add mod">
          <ac:chgData name="Martin Verjans" userId="23e40318f4d359fb" providerId="LiveId" clId="{9AF64C13-E91D-459B-8642-0F480EE0AA70}" dt="2025-03-24T17:17:57.721" v="10696" actId="1076"/>
          <ac:cxnSpMkLst>
            <pc:docMk/>
            <pc:sldMk cId="3658329214" sldId="334"/>
            <ac:cxnSpMk id="35" creationId="{CBF8164F-04DD-749B-4F1D-E09294370BAF}"/>
          </ac:cxnSpMkLst>
        </pc:cxnChg>
        <pc:cxnChg chg="add mod">
          <ac:chgData name="Martin Verjans" userId="23e40318f4d359fb" providerId="LiveId" clId="{9AF64C13-E91D-459B-8642-0F480EE0AA70}" dt="2025-03-24T17:18:24.854" v="10698" actId="1076"/>
          <ac:cxnSpMkLst>
            <pc:docMk/>
            <pc:sldMk cId="3658329214" sldId="334"/>
            <ac:cxnSpMk id="41" creationId="{FADB620A-46E9-83FF-CE54-5ECC2E48A69D}"/>
          </ac:cxnSpMkLst>
        </pc:cxnChg>
        <pc:cxnChg chg="add mod">
          <ac:chgData name="Martin Verjans" userId="23e40318f4d359fb" providerId="LiveId" clId="{9AF64C13-E91D-459B-8642-0F480EE0AA70}" dt="2025-03-24T17:18:36.684" v="10700" actId="17032"/>
          <ac:cxnSpMkLst>
            <pc:docMk/>
            <pc:sldMk cId="3658329214" sldId="334"/>
            <ac:cxnSpMk id="45" creationId="{7EFFFCFC-CCF7-6A3E-0EDD-6A72B5827713}"/>
          </ac:cxnSpMkLst>
        </pc:cxnChg>
        <pc:cxnChg chg="add mod">
          <ac:chgData name="Martin Verjans" userId="23e40318f4d359fb" providerId="LiveId" clId="{9AF64C13-E91D-459B-8642-0F480EE0AA70}" dt="2025-03-24T17:18:48.845" v="10703" actId="14100"/>
          <ac:cxnSpMkLst>
            <pc:docMk/>
            <pc:sldMk cId="3658329214" sldId="334"/>
            <ac:cxnSpMk id="46" creationId="{53A0135F-8CA0-5005-410F-F6F71AF519E7}"/>
          </ac:cxnSpMkLst>
        </pc:cxnChg>
        <pc:cxnChg chg="add mod">
          <ac:chgData name="Martin Verjans" userId="23e40318f4d359fb" providerId="LiveId" clId="{9AF64C13-E91D-459B-8642-0F480EE0AA70}" dt="2025-03-24T17:18:56.929" v="10706" actId="14100"/>
          <ac:cxnSpMkLst>
            <pc:docMk/>
            <pc:sldMk cId="3658329214" sldId="334"/>
            <ac:cxnSpMk id="49" creationId="{CEE8840F-B8C0-3CF9-B0A9-E7AB0D602260}"/>
          </ac:cxnSpMkLst>
        </pc:cxnChg>
        <pc:cxnChg chg="add del mod">
          <ac:chgData name="Martin Verjans" userId="23e40318f4d359fb" providerId="LiveId" clId="{9AF64C13-E91D-459B-8642-0F480EE0AA70}" dt="2025-03-24T17:19:26.946" v="10708" actId="478"/>
          <ac:cxnSpMkLst>
            <pc:docMk/>
            <pc:sldMk cId="3658329214" sldId="334"/>
            <ac:cxnSpMk id="53" creationId="{A5511673-D5BD-02AA-28A6-3DA2262CBE79}"/>
          </ac:cxnSpMkLst>
        </pc:cxnChg>
        <pc:cxnChg chg="add mod">
          <ac:chgData name="Martin Verjans" userId="23e40318f4d359fb" providerId="LiveId" clId="{9AF64C13-E91D-459B-8642-0F480EE0AA70}" dt="2025-03-24T17:19:42.364" v="10712" actId="14100"/>
          <ac:cxnSpMkLst>
            <pc:docMk/>
            <pc:sldMk cId="3658329214" sldId="334"/>
            <ac:cxnSpMk id="54" creationId="{3DE8F410-B7BE-B0DC-B97B-D7829EF52DF7}"/>
          </ac:cxnSpMkLst>
        </pc:cxnChg>
        <pc:cxnChg chg="add mod">
          <ac:chgData name="Martin Verjans" userId="23e40318f4d359fb" providerId="LiveId" clId="{9AF64C13-E91D-459B-8642-0F480EE0AA70}" dt="2025-03-24T17:19:54.149" v="10715" actId="14100"/>
          <ac:cxnSpMkLst>
            <pc:docMk/>
            <pc:sldMk cId="3658329214" sldId="334"/>
            <ac:cxnSpMk id="57" creationId="{9CFFB313-CFF6-E64C-533F-2871760A9E88}"/>
          </ac:cxnSpMkLst>
        </pc:cxnChg>
        <pc:cxnChg chg="add mod">
          <ac:chgData name="Martin Verjans" userId="23e40318f4d359fb" providerId="LiveId" clId="{9AF64C13-E91D-459B-8642-0F480EE0AA70}" dt="2025-03-24T17:20:05.224" v="10718" actId="14100"/>
          <ac:cxnSpMkLst>
            <pc:docMk/>
            <pc:sldMk cId="3658329214" sldId="334"/>
            <ac:cxnSpMk id="60" creationId="{AC4FBF1E-52DC-CE7D-A894-C3E77718BAAD}"/>
          </ac:cxnSpMkLst>
        </pc:cxnChg>
      </pc:sldChg>
      <pc:sldChg chg="modSp add modAnim">
        <pc:chgData name="Martin Verjans" userId="23e40318f4d359fb" providerId="LiveId" clId="{9AF64C13-E91D-459B-8642-0F480EE0AA70}" dt="2025-03-24T17:31:36.521" v="11228" actId="13926"/>
        <pc:sldMkLst>
          <pc:docMk/>
          <pc:sldMk cId="1469217626" sldId="335"/>
        </pc:sldMkLst>
        <pc:spChg chg="mod">
          <ac:chgData name="Martin Verjans" userId="23e40318f4d359fb" providerId="LiveId" clId="{9AF64C13-E91D-459B-8642-0F480EE0AA70}" dt="2025-03-24T17:31:36.521" v="11228" actId="13926"/>
          <ac:spMkLst>
            <pc:docMk/>
            <pc:sldMk cId="1469217626" sldId="335"/>
            <ac:spMk id="4" creationId="{BB58C0DA-9F8E-D8CD-BCB8-E4D78FB22CBF}"/>
          </ac:spMkLst>
        </pc:spChg>
      </pc:sldChg>
      <pc:sldChg chg="addSp delSp modSp add mod delAnim modAnim">
        <pc:chgData name="Martin Verjans" userId="23e40318f4d359fb" providerId="LiveId" clId="{9AF64C13-E91D-459B-8642-0F480EE0AA70}" dt="2025-03-24T17:48:14.434" v="11330"/>
        <pc:sldMkLst>
          <pc:docMk/>
          <pc:sldMk cId="1079410362" sldId="336"/>
        </pc:sldMkLst>
        <pc:spChg chg="add mod">
          <ac:chgData name="Martin Verjans" userId="23e40318f4d359fb" providerId="LiveId" clId="{9AF64C13-E91D-459B-8642-0F480EE0AA70}" dt="2025-03-24T17:47:14.251" v="11271" actId="17032"/>
          <ac:spMkLst>
            <pc:docMk/>
            <pc:sldMk cId="1079410362" sldId="336"/>
            <ac:spMk id="5" creationId="{1C9FD81C-5C93-632D-B6A4-34A586C71A33}"/>
          </ac:spMkLst>
        </pc:spChg>
        <pc:spChg chg="mod">
          <ac:chgData name="Martin Verjans" userId="23e40318f4d359fb" providerId="LiveId" clId="{9AF64C13-E91D-459B-8642-0F480EE0AA70}" dt="2025-03-24T17:48:06.683" v="11329" actId="13926"/>
          <ac:spMkLst>
            <pc:docMk/>
            <pc:sldMk cId="1079410362" sldId="336"/>
            <ac:spMk id="6" creationId="{34B69D0A-0232-939E-5E42-D7469FF70002}"/>
          </ac:spMkLst>
        </pc:spChg>
        <pc:picChg chg="del">
          <ac:chgData name="Martin Verjans" userId="23e40318f4d359fb" providerId="LiveId" clId="{9AF64C13-E91D-459B-8642-0F480EE0AA70}" dt="2025-03-24T17:45:47.377" v="11240" actId="478"/>
          <ac:picMkLst>
            <pc:docMk/>
            <pc:sldMk cId="1079410362" sldId="336"/>
            <ac:picMk id="15" creationId="{F1454C14-84B1-62EA-B08D-C6BDB800920B}"/>
          </ac:picMkLst>
        </pc:picChg>
        <pc:picChg chg="del">
          <ac:chgData name="Martin Verjans" userId="23e40318f4d359fb" providerId="LiveId" clId="{9AF64C13-E91D-459B-8642-0F480EE0AA70}" dt="2025-03-24T17:45:46.146" v="11239" actId="478"/>
          <ac:picMkLst>
            <pc:docMk/>
            <pc:sldMk cId="1079410362" sldId="336"/>
            <ac:picMk id="18" creationId="{D7E61258-ECE5-5121-8602-0E4485A4D992}"/>
          </ac:picMkLst>
        </pc:picChg>
        <pc:cxnChg chg="add mod">
          <ac:chgData name="Martin Verjans" userId="23e40318f4d359fb" providerId="LiveId" clId="{9AF64C13-E91D-459B-8642-0F480EE0AA70}" dt="2025-03-24T17:46:27.723" v="11265" actId="17032"/>
          <ac:cxnSpMkLst>
            <pc:docMk/>
            <pc:sldMk cId="1079410362" sldId="336"/>
            <ac:cxnSpMk id="11" creationId="{73147379-7D67-AF3E-B10E-297BC8E4A60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FBE96-0215-4286-ACBB-2D4C66E4207D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66C97-14CF-409F-81DA-1083E09C5F8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501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257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CBE63-6661-45BD-F495-6BF09FD58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D22A1E-6F76-0B45-47A9-9AF447E39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94FC8C-C2AE-BB87-C7A6-47B03A1FE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7BB7A9-3490-625B-0E31-9BBDB4F04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4815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5C9AF-179C-1752-DF0C-A19C34E0B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917528-56CF-BE21-911F-CE6F0B88F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72E2F6-F0EC-7986-F562-9C8A7628B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5D8994-78F7-0295-9A4E-B9610F896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391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7EB7B-3FD2-555A-02B9-1F98EFF4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8F44FD4-0A84-F8C5-5BF3-0CE9D1384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47F2929-2EE7-69BA-1ECF-60000CE05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B21C72-A1A4-AAA4-94B3-8CDF533C9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7099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FCB14-6B12-0478-7EA2-E1F7F161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3FD769B-F998-4772-D9AF-CB739F416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8A999D8-D354-2626-608A-BCA7C046A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907FAB-7729-B1AD-1E1A-3B7816F2B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972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0C0AB-977E-89E2-9142-89856D2E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A200A3-90AE-F9CE-AF64-6CFFCC03C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A9517B-0FA1-9B1C-CF7B-961057BF0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AA534-DA93-8929-1831-78813B844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1781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A837-3075-1E57-213D-DC1882A42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C7E785-D79E-9966-7C53-920F5CF6C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92C2E7B-DE88-2607-0FEC-18CDA24A4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A0344-8699-C98E-722C-708C183E4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130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52C32-A3BF-E78B-BC5B-9193B31B1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39852F-11B2-EBC4-624D-434B294DE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ADD949-3BEA-C9D3-A242-846F7787F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F9099-68FC-AEBA-F63A-D9D5DD83C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3639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C06F2-CB3B-F401-25F6-52F6C8BD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9C77CD-4473-5A39-3988-1FB4EF009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09930E-F15C-A90F-3E8B-B6F6B8D6F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8C596-D6E4-DBEB-A4B1-37DA95D81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9452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2CA1B-C51C-0086-23D8-AB53D8A3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7098A5-3B1E-A759-3F5F-0942E035F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FD79F2-6632-FB10-AE83-E6C86A721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57A8BC-6761-5D50-BAE1-79583F1BB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9087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BFFF7-B7A9-C543-1980-83CEA001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EAC998-3D8C-D14A-9752-A606CBC91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FC3021-CFA7-EB05-5ED6-5771DCE6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26D733-A28A-1BBD-CC82-5A4AA6027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929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AC792-CA3E-AFEE-1090-E41221415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703357-D446-FCBD-EA55-530305AD4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083790-5490-66DC-8074-EE4781509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4DD7DC-EDB4-F77A-9555-900DBA087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5865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8083F-D670-916F-755B-2224A220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9338C3-8061-B336-2701-678B08A1A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520C1A-FFB2-6CCA-F396-315C7375D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E0E536-24FE-F844-8A3D-A44483FE0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1202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F4837-BDBC-9F2E-8CCB-7CF232345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E35E60-57EB-9686-7E0A-D106C4B15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C8ABD7-F000-AEB8-4BD5-588BDE901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0527C7-7253-BE39-8E9A-1460E576C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2393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A8DD4-32B5-4E0D-0307-CACE17D6B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4F9688-981C-01F2-CBDB-16F5A7B95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701AF5-D390-EE8A-67D0-18049DE9D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AAB3AE-7FF1-5194-3A5E-ABB1C1EAE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70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A8D57-1035-3033-EF06-B964CDE0C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B0C1B3D-EA21-1266-3464-D95B4EA3F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153382-936A-BDDB-78E7-63835FF47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6ACF7D-33B4-958B-8704-1805C5590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6554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8B27B-CA8B-D657-A699-39BDBDDBB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87AED5-1597-8C85-38CE-0BA6EDB9B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473D7C-B650-211F-2BCF-4DEFDB383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23EC13-C725-7FD7-BB24-6C9EC5916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5859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621AD-4D14-1E0D-5C12-63CAE8410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284C45-1087-1842-9548-662D5C149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99618F-E893-D618-16BE-F8C86C488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AC8C8D-3EEB-650F-9CEF-0069B54CB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6068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D34E1-13A0-7B37-49AF-E11036A9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83C72B-30A7-043B-BABC-72C607CCD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58AD8C-87BE-E204-6303-97D7B53D3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00F32C-8592-A496-A474-B62271DA1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1056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79212-4EFC-EB5A-E66C-C8AF45DD5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2418E1-2E4F-FF44-B50A-73D859387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A7DF34-0B01-FBBF-E603-48785A56E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0DB612-2307-68F1-C45D-26AB85EA2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3463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1370-89A8-9750-DE14-005D1747D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D28CFA-8323-955C-A3E0-C3ECF7CD73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959694-4509-C0F8-1F67-08AC0913B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9E2B4-4AA9-6211-6CF7-173E07880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061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0F8F0-D861-D9E4-617E-895FCB2C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7DA76F-2B9D-8EDA-1BF5-893AD6467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8D3404-2B16-E40E-768B-03BBFAAA1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332E78-7F5C-831C-E7D0-CBF13A937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383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B8519-90EE-6594-D376-EB2B0C616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E68ABE-87E6-C29A-9EE9-A89D5D4D3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7EDEF0-BD2F-5FD8-857C-5EA5BB273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BE85E-5E32-9BD2-4561-0B6D8119F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449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066AB-8E95-B470-4DE7-A48F8DBED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DA9D67-F5A7-676C-7CDF-EF43F4DC6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A8EA61-E743-5BE1-0505-0044AD9E2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CC9797-A4D6-A7D5-34DD-C874699EB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9349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408B-524C-8E1C-DE11-CA5DBDD2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080AB3-247F-A3F9-A582-7454B3153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134B10F-3A4C-42CB-DA21-70AFE8B73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B879E7-CE59-7D4E-F63A-638174C88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3021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F936F-83CA-801A-683F-B227E9921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AC358A-9283-EF3A-82D2-5A27F061D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7661B3-CFD7-0A0C-8FFE-ED6C1639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DD089-CCF4-44F1-A9C7-5A93506A1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9579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6FE89-5876-FD71-E2F0-32F95C99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0C75CA-B011-9EC6-04B2-AF64EFC6D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BC84CB-D17C-8E94-73A4-06150300A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46A5B0-17FD-0C0C-03C2-74791CAE5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0435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20CE-C3C0-3B6D-7A3F-77B893D7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8A63A2-5BC2-3BCC-19A4-009B49D4A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BC98F9-9FAA-D5E9-5F79-540682AE0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B5DC7E-086B-03E7-4CC2-E8828046B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4914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E6868-F672-FF43-1F43-BA2064B1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EF7515-571D-8669-0A18-4A4B81850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868AB1C-1BE9-DEB4-A242-4C80C571F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B21397-C5A2-0D7D-07D0-D4E9D07E1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516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962B7-A99D-FAF3-E150-9909CA057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A2AE590-0689-3B30-3B5C-6D98C5100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A8FDCC3-93E6-10F3-C5FF-5DE891784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95D3D0-D5F9-9009-AB37-E5794DC15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2898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C266-D053-B826-BEC8-DFDB046B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AF6506F-749F-2350-ECBD-09F01B0EF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FCE555-353E-A1F8-64A8-2F536B7AE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AC54D3-B280-050A-98C7-39AB13ADC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9036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B0520-3AA6-160D-DECD-D2DD1B6D0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54880A8-D564-8A73-4236-AD8829D11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37B870-FD1A-754F-A207-592F02735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25031A-46FA-6F40-8408-23F9C11E9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6899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3494-9839-BE9A-CA05-61B03D292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F04CC1-FE35-F9B5-2618-F9923867E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F586D-F3C3-6B00-7BE2-52DEB74D0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9A4021-1345-EE63-0E3A-CAE0E541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537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DFD35-3863-1A4A-5210-0A3817177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646592-215E-505C-E980-EE05190B0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5C62DF-B430-79D1-73AF-4E7A66D9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5BD1CE-FECE-B6F0-6762-1679AD3AC1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2963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F8EC4-10D2-DED2-0D0A-455A38870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3EFAF1-E7C4-EB0C-195B-CFECF16FE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E4A5D4-9092-E784-9543-706C0D2CA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6AC525-9E8A-BB42-F46B-6EF7A94FA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2637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BC784-3D31-AC3A-EDF9-C31CE8C32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D9862C0-2571-793A-0422-6F6E7AFF7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44BC11-B5EC-004A-40D6-9F9CD5548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CB15B3-3C0D-3ED3-D32F-5A9F498DF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2604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A523-74BA-1161-88E0-18F1C33B8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FDE701D-E21A-A169-8DAF-758491300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857A9BD-1C33-79C7-9E11-FFD5924F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39F0D-C6CE-F062-9C9B-E86DB0353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405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8F374-7332-DF21-17B8-EF9DE85A4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FA014D-005A-236C-E46A-9BC767A5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AFAAC6-ABDD-E46F-D780-A6FA0CC16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4422E2-99B5-A7E2-AA3B-0FF7D8CBB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04976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BAD3B-8DF0-5478-D3F9-690873A4B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A6DAE7-9E09-0405-DDE3-DAA1E3EB4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1F7E5C-11DC-0DAD-7682-C3182C4AF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AD4A11-D470-9920-499F-325CACFBD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428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AE1E9-2182-AA55-B939-67268AB35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120809-0713-6B03-CD63-F5E7F2EED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FCA01E-420F-04B0-3232-68DCF603A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8D5954-C0E5-7F00-A24D-9C4F796AD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7699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5D7E-89AC-06A7-EC6D-E06C6341C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7DFC10-E495-CF20-8661-41CD136FC2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58E0E6C-6181-4C9D-B516-12DC8E986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097B1-BBBF-9C9C-848A-1C24CE4B3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03800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B719D-4AA4-1FDE-B412-A69B6A181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B8C0E24-E189-B0CE-2238-04D3AC7FDB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26483B9-86BA-E647-04EC-E99D5EA68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B80863-A999-C59B-4569-288DBA623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88505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D6FFD-04C0-EEB7-B308-15DD3CDC3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E70636-0F5B-7DE4-0973-638DA5D5C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9860780-A3D0-1465-8A5B-3E8CA3802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691D21-3BCC-9C64-DF79-96810C24C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30426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16D39-5C43-A8D1-C74B-D342347E6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614825-F0A5-7DD9-8984-6A33E96AE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A7566F-324C-708F-9D5A-F7A9544D7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0ECB99-B8BC-99A7-FDDA-0214810B0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862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EC706-DE4B-37F9-1C71-8845A6E6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20DA3D-D2AB-86FD-D2D5-2A6DEFC9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DABAAA-1A76-4199-510B-1355333BF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74937D-F291-768D-8BD3-10AD4D355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63755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FCAC-C3B7-5D43-BE5F-8CCFE098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389954-782F-E120-A01E-130DD5C12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BD4DD7-55C2-4069-25F5-7C4E6416B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DE0E2A-5D5F-EFAF-FB4D-3C4B09A2B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36826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4824C-8EC0-40A4-98B4-4F371A63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E483BF-180D-04BD-1ACC-F15450E73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A5E0403-0B5F-5870-2BA0-11E9A54F6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3C034-D92E-63AE-AB8E-62F23563C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2481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401A-E495-F516-EC57-4DEDE8E9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A41A98-37CD-C878-4886-AA7B31355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DB62178-A2E7-D43A-B22E-8B47EEC06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EF82FD-D60A-8F7F-BFED-E88BA4975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0421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F3094-7DC8-9592-ACF6-DAB01C12D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C7C603-CAD4-EDD1-8589-AFF1B02C90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D06826-6C40-EA0E-F8AA-0A7C5BD06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1B88FF-413E-C9A7-2EF6-EA923E941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71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4317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6DF94-9284-B39D-18E8-00E9F91E5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8683BC-C54A-92B5-CAA3-BA7588E0E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C55374-DDAE-C790-D3B4-F44F9CA10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8699FB-697D-CADA-4A11-0EF04429A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18015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C072D-5B84-D63F-7DB5-16135815C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E31F66-3EA5-E054-0E46-61812E21E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61351E-4E77-8800-6C1F-86A0E29C6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A90D6D-46FF-229D-D84C-BC03B39B1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73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8083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8B8E-2A7F-8EC6-8AC3-3EC289166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EF49DF-4A0B-16B9-34F5-C85E23EA9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F546A6-5168-33DA-F165-70ECD25F9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1E38F3-A004-B283-F811-70C68B4C2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74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5177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E847A-AC50-8662-241C-7BF59D361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C2F3E77-924D-BA5E-CF85-83624D303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A7AAB0B-67B7-56E6-9A86-C2F153ADD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A594A0-5518-D958-46BD-04A9DC609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75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17084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B64F0-0C02-B4EC-555C-E6A48983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531209-1916-D19F-2BCC-EDCF6F23F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D5E1CA-CC79-452B-47B2-A10FE6D67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83FBA-3547-22A3-6BFB-751C841FA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76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24111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4B417-2778-E00A-CB0B-A2790CC19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CEDABB-926F-D964-CD98-C408ABD1A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7B5397-ADE8-969C-0F85-E4A2806EE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F5262E-F36B-54A0-D327-0D48A955A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77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73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F2883-0F2D-80A7-D6C3-A67D62068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204215-BB8B-5A05-7245-4E1BB4C84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92C746-8A90-695F-E540-6D813B9BF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83CA92-0D59-558C-45E4-459FCF64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98664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F0B1-6B65-4D9F-C874-3DA14FFCB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2A50B0-AD69-CAA4-F0FD-4624E2B98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E39E28-A070-08B1-9631-9CB3B89FD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D92CFF-CC4C-2FBD-A054-6A514F239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78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966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AD68-917C-081C-3B1C-398C94D8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CBF905-A1C0-9EEF-CF7D-95509AFE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13E71E-66AB-951E-3117-D50E8B267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339627-7C2A-BA88-3204-9ADBC978F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53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CADF9-5F7B-1598-869E-1076A973B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AA1FF2-1446-D3A3-F728-C5AB24FE7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292B67E-48E6-9D93-A6E9-05A914D38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A71E16-E394-22D0-BD45-118BFABEC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53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2C0EE-9371-6FCB-9C06-B6A6F232C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94B686-DA5B-3A07-A58B-D1CD9F094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49FC705-76FB-70F8-CE1D-25EC81A80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0AEBF-D66D-F027-EA7B-1775CB886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66C97-14CF-409F-81DA-1083E09C5F8B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473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2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405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805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73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39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069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736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69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80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13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C4B339C-F906-4B4B-8DFA-C34DC272B2A1}" type="datetimeFigureOut">
              <a:rPr lang="fr-BE" smtClean="0"/>
              <a:t>24-03-25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EC91CB-4DDB-47B0-A16C-F9A5C1AF1F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27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-verjans/2025-ISET-git.git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3C1CF-D73F-A8D5-2C25-B6107CC51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FB72DD-4AA1-D439-63AF-83E15EE08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stupid</a:t>
            </a:r>
            <a:r>
              <a:rPr lang="fr-BE" dirty="0"/>
              <a:t> content tracker*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E3B61B-A103-FA3F-2751-9496B2A403C1}"/>
              </a:ext>
            </a:extLst>
          </p:cNvPr>
          <p:cNvSpPr txBox="1"/>
          <p:nvPr/>
        </p:nvSpPr>
        <p:spPr>
          <a:xfrm>
            <a:off x="6096000" y="247136"/>
            <a:ext cx="58818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Avant de commencer :</a:t>
            </a:r>
          </a:p>
          <a:p>
            <a:r>
              <a:rPr lang="fr-BE" dirty="0"/>
              <a:t>Ouvrir une console (cmd)</a:t>
            </a:r>
          </a:p>
          <a:p>
            <a:r>
              <a:rPr lang="fr-BE" dirty="0"/>
              <a:t>Taper « git –v »</a:t>
            </a:r>
          </a:p>
          <a:p>
            <a:r>
              <a:rPr lang="fr-BE" dirty="0"/>
              <a:t>Si git est installé, il affichera son numéro de version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5FDA15-395A-F84E-E3A3-3971DDB1C9BD}"/>
              </a:ext>
            </a:extLst>
          </p:cNvPr>
          <p:cNvSpPr txBox="1"/>
          <p:nvPr/>
        </p:nvSpPr>
        <p:spPr>
          <a:xfrm>
            <a:off x="518984" y="6488668"/>
            <a:ext cx="348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*https://git-scm.com/docs/git</a:t>
            </a:r>
          </a:p>
        </p:txBody>
      </p:sp>
      <p:pic>
        <p:nvPicPr>
          <p:cNvPr id="7" name="Image 6" descr="Une image contenant croquis, dessin, Dessin au trait, texte&#10;&#10;Le contenu généré par l’IA peut être incorrect.">
            <a:extLst>
              <a:ext uri="{FF2B5EF4-FFF2-40B4-BE49-F238E27FC236}">
                <a16:creationId xmlns:a16="http://schemas.microsoft.com/office/drawing/2014/main" id="{E7A82E9C-5B79-24DB-E064-00113AEB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9582"/>
            <a:ext cx="5210432" cy="52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6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D63BE-B884-7EFE-FAEE-55DE0761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D52BFD-D8C8-D819-6B5F-8B652FB0C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8165C5-ED97-718F-715F-E1FB62CE9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977D076-5290-D832-8260-F743994F3A67}"/>
              </a:ext>
            </a:extLst>
          </p:cNvPr>
          <p:cNvSpPr/>
          <p:nvPr/>
        </p:nvSpPr>
        <p:spPr>
          <a:xfrm>
            <a:off x="1067949" y="261984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arbres</a:t>
            </a:r>
          </a:p>
          <a:p>
            <a:pPr algn="ctr"/>
            <a:r>
              <a:rPr lang="fr-BE" dirty="0" err="1"/>
              <a:t>tree</a:t>
            </a:r>
            <a:endParaRPr lang="fr-BE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AB43DF-A9E3-91F2-81C1-B2A26D87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1809071"/>
            <a:ext cx="5514975" cy="7715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D429A8C-0722-A78E-C8CF-890FA746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0" y="3286123"/>
            <a:ext cx="5934075" cy="285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E5A7077-7DB3-A3D1-20AC-2BF01920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2" y="3923911"/>
            <a:ext cx="69913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8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8F4FA4-C98C-C165-4EA5-6B745103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93684F-D607-E4B2-4144-3C690C08C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9020C-39BA-6210-5361-8B51C9060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90EA07B-D1D3-614E-1AEB-128EAED31FC3}"/>
              </a:ext>
            </a:extLst>
          </p:cNvPr>
          <p:cNvSpPr/>
          <p:nvPr/>
        </p:nvSpPr>
        <p:spPr>
          <a:xfrm>
            <a:off x="1055592" y="2786447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arbres</a:t>
            </a:r>
          </a:p>
          <a:p>
            <a:pPr algn="ctr"/>
            <a:r>
              <a:rPr lang="fr-BE" dirty="0" err="1"/>
              <a:t>tree</a:t>
            </a:r>
            <a:endParaRPr lang="fr-BE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8838047-14A0-6B18-5A66-734DAAE907E2}"/>
              </a:ext>
            </a:extLst>
          </p:cNvPr>
          <p:cNvSpPr/>
          <p:nvPr/>
        </p:nvSpPr>
        <p:spPr>
          <a:xfrm>
            <a:off x="4830174" y="2786448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données</a:t>
            </a:r>
          </a:p>
          <a:p>
            <a:pPr algn="ctr"/>
            <a:r>
              <a:rPr lang="fr-BE" dirty="0"/>
              <a:t>blob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5F3D416-9B03-D5A4-2598-E54790E97F05}"/>
              </a:ext>
            </a:extLst>
          </p:cNvPr>
          <p:cNvSpPr/>
          <p:nvPr/>
        </p:nvSpPr>
        <p:spPr>
          <a:xfrm>
            <a:off x="8422860" y="2786448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snapshots</a:t>
            </a:r>
          </a:p>
          <a:p>
            <a:pPr algn="ctr"/>
            <a:r>
              <a:rPr lang="fr-BE" dirty="0"/>
              <a:t>commit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18F4BD-2F62-0E57-BF98-521F866D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1809071"/>
            <a:ext cx="5514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4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A7BD50-62D4-E421-73F6-5BE7E7AC4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4FE70-D422-D5AC-C524-5D176DB83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C2EA3-36A5-1DC6-4BC4-664FA43E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05363D5-BF5B-41BB-7D03-AD8ED6D48E0F}"/>
              </a:ext>
            </a:extLst>
          </p:cNvPr>
          <p:cNvSpPr/>
          <p:nvPr/>
        </p:nvSpPr>
        <p:spPr>
          <a:xfrm>
            <a:off x="8422860" y="302731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snapshots</a:t>
            </a:r>
          </a:p>
          <a:p>
            <a:pPr algn="ctr"/>
            <a:r>
              <a:rPr lang="fr-BE" dirty="0"/>
              <a:t>commit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DD9D76-945C-94D9-F69F-EE5FE448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1809071"/>
            <a:ext cx="5514975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ADAC411-ED85-2109-3E87-A3FCBE17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0" y="3195335"/>
            <a:ext cx="5934075" cy="257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1FEF4F-3797-5843-6B66-CCB560DE3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2" y="4092606"/>
            <a:ext cx="6991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49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AAA7C-C072-7D2F-987D-8F20CFA0D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DCC1FF-3F5B-1FF4-0E50-C11D537C6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33311-06C9-B221-C6DE-BAB93FDB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F233640-F78D-742C-5095-36B4649A7C79}"/>
              </a:ext>
            </a:extLst>
          </p:cNvPr>
          <p:cNvSpPr/>
          <p:nvPr/>
        </p:nvSpPr>
        <p:spPr>
          <a:xfrm>
            <a:off x="1055589" y="1192426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arbres</a:t>
            </a:r>
          </a:p>
          <a:p>
            <a:pPr algn="ctr"/>
            <a:r>
              <a:rPr lang="fr-BE" dirty="0" err="1"/>
              <a:t>tree</a:t>
            </a:r>
            <a:endParaRPr lang="fr-BE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A344A44-FEFC-7080-B06B-1F10428D2ABE}"/>
              </a:ext>
            </a:extLst>
          </p:cNvPr>
          <p:cNvSpPr/>
          <p:nvPr/>
        </p:nvSpPr>
        <p:spPr>
          <a:xfrm>
            <a:off x="4830171" y="1192427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données</a:t>
            </a:r>
          </a:p>
          <a:p>
            <a:pPr algn="ctr"/>
            <a:r>
              <a:rPr lang="fr-BE" dirty="0"/>
              <a:t>blob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5AEFA3C-F672-FC55-9C46-1D99F069F576}"/>
              </a:ext>
            </a:extLst>
          </p:cNvPr>
          <p:cNvSpPr/>
          <p:nvPr/>
        </p:nvSpPr>
        <p:spPr>
          <a:xfrm>
            <a:off x="8422857" y="1192427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snapshots</a:t>
            </a:r>
          </a:p>
          <a:p>
            <a:pPr algn="ctr"/>
            <a:r>
              <a:rPr lang="fr-BE" dirty="0"/>
              <a:t>commit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3AFF05-EC85-8CDE-DF2C-12726C07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0" y="261983"/>
            <a:ext cx="5514975" cy="771525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F4C1B-C9D9-081D-7AC2-060E746004A7}"/>
              </a:ext>
            </a:extLst>
          </p:cNvPr>
          <p:cNvSpPr/>
          <p:nvPr/>
        </p:nvSpPr>
        <p:spPr>
          <a:xfrm>
            <a:off x="4830171" y="2786448"/>
            <a:ext cx="2531652" cy="12851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30d74d2</a:t>
            </a:r>
          </a:p>
          <a:p>
            <a:pPr algn="ctr"/>
            <a:r>
              <a:rPr lang="fr-BE" dirty="0"/>
              <a:t>test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532705A-A762-07E6-D833-C8D88230E61C}"/>
              </a:ext>
            </a:extLst>
          </p:cNvPr>
          <p:cNvSpPr/>
          <p:nvPr/>
        </p:nvSpPr>
        <p:spPr>
          <a:xfrm>
            <a:off x="1149260" y="3737920"/>
            <a:ext cx="2531652" cy="12851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29283ad5</a:t>
            </a:r>
          </a:p>
          <a:p>
            <a:pPr algn="ctr"/>
            <a:r>
              <a:rPr lang="fr-BE" dirty="0"/>
              <a:t>\readme.txt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D3BE53B-E11F-32BD-E2C5-13D9CF851E51}"/>
              </a:ext>
            </a:extLst>
          </p:cNvPr>
          <p:cNvSpPr/>
          <p:nvPr/>
        </p:nvSpPr>
        <p:spPr>
          <a:xfrm>
            <a:off x="8422857" y="4557585"/>
            <a:ext cx="2531652" cy="12851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F68CDE3-D38C-4510-9454-FD325BC91D20}"/>
              </a:ext>
            </a:extLst>
          </p:cNvPr>
          <p:cNvCxnSpPr>
            <a:cxnSpLocks/>
          </p:cNvCxnSpPr>
          <p:nvPr/>
        </p:nvCxnSpPr>
        <p:spPr>
          <a:xfrm flipV="1">
            <a:off x="3112201" y="3428999"/>
            <a:ext cx="1571010" cy="951469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1B7648E-943A-4C95-E0EB-E1A4D1239B9D}"/>
              </a:ext>
            </a:extLst>
          </p:cNvPr>
          <p:cNvCxnSpPr>
            <a:cxnSpLocks/>
          </p:cNvCxnSpPr>
          <p:nvPr/>
        </p:nvCxnSpPr>
        <p:spPr>
          <a:xfrm flipH="1" flipV="1">
            <a:off x="3846203" y="4695568"/>
            <a:ext cx="4457538" cy="504568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13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E43D4-F9E9-FC84-86B7-CE405FA3C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0F248A-36C0-2A43-DFC4-AEEFB95B6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B6F44-4937-56FB-07AA-8C6E4FEAD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6" name="Titre 4">
            <a:extLst>
              <a:ext uri="{FF2B5EF4-FFF2-40B4-BE49-F238E27FC236}">
                <a16:creationId xmlns:a16="http://schemas.microsoft.com/office/drawing/2014/main" id="{008B5148-6E89-9FA0-FA7D-82BB21B1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5177"/>
          </a:xfrm>
        </p:spPr>
        <p:txBody>
          <a:bodyPr/>
          <a:lstStyle/>
          <a:p>
            <a:r>
              <a:rPr lang="fr-BE" dirty="0"/>
              <a:t>Ajoutons un fichier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D1AD73C-F71C-A08F-8D35-BE2A80E9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48032"/>
            <a:ext cx="8595360" cy="4932105"/>
          </a:xfrm>
        </p:spPr>
        <p:txBody>
          <a:bodyPr>
            <a:normAutofit/>
          </a:bodyPr>
          <a:lstStyle/>
          <a:p>
            <a:r>
              <a:rPr lang="fr-BE" dirty="0"/>
              <a:t>Créer un fichier </a:t>
            </a:r>
            <a:r>
              <a:rPr lang="fr-BE" dirty="0">
                <a:highlight>
                  <a:srgbClr val="000000"/>
                </a:highlight>
              </a:rPr>
              <a:t>info.txt</a:t>
            </a:r>
          </a:p>
          <a:p>
            <a:r>
              <a:rPr lang="fr-BE" dirty="0"/>
              <a:t>Écrire </a:t>
            </a:r>
            <a:r>
              <a:rPr lang="fr-BE" dirty="0">
                <a:highlight>
                  <a:srgbClr val="000000"/>
                </a:highlight>
              </a:rPr>
              <a:t>informations</a:t>
            </a:r>
            <a:r>
              <a:rPr lang="fr-BE" dirty="0"/>
              <a:t> et sauvegarder</a:t>
            </a:r>
          </a:p>
          <a:p>
            <a:r>
              <a:rPr lang="fr-BE" dirty="0"/>
              <a:t>Dans la console, taper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add</a:t>
            </a:r>
            <a:r>
              <a:rPr lang="fr-BE" dirty="0">
                <a:highlight>
                  <a:srgbClr val="000000"/>
                </a:highlight>
              </a:rPr>
              <a:t> info.txt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commit –m "mon second commit"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log --</a:t>
            </a:r>
            <a:r>
              <a:rPr lang="fr-BE" dirty="0" err="1">
                <a:highlight>
                  <a:srgbClr val="000000"/>
                </a:highlight>
              </a:rPr>
              <a:t>oneline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cat-file --batch-check --batch-all-</a:t>
            </a:r>
            <a:r>
              <a:rPr lang="fr-BE" dirty="0" err="1">
                <a:highlight>
                  <a:srgbClr val="000000"/>
                </a:highlight>
              </a:rPr>
              <a:t>objects</a:t>
            </a:r>
            <a:endParaRPr lang="fr-BE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8E39452-2E24-293A-858D-0E7477FA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64" y="3585262"/>
            <a:ext cx="4448175" cy="5524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953D454-2318-EF67-B502-8C8F9536C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87" y="5099843"/>
            <a:ext cx="5457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2D938-1D15-DE42-FC47-8A147B7ED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927030-41FA-ED3F-6C41-F30DE33E5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FA347-81CB-3E84-B4D7-19CE517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52D30FB-B677-561D-B260-DB712AA19876}"/>
              </a:ext>
            </a:extLst>
          </p:cNvPr>
          <p:cNvSpPr/>
          <p:nvPr/>
        </p:nvSpPr>
        <p:spPr>
          <a:xfrm>
            <a:off x="1055589" y="1754651"/>
            <a:ext cx="2531652" cy="722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arbres</a:t>
            </a:r>
          </a:p>
          <a:p>
            <a:pPr algn="ctr"/>
            <a:r>
              <a:rPr lang="fr-BE" dirty="0" err="1"/>
              <a:t>tree</a:t>
            </a:r>
            <a:endParaRPr lang="fr-BE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C8FC889-9F11-864D-C2DF-1301BA03B312}"/>
              </a:ext>
            </a:extLst>
          </p:cNvPr>
          <p:cNvSpPr/>
          <p:nvPr/>
        </p:nvSpPr>
        <p:spPr>
          <a:xfrm>
            <a:off x="4830171" y="1754651"/>
            <a:ext cx="2531652" cy="722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données</a:t>
            </a:r>
          </a:p>
          <a:p>
            <a:pPr algn="ctr"/>
            <a:r>
              <a:rPr lang="fr-BE" dirty="0"/>
              <a:t>blob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495CCE1-D3C1-9DD1-AF81-677BB3FBEC5B}"/>
              </a:ext>
            </a:extLst>
          </p:cNvPr>
          <p:cNvSpPr/>
          <p:nvPr/>
        </p:nvSpPr>
        <p:spPr>
          <a:xfrm>
            <a:off x="8422857" y="1754651"/>
            <a:ext cx="2531652" cy="722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snapshots</a:t>
            </a:r>
          </a:p>
          <a:p>
            <a:pPr algn="ctr"/>
            <a:r>
              <a:rPr lang="fr-BE" dirty="0"/>
              <a:t>commit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1A6FA48-D423-8AA1-3C48-246DB03983FC}"/>
              </a:ext>
            </a:extLst>
          </p:cNvPr>
          <p:cNvSpPr/>
          <p:nvPr/>
        </p:nvSpPr>
        <p:spPr>
          <a:xfrm>
            <a:off x="4830171" y="2645244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30d74d2</a:t>
            </a:r>
          </a:p>
          <a:p>
            <a:pPr algn="ctr"/>
            <a:r>
              <a:rPr lang="fr-BE" dirty="0"/>
              <a:t>test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A5E5C16-175D-AB9A-43CA-7AB996B8AF3A}"/>
              </a:ext>
            </a:extLst>
          </p:cNvPr>
          <p:cNvSpPr/>
          <p:nvPr/>
        </p:nvSpPr>
        <p:spPr>
          <a:xfrm>
            <a:off x="1055589" y="3006684"/>
            <a:ext cx="2531652" cy="7228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29283ad5</a:t>
            </a:r>
          </a:p>
          <a:p>
            <a:pPr algn="ctr"/>
            <a:r>
              <a:rPr lang="fr-BE" dirty="0"/>
              <a:t>\readme.txt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B0761A6-9D8F-7C2F-A729-D891CBA6AB93}"/>
              </a:ext>
            </a:extLst>
          </p:cNvPr>
          <p:cNvSpPr/>
          <p:nvPr/>
        </p:nvSpPr>
        <p:spPr>
          <a:xfrm>
            <a:off x="8422857" y="336812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DA191D4-BB67-294B-8B8F-DB0218FA97D4}"/>
              </a:ext>
            </a:extLst>
          </p:cNvPr>
          <p:cNvCxnSpPr>
            <a:cxnSpLocks/>
          </p:cNvCxnSpPr>
          <p:nvPr/>
        </p:nvCxnSpPr>
        <p:spPr>
          <a:xfrm flipV="1">
            <a:off x="3052119" y="2792627"/>
            <a:ext cx="1778052" cy="74321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2EE2F18-770E-4E29-FF7A-25CC81F8B8E7}"/>
              </a:ext>
            </a:extLst>
          </p:cNvPr>
          <p:cNvCxnSpPr>
            <a:cxnSpLocks/>
          </p:cNvCxnSpPr>
          <p:nvPr/>
        </p:nvCxnSpPr>
        <p:spPr>
          <a:xfrm flipH="1" flipV="1">
            <a:off x="3744097" y="3535837"/>
            <a:ext cx="4534930" cy="31509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6D482F0C-C70C-4B51-C9C7-D857D8A1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8"/>
            <a:ext cx="4830171" cy="1256013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278C9E6-B370-5B9D-CF43-5EA777486287}"/>
              </a:ext>
            </a:extLst>
          </p:cNvPr>
          <p:cNvSpPr/>
          <p:nvPr/>
        </p:nvSpPr>
        <p:spPr>
          <a:xfrm>
            <a:off x="4830171" y="4186362"/>
            <a:ext cx="2531652" cy="72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fbf2294</a:t>
            </a:r>
          </a:p>
          <a:p>
            <a:pPr algn="ctr"/>
            <a:r>
              <a:rPr lang="fr-BE" dirty="0"/>
              <a:t>informations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1C89116-4E3B-E77E-B860-AE854A259AD1}"/>
              </a:ext>
            </a:extLst>
          </p:cNvPr>
          <p:cNvSpPr/>
          <p:nvPr/>
        </p:nvSpPr>
        <p:spPr>
          <a:xfrm>
            <a:off x="1055589" y="4547801"/>
            <a:ext cx="2531652" cy="1123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f38dfa1</a:t>
            </a:r>
          </a:p>
          <a:p>
            <a:pPr algn="ctr"/>
            <a:r>
              <a:rPr lang="fr-BE" dirty="0"/>
              <a:t>\readme.txt</a:t>
            </a:r>
          </a:p>
          <a:p>
            <a:pPr algn="ctr"/>
            <a:r>
              <a:rPr lang="fr-BE" dirty="0"/>
              <a:t>\info.txt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CBE90DD-F867-CF81-4DF0-8527294C3269}"/>
              </a:ext>
            </a:extLst>
          </p:cNvPr>
          <p:cNvCxnSpPr>
            <a:cxnSpLocks/>
          </p:cNvCxnSpPr>
          <p:nvPr/>
        </p:nvCxnSpPr>
        <p:spPr>
          <a:xfrm flipV="1">
            <a:off x="2971722" y="3164232"/>
            <a:ext cx="1778052" cy="1801517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3ABBD80-7FB2-0436-EF58-9263119845D7}"/>
              </a:ext>
            </a:extLst>
          </p:cNvPr>
          <p:cNvCxnSpPr>
            <a:cxnSpLocks/>
          </p:cNvCxnSpPr>
          <p:nvPr/>
        </p:nvCxnSpPr>
        <p:spPr>
          <a:xfrm flipV="1">
            <a:off x="2908289" y="4547801"/>
            <a:ext cx="1841485" cy="789553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EF7EE92-3FBB-222E-74AE-C00738035421}"/>
              </a:ext>
            </a:extLst>
          </p:cNvPr>
          <p:cNvSpPr/>
          <p:nvPr/>
        </p:nvSpPr>
        <p:spPr>
          <a:xfrm>
            <a:off x="8422857" y="5109776"/>
            <a:ext cx="2531652" cy="1123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400525d</a:t>
            </a:r>
          </a:p>
          <a:p>
            <a:pPr algn="ctr"/>
            <a:r>
              <a:rPr lang="fr-BE" dirty="0"/>
              <a:t>Mon second commit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FD5A153-664A-CF38-6C44-357A37A30E2B}"/>
              </a:ext>
            </a:extLst>
          </p:cNvPr>
          <p:cNvCxnSpPr>
            <a:cxnSpLocks/>
          </p:cNvCxnSpPr>
          <p:nvPr/>
        </p:nvCxnSpPr>
        <p:spPr>
          <a:xfrm flipH="1" flipV="1">
            <a:off x="3744097" y="5244669"/>
            <a:ext cx="4423719" cy="46429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7E37FB3-751C-107F-CD1C-1C31B6126648}"/>
              </a:ext>
            </a:extLst>
          </p:cNvPr>
          <p:cNvCxnSpPr>
            <a:cxnSpLocks/>
          </p:cNvCxnSpPr>
          <p:nvPr/>
        </p:nvCxnSpPr>
        <p:spPr>
          <a:xfrm flipV="1">
            <a:off x="9688683" y="4232180"/>
            <a:ext cx="0" cy="733568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98B552E7-52B8-44D0-D905-3AF64C283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460968"/>
            <a:ext cx="7029450" cy="70485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979D182-67EF-09F0-0766-DB2BA7997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77158"/>
            <a:ext cx="6848475" cy="160972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0C4EAC6-37AE-4A11-CCA6-4CEE22172199}"/>
              </a:ext>
            </a:extLst>
          </p:cNvPr>
          <p:cNvSpPr/>
          <p:nvPr/>
        </p:nvSpPr>
        <p:spPr>
          <a:xfrm>
            <a:off x="0" y="-19597"/>
            <a:ext cx="4830171" cy="4479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1DB560-A7CA-FF55-2719-E04461D844E3}"/>
              </a:ext>
            </a:extLst>
          </p:cNvPr>
          <p:cNvSpPr/>
          <p:nvPr/>
        </p:nvSpPr>
        <p:spPr>
          <a:xfrm>
            <a:off x="0" y="639836"/>
            <a:ext cx="4830171" cy="16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C7F52F-8265-C69C-8F1A-188126A5D705}"/>
              </a:ext>
            </a:extLst>
          </p:cNvPr>
          <p:cNvSpPr/>
          <p:nvPr/>
        </p:nvSpPr>
        <p:spPr>
          <a:xfrm>
            <a:off x="0" y="1031878"/>
            <a:ext cx="4830171" cy="2462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FBC33D5-A729-C0CD-C428-58FB0006B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887" y="847757"/>
            <a:ext cx="5943600" cy="4857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9716040-A1C0-3AAF-9BF3-8A69617180F2}"/>
              </a:ext>
            </a:extLst>
          </p:cNvPr>
          <p:cNvSpPr/>
          <p:nvPr/>
        </p:nvSpPr>
        <p:spPr>
          <a:xfrm>
            <a:off x="-1" y="799969"/>
            <a:ext cx="4830171" cy="2462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7D4213-4FD0-8456-BC05-198E835C8C6B}"/>
              </a:ext>
            </a:extLst>
          </p:cNvPr>
          <p:cNvSpPr/>
          <p:nvPr/>
        </p:nvSpPr>
        <p:spPr>
          <a:xfrm>
            <a:off x="0" y="383234"/>
            <a:ext cx="4830171" cy="2462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81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18" grpId="0" animBg="1"/>
      <p:bldP spid="19" grpId="0" animBg="1"/>
      <p:bldP spid="25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1A2DA-4D56-5FDE-284E-81D86600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5B9B8E-A6B9-E6F5-F931-A8A68174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BB138-A0E3-01B0-3CC1-156F2CC4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6" name="Titre 4">
            <a:extLst>
              <a:ext uri="{FF2B5EF4-FFF2-40B4-BE49-F238E27FC236}">
                <a16:creationId xmlns:a16="http://schemas.microsoft.com/office/drawing/2014/main" id="{FDF0D3B8-8FC2-D0F1-4617-134B2EE6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92506"/>
            <a:ext cx="9692640" cy="760396"/>
          </a:xfrm>
        </p:spPr>
        <p:txBody>
          <a:bodyPr/>
          <a:lstStyle/>
          <a:p>
            <a:r>
              <a:rPr lang="fr-BE" dirty="0"/>
              <a:t>Modifions un fichier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8D57FC05-D5C5-47B3-522A-955B89EF0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52902"/>
            <a:ext cx="8595360" cy="5227235"/>
          </a:xfrm>
        </p:spPr>
        <p:txBody>
          <a:bodyPr>
            <a:normAutofit/>
          </a:bodyPr>
          <a:lstStyle/>
          <a:p>
            <a:r>
              <a:rPr lang="fr-BE" dirty="0"/>
              <a:t>Modifier le fichier </a:t>
            </a:r>
            <a:r>
              <a:rPr lang="fr-BE" dirty="0">
                <a:highlight>
                  <a:srgbClr val="000000"/>
                </a:highlight>
              </a:rPr>
              <a:t>readme.txt</a:t>
            </a:r>
          </a:p>
          <a:p>
            <a:r>
              <a:rPr lang="fr-BE" dirty="0"/>
              <a:t>Ajouter une ligne </a:t>
            </a:r>
            <a:r>
              <a:rPr lang="fr-BE" dirty="0">
                <a:highlight>
                  <a:srgbClr val="000000"/>
                </a:highlight>
              </a:rPr>
              <a:t>« test2 »</a:t>
            </a:r>
            <a:r>
              <a:rPr lang="fr-BE" dirty="0"/>
              <a:t> et sauvegarder</a:t>
            </a:r>
          </a:p>
          <a:p>
            <a:r>
              <a:rPr lang="fr-BE" dirty="0"/>
              <a:t>Dans la console, taper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add</a:t>
            </a:r>
            <a:r>
              <a:rPr lang="fr-BE" dirty="0">
                <a:highlight>
                  <a:srgbClr val="000000"/>
                </a:highlight>
              </a:rPr>
              <a:t> readme.txt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commit –m "</a:t>
            </a:r>
            <a:r>
              <a:rPr lang="fr-BE" dirty="0" err="1">
                <a:highlight>
                  <a:srgbClr val="000000"/>
                </a:highlight>
              </a:rPr>
              <a:t>troisieme</a:t>
            </a:r>
            <a:r>
              <a:rPr lang="fr-BE" dirty="0">
                <a:highlight>
                  <a:srgbClr val="000000"/>
                </a:highlight>
              </a:rPr>
              <a:t>"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log --</a:t>
            </a:r>
            <a:r>
              <a:rPr lang="fr-BE" dirty="0" err="1">
                <a:highlight>
                  <a:srgbClr val="000000"/>
                </a:highlight>
              </a:rPr>
              <a:t>oneline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cat-file --batch-check --batch-all-</a:t>
            </a:r>
            <a:r>
              <a:rPr lang="fr-BE" dirty="0" err="1">
                <a:highlight>
                  <a:srgbClr val="000000"/>
                </a:highlight>
              </a:rPr>
              <a:t>objects</a:t>
            </a:r>
            <a:endParaRPr lang="fr-BE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5F314-5D65-2553-D87F-C0EBD8DF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14" y="3292612"/>
            <a:ext cx="3648075" cy="7524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B5DDA06-69FB-4CB4-3F0F-6C8198C2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4560469"/>
            <a:ext cx="5448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EB1C1-66EA-CD53-E54A-2D5C816FD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6A3BA7-0039-EF55-6EB7-90AA0C689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8F9D-5E72-EE3D-2D8F-861164D6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4660D16-B3C3-2F4F-F9FD-F19CB432F06C}"/>
              </a:ext>
            </a:extLst>
          </p:cNvPr>
          <p:cNvSpPr/>
          <p:nvPr/>
        </p:nvSpPr>
        <p:spPr>
          <a:xfrm>
            <a:off x="1055589" y="1754651"/>
            <a:ext cx="2531652" cy="722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arbres</a:t>
            </a:r>
          </a:p>
          <a:p>
            <a:pPr algn="ctr"/>
            <a:r>
              <a:rPr lang="fr-BE" dirty="0" err="1"/>
              <a:t>tree</a:t>
            </a:r>
            <a:endParaRPr lang="fr-BE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8DF9572-62EB-E541-3789-409698A5F048}"/>
              </a:ext>
            </a:extLst>
          </p:cNvPr>
          <p:cNvSpPr/>
          <p:nvPr/>
        </p:nvSpPr>
        <p:spPr>
          <a:xfrm>
            <a:off x="4830171" y="1754651"/>
            <a:ext cx="2531652" cy="722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données</a:t>
            </a:r>
          </a:p>
          <a:p>
            <a:pPr algn="ctr"/>
            <a:r>
              <a:rPr lang="fr-BE" dirty="0"/>
              <a:t>blob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E1E3DB2-D448-D9D2-6404-E41987CB261A}"/>
              </a:ext>
            </a:extLst>
          </p:cNvPr>
          <p:cNvSpPr/>
          <p:nvPr/>
        </p:nvSpPr>
        <p:spPr>
          <a:xfrm>
            <a:off x="8422857" y="1754651"/>
            <a:ext cx="2531652" cy="722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snapshots</a:t>
            </a:r>
          </a:p>
          <a:p>
            <a:pPr algn="ctr"/>
            <a:r>
              <a:rPr lang="fr-BE" dirty="0"/>
              <a:t>commit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933518F-25D2-8D3E-E336-147D39BD193C}"/>
              </a:ext>
            </a:extLst>
          </p:cNvPr>
          <p:cNvSpPr/>
          <p:nvPr/>
        </p:nvSpPr>
        <p:spPr>
          <a:xfrm>
            <a:off x="4830171" y="2645244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30d74d2</a:t>
            </a:r>
          </a:p>
          <a:p>
            <a:pPr algn="ctr"/>
            <a:r>
              <a:rPr lang="fr-BE" dirty="0"/>
              <a:t>test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DB3C52A-7AC9-3928-A389-C92A4430C1EB}"/>
              </a:ext>
            </a:extLst>
          </p:cNvPr>
          <p:cNvSpPr/>
          <p:nvPr/>
        </p:nvSpPr>
        <p:spPr>
          <a:xfrm>
            <a:off x="1055589" y="3006684"/>
            <a:ext cx="2531652" cy="7228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29283ad5</a:t>
            </a:r>
          </a:p>
          <a:p>
            <a:pPr algn="ctr"/>
            <a:r>
              <a:rPr lang="fr-BE" dirty="0"/>
              <a:t>\readme.txt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3970FE-ED02-4A89-2025-37091AC7067C}"/>
              </a:ext>
            </a:extLst>
          </p:cNvPr>
          <p:cNvSpPr/>
          <p:nvPr/>
        </p:nvSpPr>
        <p:spPr>
          <a:xfrm>
            <a:off x="8422857" y="336812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85ECEB8-C156-B167-35BE-EC494FF30F87}"/>
              </a:ext>
            </a:extLst>
          </p:cNvPr>
          <p:cNvCxnSpPr>
            <a:cxnSpLocks/>
          </p:cNvCxnSpPr>
          <p:nvPr/>
        </p:nvCxnSpPr>
        <p:spPr>
          <a:xfrm flipV="1">
            <a:off x="3052119" y="2792627"/>
            <a:ext cx="1778052" cy="74321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8B96BB1-4487-80B5-1D8F-EB4395B45649}"/>
              </a:ext>
            </a:extLst>
          </p:cNvPr>
          <p:cNvCxnSpPr>
            <a:cxnSpLocks/>
          </p:cNvCxnSpPr>
          <p:nvPr/>
        </p:nvCxnSpPr>
        <p:spPr>
          <a:xfrm flipH="1" flipV="1">
            <a:off x="3744097" y="3535837"/>
            <a:ext cx="4534930" cy="31509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87A3B928-4DBB-940B-D9BE-76C73759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8"/>
            <a:ext cx="4830171" cy="1256013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394054C-FCD2-0750-9068-5EAE052B0909}"/>
              </a:ext>
            </a:extLst>
          </p:cNvPr>
          <p:cNvSpPr/>
          <p:nvPr/>
        </p:nvSpPr>
        <p:spPr>
          <a:xfrm>
            <a:off x="4830171" y="4186362"/>
            <a:ext cx="2531652" cy="72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fbf2294</a:t>
            </a:r>
          </a:p>
          <a:p>
            <a:pPr algn="ctr"/>
            <a:r>
              <a:rPr lang="fr-BE" dirty="0"/>
              <a:t>informations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EA9760C-21F4-658A-4CBC-F995C826DA8F}"/>
              </a:ext>
            </a:extLst>
          </p:cNvPr>
          <p:cNvSpPr/>
          <p:nvPr/>
        </p:nvSpPr>
        <p:spPr>
          <a:xfrm>
            <a:off x="1055589" y="4547801"/>
            <a:ext cx="2531652" cy="1123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f38dfa1</a:t>
            </a:r>
          </a:p>
          <a:p>
            <a:pPr algn="ctr"/>
            <a:r>
              <a:rPr lang="fr-BE" dirty="0"/>
              <a:t>\readme.txt</a:t>
            </a:r>
          </a:p>
          <a:p>
            <a:pPr algn="ctr"/>
            <a:r>
              <a:rPr lang="fr-BE" dirty="0"/>
              <a:t>\info.txt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E696E9D-14E0-8A84-2835-F65D9A752690}"/>
              </a:ext>
            </a:extLst>
          </p:cNvPr>
          <p:cNvCxnSpPr>
            <a:cxnSpLocks/>
          </p:cNvCxnSpPr>
          <p:nvPr/>
        </p:nvCxnSpPr>
        <p:spPr>
          <a:xfrm flipV="1">
            <a:off x="2971722" y="3164232"/>
            <a:ext cx="1778052" cy="1801517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8C0EBF4-C463-0809-ABEF-F685175D7FA7}"/>
              </a:ext>
            </a:extLst>
          </p:cNvPr>
          <p:cNvCxnSpPr>
            <a:cxnSpLocks/>
          </p:cNvCxnSpPr>
          <p:nvPr/>
        </p:nvCxnSpPr>
        <p:spPr>
          <a:xfrm flipV="1">
            <a:off x="2908289" y="4547801"/>
            <a:ext cx="1841485" cy="789553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1377AE9-63EA-EB18-3827-87A981820ACB}"/>
              </a:ext>
            </a:extLst>
          </p:cNvPr>
          <p:cNvSpPr/>
          <p:nvPr/>
        </p:nvSpPr>
        <p:spPr>
          <a:xfrm>
            <a:off x="8422857" y="5109776"/>
            <a:ext cx="2531652" cy="1123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400525d</a:t>
            </a:r>
          </a:p>
          <a:p>
            <a:pPr algn="ctr"/>
            <a:r>
              <a:rPr lang="fr-BE" dirty="0"/>
              <a:t>Mon second commit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F0A5E21-A2C8-ED0D-2F96-064C34A80500}"/>
              </a:ext>
            </a:extLst>
          </p:cNvPr>
          <p:cNvCxnSpPr>
            <a:cxnSpLocks/>
          </p:cNvCxnSpPr>
          <p:nvPr/>
        </p:nvCxnSpPr>
        <p:spPr>
          <a:xfrm flipH="1" flipV="1">
            <a:off x="3744097" y="5244669"/>
            <a:ext cx="4423719" cy="46429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F2D9B68-8FB9-4F58-80B9-90C286879870}"/>
              </a:ext>
            </a:extLst>
          </p:cNvPr>
          <p:cNvCxnSpPr>
            <a:cxnSpLocks/>
          </p:cNvCxnSpPr>
          <p:nvPr/>
        </p:nvCxnSpPr>
        <p:spPr>
          <a:xfrm flipV="1">
            <a:off x="9688683" y="4232180"/>
            <a:ext cx="0" cy="733568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D01743CF-9F20-6E1F-1987-F0F09DFF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51" y="0"/>
            <a:ext cx="4552749" cy="17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0.54961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7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32F9C-E95E-BD20-7FCD-2504F7EEC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BC39A9-D72D-C878-6F17-22A6F7FA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22533-E140-889E-E18C-44D5E25AE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DFE9E95-78F8-9D22-3479-24C62A95DFDF}"/>
              </a:ext>
            </a:extLst>
          </p:cNvPr>
          <p:cNvSpPr/>
          <p:nvPr/>
        </p:nvSpPr>
        <p:spPr>
          <a:xfrm>
            <a:off x="4830171" y="87994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30d74d2</a:t>
            </a:r>
          </a:p>
          <a:p>
            <a:pPr algn="ctr"/>
            <a:r>
              <a:rPr lang="fr-BE" dirty="0"/>
              <a:t>test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F61CBD7-015F-883B-B7FF-A53ECBE1E44B}"/>
              </a:ext>
            </a:extLst>
          </p:cNvPr>
          <p:cNvSpPr/>
          <p:nvPr/>
        </p:nvSpPr>
        <p:spPr>
          <a:xfrm>
            <a:off x="1055589" y="1914208"/>
            <a:ext cx="2531652" cy="7228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29283ad5</a:t>
            </a:r>
          </a:p>
          <a:p>
            <a:pPr algn="ctr"/>
            <a:r>
              <a:rPr lang="fr-BE" dirty="0"/>
              <a:t>\readme.txt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80F7870-117C-AAD4-A593-8942DB5BFA3B}"/>
              </a:ext>
            </a:extLst>
          </p:cNvPr>
          <p:cNvSpPr/>
          <p:nvPr/>
        </p:nvSpPr>
        <p:spPr>
          <a:xfrm>
            <a:off x="8422857" y="2898497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B215C1-298D-6D30-0324-DE0D22FB5218}"/>
              </a:ext>
            </a:extLst>
          </p:cNvPr>
          <p:cNvCxnSpPr>
            <a:cxnSpLocks/>
          </p:cNvCxnSpPr>
          <p:nvPr/>
        </p:nvCxnSpPr>
        <p:spPr>
          <a:xfrm flipV="1">
            <a:off x="3089709" y="1216163"/>
            <a:ext cx="1628349" cy="124718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653B721-C744-BE3A-39F6-73C977D6DA1E}"/>
              </a:ext>
            </a:extLst>
          </p:cNvPr>
          <p:cNvCxnSpPr>
            <a:cxnSpLocks/>
          </p:cNvCxnSpPr>
          <p:nvPr/>
        </p:nvCxnSpPr>
        <p:spPr>
          <a:xfrm flipH="1" flipV="1">
            <a:off x="3587241" y="2137896"/>
            <a:ext cx="4719361" cy="136706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32A4470-4258-E043-1FC4-E6040A348E5C}"/>
              </a:ext>
            </a:extLst>
          </p:cNvPr>
          <p:cNvSpPr/>
          <p:nvPr/>
        </p:nvSpPr>
        <p:spPr>
          <a:xfrm>
            <a:off x="4830171" y="174046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fbf2294</a:t>
            </a:r>
          </a:p>
          <a:p>
            <a:pPr algn="ctr"/>
            <a:r>
              <a:rPr lang="fr-BE" dirty="0"/>
              <a:t>informations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503E803-653D-9351-64EB-901163B972A1}"/>
              </a:ext>
            </a:extLst>
          </p:cNvPr>
          <p:cNvSpPr/>
          <p:nvPr/>
        </p:nvSpPr>
        <p:spPr>
          <a:xfrm>
            <a:off x="1055589" y="2775771"/>
            <a:ext cx="2531652" cy="11239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f38dfa1</a:t>
            </a:r>
          </a:p>
          <a:p>
            <a:pPr algn="ctr"/>
            <a:r>
              <a:rPr lang="fr-BE" dirty="0"/>
              <a:t>\readme.txt</a:t>
            </a:r>
          </a:p>
          <a:p>
            <a:pPr algn="ctr"/>
            <a:r>
              <a:rPr lang="fr-BE" dirty="0"/>
              <a:t>\info.txt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55DC47-FA6D-954E-9EF7-9094753E2D15}"/>
              </a:ext>
            </a:extLst>
          </p:cNvPr>
          <p:cNvCxnSpPr>
            <a:cxnSpLocks/>
          </p:cNvCxnSpPr>
          <p:nvPr/>
        </p:nvCxnSpPr>
        <p:spPr>
          <a:xfrm flipV="1">
            <a:off x="2945879" y="1356506"/>
            <a:ext cx="1772179" cy="190343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037A3BD-6799-2EDE-92B1-4E6844EF3F02}"/>
              </a:ext>
            </a:extLst>
          </p:cNvPr>
          <p:cNvCxnSpPr>
            <a:cxnSpLocks/>
          </p:cNvCxnSpPr>
          <p:nvPr/>
        </p:nvCxnSpPr>
        <p:spPr>
          <a:xfrm flipV="1">
            <a:off x="2809877" y="1891577"/>
            <a:ext cx="1908181" cy="170648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C119B-7951-99BD-893A-F22BD93C753F}"/>
              </a:ext>
            </a:extLst>
          </p:cNvPr>
          <p:cNvSpPr/>
          <p:nvPr/>
        </p:nvSpPr>
        <p:spPr>
          <a:xfrm>
            <a:off x="8422857" y="418326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400525d</a:t>
            </a:r>
          </a:p>
          <a:p>
            <a:pPr algn="ctr"/>
            <a:r>
              <a:rPr lang="fr-BE" dirty="0"/>
              <a:t>Mon second commit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3230F28-3C70-2893-9AC8-72CE10A95E68}"/>
              </a:ext>
            </a:extLst>
          </p:cNvPr>
          <p:cNvCxnSpPr>
            <a:cxnSpLocks/>
          </p:cNvCxnSpPr>
          <p:nvPr/>
        </p:nvCxnSpPr>
        <p:spPr>
          <a:xfrm flipH="1" flipV="1">
            <a:off x="3676851" y="3385078"/>
            <a:ext cx="4629751" cy="104161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244CC76-6E45-5142-DC51-B04A190DB063}"/>
              </a:ext>
            </a:extLst>
          </p:cNvPr>
          <p:cNvCxnSpPr>
            <a:cxnSpLocks/>
          </p:cNvCxnSpPr>
          <p:nvPr/>
        </p:nvCxnSpPr>
        <p:spPr>
          <a:xfrm flipV="1">
            <a:off x="9688683" y="3685029"/>
            <a:ext cx="15294" cy="43458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24001042-B9E5-3173-14F9-B53899B6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48488" cy="160282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F83DD5DA-89E3-E434-6159-1ED0C8C4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02" y="391974"/>
            <a:ext cx="2190750" cy="7048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0DF19A-C3F0-9B17-844E-333701DD3F67}"/>
              </a:ext>
            </a:extLst>
          </p:cNvPr>
          <p:cNvSpPr/>
          <p:nvPr/>
        </p:nvSpPr>
        <p:spPr>
          <a:xfrm>
            <a:off x="0" y="1224455"/>
            <a:ext cx="4148489" cy="1842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1E49F06D-FBF4-243E-9C19-FD73E634E8F7}"/>
              </a:ext>
            </a:extLst>
          </p:cNvPr>
          <p:cNvSpPr/>
          <p:nvPr/>
        </p:nvSpPr>
        <p:spPr>
          <a:xfrm>
            <a:off x="4830171" y="4326888"/>
            <a:ext cx="2531652" cy="8769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f932cc5</a:t>
            </a:r>
          </a:p>
          <a:p>
            <a:pPr algn="ctr"/>
            <a:r>
              <a:rPr lang="fr-BE" dirty="0"/>
              <a:t>test</a:t>
            </a:r>
          </a:p>
          <a:p>
            <a:pPr algn="ctr"/>
            <a:r>
              <a:rPr lang="fr-BE" dirty="0"/>
              <a:t>test2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2C1F41-0ED3-1CE8-8989-9448F07E8119}"/>
              </a:ext>
            </a:extLst>
          </p:cNvPr>
          <p:cNvSpPr/>
          <p:nvPr/>
        </p:nvSpPr>
        <p:spPr>
          <a:xfrm>
            <a:off x="-1" y="695941"/>
            <a:ext cx="4148489" cy="1842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2BBE4F2-B55D-C8E4-F8B7-6E67A38FF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528" y="22638"/>
            <a:ext cx="7029450" cy="809625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42ABC81-05CE-444B-E69E-B0DB14BECA55}"/>
              </a:ext>
            </a:extLst>
          </p:cNvPr>
          <p:cNvSpPr/>
          <p:nvPr/>
        </p:nvSpPr>
        <p:spPr>
          <a:xfrm>
            <a:off x="1055589" y="4192713"/>
            <a:ext cx="2531652" cy="1123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d1b06f4</a:t>
            </a:r>
          </a:p>
          <a:p>
            <a:pPr algn="ctr"/>
            <a:r>
              <a:rPr lang="fr-BE" dirty="0"/>
              <a:t>\readme.txt</a:t>
            </a:r>
          </a:p>
          <a:p>
            <a:pPr algn="ctr"/>
            <a:r>
              <a:rPr lang="fr-BE" dirty="0"/>
              <a:t>\info.txt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10274C1-C840-E6C4-769F-6F357A143A1C}"/>
              </a:ext>
            </a:extLst>
          </p:cNvPr>
          <p:cNvCxnSpPr>
            <a:cxnSpLocks/>
          </p:cNvCxnSpPr>
          <p:nvPr/>
        </p:nvCxnSpPr>
        <p:spPr>
          <a:xfrm flipV="1">
            <a:off x="3089709" y="2137896"/>
            <a:ext cx="1628349" cy="2944243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B240DAE-E930-472A-292A-5E9D4E39498F}"/>
              </a:ext>
            </a:extLst>
          </p:cNvPr>
          <p:cNvCxnSpPr>
            <a:cxnSpLocks/>
          </p:cNvCxnSpPr>
          <p:nvPr/>
        </p:nvCxnSpPr>
        <p:spPr>
          <a:xfrm flipV="1">
            <a:off x="3089709" y="4677878"/>
            <a:ext cx="1628349" cy="86627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FB8DBAC-7F01-35C5-D0EF-6B439CB17408}"/>
              </a:ext>
            </a:extLst>
          </p:cNvPr>
          <p:cNvSpPr/>
          <p:nvPr/>
        </p:nvSpPr>
        <p:spPr>
          <a:xfrm>
            <a:off x="-2" y="885361"/>
            <a:ext cx="4148489" cy="1842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A8E785B1-0F9B-38D2-86B5-F86803D7D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31" y="47504"/>
            <a:ext cx="5076825" cy="704850"/>
          </a:xfrm>
          <a:prstGeom prst="rect">
            <a:avLst/>
          </a:prstGeom>
        </p:spPr>
      </p:pic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D7DF44A-4A68-176C-78C4-2A3505ED39A8}"/>
              </a:ext>
            </a:extLst>
          </p:cNvPr>
          <p:cNvSpPr/>
          <p:nvPr/>
        </p:nvSpPr>
        <p:spPr>
          <a:xfrm>
            <a:off x="8430504" y="5827990"/>
            <a:ext cx="2531652" cy="72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e3c7961</a:t>
            </a:r>
          </a:p>
          <a:p>
            <a:pPr algn="ctr"/>
            <a:r>
              <a:rPr lang="fr-BE" dirty="0" err="1"/>
              <a:t>troisieme</a:t>
            </a:r>
            <a:endParaRPr lang="fr-BE" dirty="0"/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65496FF-6D2D-E37D-C308-FCD6C24B99E7}"/>
              </a:ext>
            </a:extLst>
          </p:cNvPr>
          <p:cNvCxnSpPr>
            <a:cxnSpLocks/>
          </p:cNvCxnSpPr>
          <p:nvPr/>
        </p:nvCxnSpPr>
        <p:spPr>
          <a:xfrm flipV="1">
            <a:off x="9606013" y="5014762"/>
            <a:ext cx="0" cy="721895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6A5D180-1971-A6D7-EB54-49AA3C636971}"/>
              </a:ext>
            </a:extLst>
          </p:cNvPr>
          <p:cNvCxnSpPr>
            <a:cxnSpLocks/>
          </p:cNvCxnSpPr>
          <p:nvPr/>
        </p:nvCxnSpPr>
        <p:spPr>
          <a:xfrm flipH="1" flipV="1">
            <a:off x="3676851" y="5082139"/>
            <a:ext cx="4629751" cy="110729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6" grpId="0" animBg="1"/>
      <p:bldP spid="46" grpId="1" animBg="1"/>
      <p:bldP spid="49" grpId="0" animBg="1"/>
      <p:bldP spid="57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EB2DD-C1FC-1B51-D577-51536CE12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6F0570-A139-AC93-A958-CED6A248C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8CE35-CE93-8D73-A731-347BAC7A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92E6C74-630D-6410-5A12-AF6C9053DD60}"/>
              </a:ext>
            </a:extLst>
          </p:cNvPr>
          <p:cNvSpPr/>
          <p:nvPr/>
        </p:nvSpPr>
        <p:spPr>
          <a:xfrm>
            <a:off x="145131" y="241924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2CCF978-075D-F587-394A-6ECECCFABE22}"/>
              </a:ext>
            </a:extLst>
          </p:cNvPr>
          <p:cNvSpPr/>
          <p:nvPr/>
        </p:nvSpPr>
        <p:spPr>
          <a:xfrm>
            <a:off x="3465045" y="241922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400525d</a:t>
            </a:r>
          </a:p>
          <a:p>
            <a:pPr algn="ctr"/>
            <a:r>
              <a:rPr lang="fr-BE" dirty="0"/>
              <a:t>Mon second 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F7A46E8-A668-0DFC-9D0A-935B2F9EC14D}"/>
              </a:ext>
            </a:extLst>
          </p:cNvPr>
          <p:cNvCxnSpPr>
            <a:cxnSpLocks/>
            <a:stCxn id="25" idx="1"/>
            <a:endCxn id="5" idx="3"/>
          </p:cNvCxnSpPr>
          <p:nvPr/>
        </p:nvCxnSpPr>
        <p:spPr>
          <a:xfrm flipH="1">
            <a:off x="2676783" y="603362"/>
            <a:ext cx="788262" cy="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CE93EB42-D448-EBC4-0056-A23B3080EA50}"/>
              </a:ext>
            </a:extLst>
          </p:cNvPr>
          <p:cNvSpPr/>
          <p:nvPr/>
        </p:nvSpPr>
        <p:spPr>
          <a:xfrm>
            <a:off x="6784959" y="24192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e3c7961</a:t>
            </a:r>
          </a:p>
          <a:p>
            <a:pPr algn="ctr"/>
            <a:r>
              <a:rPr lang="fr-BE" dirty="0" err="1"/>
              <a:t>troisieme</a:t>
            </a:r>
            <a:endParaRPr lang="fr-BE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4BF34492-1AF1-86D5-2DB7-D9B334674055}"/>
              </a:ext>
            </a:extLst>
          </p:cNvPr>
          <p:cNvCxnSpPr>
            <a:cxnSpLocks/>
            <a:stCxn id="62" idx="1"/>
            <a:endCxn id="25" idx="3"/>
          </p:cNvCxnSpPr>
          <p:nvPr/>
        </p:nvCxnSpPr>
        <p:spPr>
          <a:xfrm flipH="1" flipV="1">
            <a:off x="5996697" y="603362"/>
            <a:ext cx="788262" cy="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Espace réservé du contenu 2">
            <a:extLst>
              <a:ext uri="{FF2B5EF4-FFF2-40B4-BE49-F238E27FC236}">
                <a16:creationId xmlns:a16="http://schemas.microsoft.com/office/drawing/2014/main" id="{BFF3D198-20B0-571E-A8F0-01A3CF58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248032"/>
            <a:ext cx="9354793" cy="4932105"/>
          </a:xfrm>
        </p:spPr>
        <p:txBody>
          <a:bodyPr>
            <a:normAutofit/>
          </a:bodyPr>
          <a:lstStyle/>
          <a:p>
            <a:r>
              <a:rPr lang="fr-BE" dirty="0"/>
              <a:t>Dans le dossier .git\</a:t>
            </a:r>
            <a:r>
              <a:rPr lang="fr-BE" dirty="0" err="1"/>
              <a:t>refs</a:t>
            </a:r>
            <a:r>
              <a:rPr lang="fr-BE" dirty="0"/>
              <a:t>\</a:t>
            </a:r>
            <a:r>
              <a:rPr lang="fr-BE" dirty="0" err="1"/>
              <a:t>heads</a:t>
            </a:r>
            <a:r>
              <a:rPr lang="fr-BE" dirty="0"/>
              <a:t>, 1 seul fichier : master</a:t>
            </a:r>
          </a:p>
          <a:p>
            <a:r>
              <a:rPr lang="fr-BE" dirty="0"/>
              <a:t>Si on ouvre le fichier : </a:t>
            </a:r>
          </a:p>
          <a:p>
            <a:r>
              <a:rPr lang="fr-BE" dirty="0"/>
              <a:t>On appelle ça une </a:t>
            </a:r>
            <a:r>
              <a:rPr lang="fr-BE" dirty="0">
                <a:highlight>
                  <a:srgbClr val="808000"/>
                </a:highlight>
              </a:rPr>
              <a:t>branche</a:t>
            </a:r>
            <a:r>
              <a:rPr lang="fr-BE" dirty="0"/>
              <a:t>, elle s’appelle « master »</a:t>
            </a:r>
          </a:p>
          <a:p>
            <a:r>
              <a:rPr lang="fr-BE" dirty="0"/>
              <a:t>À chaque fois qu’on fait un commit, le fichier se met à jour avec l’ID du commit</a:t>
            </a:r>
          </a:p>
          <a:p>
            <a:endParaRPr lang="fr-BE" dirty="0"/>
          </a:p>
          <a:p>
            <a:r>
              <a:rPr lang="fr-BE" dirty="0"/>
              <a:t>Si on ouvre le fichier .git\HEAD : </a:t>
            </a:r>
          </a:p>
          <a:p>
            <a:r>
              <a:rPr lang="fr-BE" dirty="0"/>
              <a:t>HEAD nous montre la branche active (qui recevra les prochains commit)</a:t>
            </a: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8FE1052-0B9F-DD69-0978-321E942F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59" y="1803270"/>
            <a:ext cx="5305425" cy="238125"/>
          </a:xfrm>
          <a:prstGeom prst="rect">
            <a:avLst/>
          </a:prstGeom>
        </p:spPr>
      </p:pic>
      <p:sp>
        <p:nvSpPr>
          <p:cNvPr id="81" name="Flèche : haut 80">
            <a:extLst>
              <a:ext uri="{FF2B5EF4-FFF2-40B4-BE49-F238E27FC236}">
                <a16:creationId xmlns:a16="http://schemas.microsoft.com/office/drawing/2014/main" id="{C5B1D896-C0E0-C8FE-5B3F-D396134815AD}"/>
              </a:ext>
            </a:extLst>
          </p:cNvPr>
          <p:cNvSpPr/>
          <p:nvPr/>
        </p:nvSpPr>
        <p:spPr>
          <a:xfrm>
            <a:off x="7689838" y="974426"/>
            <a:ext cx="721894" cy="80436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0035B026-F557-F8CD-554A-26A48AF2C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159" y="3604546"/>
            <a:ext cx="3171825" cy="219075"/>
          </a:xfrm>
          <a:prstGeom prst="rect">
            <a:avLst/>
          </a:prstGeom>
        </p:spPr>
      </p:pic>
      <p:sp>
        <p:nvSpPr>
          <p:cNvPr id="84" name="Flèche : demi-tour 83">
            <a:extLst>
              <a:ext uri="{FF2B5EF4-FFF2-40B4-BE49-F238E27FC236}">
                <a16:creationId xmlns:a16="http://schemas.microsoft.com/office/drawing/2014/main" id="{FE8ADD02-D5F6-2D11-2E4E-E45EB237EF08}"/>
              </a:ext>
            </a:extLst>
          </p:cNvPr>
          <p:cNvSpPr/>
          <p:nvPr/>
        </p:nvSpPr>
        <p:spPr>
          <a:xfrm rot="5400000" flipH="1">
            <a:off x="9066343" y="2301304"/>
            <a:ext cx="2129575" cy="91505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0265F94F-9FE1-CA75-6715-7C0737CB7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422" y="5225938"/>
            <a:ext cx="36385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0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81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58FC41D-1C08-2913-9C79-259805696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892"/>
            <a:ext cx="2800350" cy="29337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B13ABAA-3177-31C4-A70A-5200FC5A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2524125"/>
            <a:ext cx="7248525" cy="4333875"/>
          </a:xfrm>
          <a:prstGeom prst="rect">
            <a:avLst/>
          </a:prstGeom>
        </p:spPr>
      </p:pic>
      <p:sp>
        <p:nvSpPr>
          <p:cNvPr id="13" name="Flèche : angle droit 12">
            <a:extLst>
              <a:ext uri="{FF2B5EF4-FFF2-40B4-BE49-F238E27FC236}">
                <a16:creationId xmlns:a16="http://schemas.microsoft.com/office/drawing/2014/main" id="{7EC65434-B4BE-93D3-116A-C32EAF5870DE}"/>
              </a:ext>
            </a:extLst>
          </p:cNvPr>
          <p:cNvSpPr/>
          <p:nvPr/>
        </p:nvSpPr>
        <p:spPr>
          <a:xfrm rot="5400000">
            <a:off x="894320" y="3098200"/>
            <a:ext cx="2800350" cy="25949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556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5E379-82E7-E6C7-CE03-FA4B71D8A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266C5C-911F-0546-356B-320FFD49C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55EA7E-C7DC-7280-BBC1-CB0E0004D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0F6EC86-E22F-B5E5-71D8-6BF1459ACCB4}"/>
              </a:ext>
            </a:extLst>
          </p:cNvPr>
          <p:cNvSpPr/>
          <p:nvPr/>
        </p:nvSpPr>
        <p:spPr>
          <a:xfrm>
            <a:off x="145131" y="241924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374264B-B112-06B5-7CF8-C490E9F24529}"/>
              </a:ext>
            </a:extLst>
          </p:cNvPr>
          <p:cNvSpPr/>
          <p:nvPr/>
        </p:nvSpPr>
        <p:spPr>
          <a:xfrm>
            <a:off x="3465045" y="241922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400525d</a:t>
            </a:r>
          </a:p>
          <a:p>
            <a:pPr algn="ctr"/>
            <a:r>
              <a:rPr lang="fr-BE" dirty="0"/>
              <a:t>Mon second 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DDF03B5-1F61-8472-D7B1-9267A595C015}"/>
              </a:ext>
            </a:extLst>
          </p:cNvPr>
          <p:cNvCxnSpPr>
            <a:cxnSpLocks/>
            <a:stCxn id="25" idx="1"/>
            <a:endCxn id="5" idx="3"/>
          </p:cNvCxnSpPr>
          <p:nvPr/>
        </p:nvCxnSpPr>
        <p:spPr>
          <a:xfrm flipH="1">
            <a:off x="2676783" y="603362"/>
            <a:ext cx="788262" cy="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6BDE8E0C-D451-47EE-8787-02618C8395B3}"/>
              </a:ext>
            </a:extLst>
          </p:cNvPr>
          <p:cNvSpPr/>
          <p:nvPr/>
        </p:nvSpPr>
        <p:spPr>
          <a:xfrm>
            <a:off x="6784959" y="24192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e3c7961</a:t>
            </a:r>
          </a:p>
          <a:p>
            <a:pPr algn="ctr"/>
            <a:r>
              <a:rPr lang="fr-BE" dirty="0" err="1"/>
              <a:t>troisieme</a:t>
            </a:r>
            <a:endParaRPr lang="fr-BE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05BAEB06-9F7E-7823-1F61-11AA4182AD15}"/>
              </a:ext>
            </a:extLst>
          </p:cNvPr>
          <p:cNvCxnSpPr>
            <a:cxnSpLocks/>
            <a:stCxn id="62" idx="1"/>
            <a:endCxn id="25" idx="3"/>
          </p:cNvCxnSpPr>
          <p:nvPr/>
        </p:nvCxnSpPr>
        <p:spPr>
          <a:xfrm flipH="1" flipV="1">
            <a:off x="5996697" y="603362"/>
            <a:ext cx="788262" cy="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Espace réservé du contenu 2">
            <a:extLst>
              <a:ext uri="{FF2B5EF4-FFF2-40B4-BE49-F238E27FC236}">
                <a16:creationId xmlns:a16="http://schemas.microsoft.com/office/drawing/2014/main" id="{397B2EBE-A2D4-4EE0-B971-D5BC0DD5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248032"/>
            <a:ext cx="9354793" cy="4932105"/>
          </a:xfrm>
        </p:spPr>
        <p:txBody>
          <a:bodyPr>
            <a:normAutofit/>
          </a:bodyPr>
          <a:lstStyle/>
          <a:p>
            <a:r>
              <a:rPr lang="fr-BE" dirty="0"/>
              <a:t>Créons une branche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branch</a:t>
            </a:r>
            <a:r>
              <a:rPr lang="fr-BE" dirty="0">
                <a:highlight>
                  <a:srgbClr val="000000"/>
                </a:highlight>
              </a:rPr>
              <a:t> test</a:t>
            </a:r>
          </a:p>
          <a:p>
            <a:r>
              <a:rPr lang="fr-BE" dirty="0"/>
              <a:t>Voila !</a:t>
            </a:r>
          </a:p>
          <a:p>
            <a:r>
              <a:rPr lang="fr-BE" dirty="0"/>
              <a:t>Dans .git\</a:t>
            </a:r>
            <a:r>
              <a:rPr lang="fr-BE" dirty="0" err="1"/>
              <a:t>ref</a:t>
            </a:r>
            <a:r>
              <a:rPr lang="fr-BE" dirty="0"/>
              <a:t>\</a:t>
            </a:r>
            <a:r>
              <a:rPr lang="fr-BE" dirty="0" err="1"/>
              <a:t>heads</a:t>
            </a:r>
            <a:r>
              <a:rPr lang="fr-BE" dirty="0"/>
              <a:t> : </a:t>
            </a:r>
          </a:p>
          <a:p>
            <a:r>
              <a:rPr lang="fr-BE" dirty="0"/>
              <a:t>Les fichiers sont égaux :</a:t>
            </a:r>
          </a:p>
          <a:p>
            <a:r>
              <a:rPr lang="fr-BE" dirty="0"/>
              <a:t>Si on ouvre le fichier .git\HEAD : </a:t>
            </a:r>
          </a:p>
          <a:p>
            <a:r>
              <a:rPr lang="fr-BE" dirty="0"/>
              <a:t>Et enfin, avec git log</a:t>
            </a: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E3BF6407-5038-C48A-F4D7-B99C4E87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93" y="3163150"/>
            <a:ext cx="5305425" cy="238125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00DA27F5-1C89-EF0A-468F-2A026EF70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279" y="3604546"/>
            <a:ext cx="3171825" cy="219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6EA7BAB-D02C-61F4-08A9-91AC1A536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655" y="2119332"/>
            <a:ext cx="962025" cy="733425"/>
          </a:xfrm>
          <a:prstGeom prst="rect">
            <a:avLst/>
          </a:prstGeom>
        </p:spPr>
      </p:pic>
      <p:sp>
        <p:nvSpPr>
          <p:cNvPr id="4" name="Flèche : angle droit 3">
            <a:extLst>
              <a:ext uri="{FF2B5EF4-FFF2-40B4-BE49-F238E27FC236}">
                <a16:creationId xmlns:a16="http://schemas.microsoft.com/office/drawing/2014/main" id="{560207B0-D274-416C-98DC-24A0EDE022BE}"/>
              </a:ext>
            </a:extLst>
          </p:cNvPr>
          <p:cNvSpPr/>
          <p:nvPr/>
        </p:nvSpPr>
        <p:spPr>
          <a:xfrm>
            <a:off x="5117770" y="964801"/>
            <a:ext cx="2531652" cy="1521243"/>
          </a:xfrm>
          <a:prstGeom prst="bentUpArrow">
            <a:avLst>
              <a:gd name="adj1" fmla="val 17407"/>
              <a:gd name="adj2" fmla="val 25000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èche : angle droit 5">
            <a:extLst>
              <a:ext uri="{FF2B5EF4-FFF2-40B4-BE49-F238E27FC236}">
                <a16:creationId xmlns:a16="http://schemas.microsoft.com/office/drawing/2014/main" id="{5EAA17B7-6508-0192-A018-C7F960C1EA88}"/>
              </a:ext>
            </a:extLst>
          </p:cNvPr>
          <p:cNvSpPr/>
          <p:nvPr/>
        </p:nvSpPr>
        <p:spPr>
          <a:xfrm>
            <a:off x="5117770" y="964801"/>
            <a:ext cx="3693272" cy="1905051"/>
          </a:xfrm>
          <a:prstGeom prst="bentUpArrow">
            <a:avLst>
              <a:gd name="adj1" fmla="val 14375"/>
              <a:gd name="adj2" fmla="val 22474"/>
              <a:gd name="adj3" fmla="val 2196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EE29CA7-70BE-146F-FCB3-CBE54569D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4766029"/>
            <a:ext cx="4381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2BCC0A-A638-D3C8-35B1-0EBE93AFE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336FAA-8630-4D12-4718-144F8F699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16344-A67F-826C-FC83-91456C1E5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D46C797-2A5B-BEF4-F62B-339C6D59E597}"/>
              </a:ext>
            </a:extLst>
          </p:cNvPr>
          <p:cNvSpPr/>
          <p:nvPr/>
        </p:nvSpPr>
        <p:spPr>
          <a:xfrm>
            <a:off x="0" y="6135121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E7EE139-1815-D792-25F8-43AD1A6A00BE}"/>
              </a:ext>
            </a:extLst>
          </p:cNvPr>
          <p:cNvSpPr/>
          <p:nvPr/>
        </p:nvSpPr>
        <p:spPr>
          <a:xfrm>
            <a:off x="-2607" y="5189307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400525d</a:t>
            </a:r>
          </a:p>
          <a:p>
            <a:pPr algn="ctr"/>
            <a:r>
              <a:rPr lang="fr-BE" dirty="0"/>
              <a:t>Mon second 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C01C89D-A1DB-381B-4B45-CB4241834911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>
            <a:off x="1263219" y="5912186"/>
            <a:ext cx="2607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EEA9694-6F8D-1776-444B-7E4083A7892B}"/>
              </a:ext>
            </a:extLst>
          </p:cNvPr>
          <p:cNvSpPr/>
          <p:nvPr/>
        </p:nvSpPr>
        <p:spPr>
          <a:xfrm>
            <a:off x="-2607" y="424349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e3c7961</a:t>
            </a:r>
          </a:p>
          <a:p>
            <a:pPr algn="ctr"/>
            <a:r>
              <a:rPr lang="fr-BE" dirty="0" err="1"/>
              <a:t>troisieme</a:t>
            </a:r>
            <a:endParaRPr lang="fr-BE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510F059-D060-1A16-F8CC-D70D343DE043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1263219" y="4966372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31B7A3-50AA-E869-B272-FD8BD7CFA067}"/>
              </a:ext>
            </a:extLst>
          </p:cNvPr>
          <p:cNvSpPr/>
          <p:nvPr/>
        </p:nvSpPr>
        <p:spPr>
          <a:xfrm>
            <a:off x="3657601" y="4364302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D168EE-A9D6-87AD-EBB9-CD9FDCB9E15E}"/>
              </a:ext>
            </a:extLst>
          </p:cNvPr>
          <p:cNvSpPr/>
          <p:nvPr/>
        </p:nvSpPr>
        <p:spPr>
          <a:xfrm>
            <a:off x="3657601" y="5009572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A54DF6-8A92-D444-F3D6-487E3BB93A47}"/>
              </a:ext>
            </a:extLst>
          </p:cNvPr>
          <p:cNvSpPr/>
          <p:nvPr/>
        </p:nvSpPr>
        <p:spPr>
          <a:xfrm>
            <a:off x="6094396" y="436430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4172F1A-4D46-565C-1DA9-EBA388E42FEB}"/>
              </a:ext>
            </a:extLst>
          </p:cNvPr>
          <p:cNvCxnSpPr>
            <a:stCxn id="21" idx="1"/>
            <a:endCxn id="62" idx="3"/>
          </p:cNvCxnSpPr>
          <p:nvPr/>
        </p:nvCxnSpPr>
        <p:spPr>
          <a:xfrm flipH="1" flipV="1">
            <a:off x="2529045" y="4604933"/>
            <a:ext cx="112855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164BE8-3F1D-4B1C-8211-81AE7F4B4C66}"/>
              </a:ext>
            </a:extLst>
          </p:cNvPr>
          <p:cNvCxnSpPr>
            <a:cxnSpLocks/>
            <a:stCxn id="22" idx="1"/>
            <a:endCxn id="62" idx="3"/>
          </p:cNvCxnSpPr>
          <p:nvPr/>
        </p:nvCxnSpPr>
        <p:spPr>
          <a:xfrm flipH="1" flipV="1">
            <a:off x="2529045" y="4604933"/>
            <a:ext cx="1128556" cy="64527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E28F3B2-55B8-08E9-A882-535A8B82F212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284271" y="4604932"/>
            <a:ext cx="810125" cy="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65393E71-AF45-24AE-74AB-C0B8F7B7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7" y="1185413"/>
            <a:ext cx="2705100" cy="504825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B58E9E7-0CFB-9B98-EC6D-92E331A5D94C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5284271" y="4604932"/>
            <a:ext cx="810125" cy="64527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Image 41">
            <a:extLst>
              <a:ext uri="{FF2B5EF4-FFF2-40B4-BE49-F238E27FC236}">
                <a16:creationId xmlns:a16="http://schemas.microsoft.com/office/drawing/2014/main" id="{2FAC2D77-4ADC-30C7-47E8-13C83F905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7" y="1743387"/>
            <a:ext cx="4324350" cy="1000125"/>
          </a:xfrm>
          <a:prstGeom prst="rect">
            <a:avLst/>
          </a:prstGeom>
        </p:spPr>
      </p:pic>
      <p:sp>
        <p:nvSpPr>
          <p:cNvPr id="43" name="Espace réservé du contenu 2">
            <a:extLst>
              <a:ext uri="{FF2B5EF4-FFF2-40B4-BE49-F238E27FC236}">
                <a16:creationId xmlns:a16="http://schemas.microsoft.com/office/drawing/2014/main" id="{09086CC3-8B11-1C8F-0890-5EAB160C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523" y="201211"/>
            <a:ext cx="6331824" cy="5617896"/>
          </a:xfrm>
        </p:spPr>
        <p:txBody>
          <a:bodyPr>
            <a:normAutofit/>
          </a:bodyPr>
          <a:lstStyle/>
          <a:p>
            <a:r>
              <a:rPr lang="fr-BE" dirty="0"/>
              <a:t>Modifions le fichier readme.txt : « modifications »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add</a:t>
            </a:r>
            <a:r>
              <a:rPr lang="fr-BE" dirty="0">
                <a:highlight>
                  <a:srgbClr val="000000"/>
                </a:highlight>
              </a:rPr>
              <a:t> readme.txt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commit –m "</a:t>
            </a:r>
            <a:r>
              <a:rPr lang="fr-BE" dirty="0" err="1">
                <a:highlight>
                  <a:srgbClr val="000000"/>
                </a:highlight>
              </a:rPr>
              <a:t>branch</a:t>
            </a:r>
            <a:r>
              <a:rPr lang="fr-BE" dirty="0">
                <a:highlight>
                  <a:srgbClr val="000000"/>
                </a:highlight>
              </a:rPr>
              <a:t> commit" </a:t>
            </a:r>
          </a:p>
          <a:p>
            <a:endParaRPr lang="fr-BE" dirty="0"/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2B387260-303D-EC21-1B1F-8B248FE49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790" y="1506100"/>
            <a:ext cx="3886200" cy="119062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DA78FA6-5685-AFC9-A8DB-E4430613D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97" y="122614"/>
            <a:ext cx="4381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5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4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5AFEF3-B9E4-4418-2918-CDE5795A0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62DC17-4CAC-0403-481C-53DADD6B6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CBC77C-A071-22CE-92F2-CF38A6892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5AC192-0AD8-0151-A4E9-87B2E1A14713}"/>
              </a:ext>
            </a:extLst>
          </p:cNvPr>
          <p:cNvSpPr/>
          <p:nvPr/>
        </p:nvSpPr>
        <p:spPr>
          <a:xfrm>
            <a:off x="0" y="6135121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188D457-F733-1DA6-B435-1C9D8989EB6C}"/>
              </a:ext>
            </a:extLst>
          </p:cNvPr>
          <p:cNvSpPr/>
          <p:nvPr/>
        </p:nvSpPr>
        <p:spPr>
          <a:xfrm>
            <a:off x="-2607" y="5189307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400525d</a:t>
            </a:r>
          </a:p>
          <a:p>
            <a:pPr algn="ctr"/>
            <a:r>
              <a:rPr lang="fr-BE" dirty="0"/>
              <a:t>Mon second 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E95EE4-74B1-AADE-7437-65D3D4A7BAFE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>
            <a:off x="1263219" y="5912186"/>
            <a:ext cx="2607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2B454D1-03F5-C49B-9B9E-A4088D7FD361}"/>
              </a:ext>
            </a:extLst>
          </p:cNvPr>
          <p:cNvSpPr/>
          <p:nvPr/>
        </p:nvSpPr>
        <p:spPr>
          <a:xfrm>
            <a:off x="-2607" y="424349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e3c7961</a:t>
            </a:r>
          </a:p>
          <a:p>
            <a:pPr algn="ctr"/>
            <a:r>
              <a:rPr lang="fr-BE" dirty="0" err="1"/>
              <a:t>troisieme</a:t>
            </a:r>
            <a:endParaRPr lang="fr-BE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3F2B2E7-587D-5B70-CA9B-98F0959A49D1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1263219" y="4966372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17AE994-F8A4-FC87-9923-D00448C1BB71}"/>
              </a:ext>
            </a:extLst>
          </p:cNvPr>
          <p:cNvSpPr/>
          <p:nvPr/>
        </p:nvSpPr>
        <p:spPr>
          <a:xfrm>
            <a:off x="3657601" y="436430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FDABB2-9666-D521-35C8-1DD19E6D6F38}"/>
              </a:ext>
            </a:extLst>
          </p:cNvPr>
          <p:cNvSpPr/>
          <p:nvPr/>
        </p:nvSpPr>
        <p:spPr>
          <a:xfrm>
            <a:off x="3657601" y="341848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C159BB-FCDA-BC18-1274-5AA90D77C84F}"/>
              </a:ext>
            </a:extLst>
          </p:cNvPr>
          <p:cNvSpPr/>
          <p:nvPr/>
        </p:nvSpPr>
        <p:spPr>
          <a:xfrm>
            <a:off x="6156765" y="3422397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68BFC21-A9C0-0C29-8BAC-55BEA97D4727}"/>
              </a:ext>
            </a:extLst>
          </p:cNvPr>
          <p:cNvCxnSpPr>
            <a:stCxn id="21" idx="1"/>
            <a:endCxn id="62" idx="3"/>
          </p:cNvCxnSpPr>
          <p:nvPr/>
        </p:nvCxnSpPr>
        <p:spPr>
          <a:xfrm flipH="1">
            <a:off x="2529045" y="4604932"/>
            <a:ext cx="112855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8CE020-BA4B-9931-E3C8-31C17FEB8EB5}"/>
              </a:ext>
            </a:extLst>
          </p:cNvPr>
          <p:cNvCxnSpPr>
            <a:cxnSpLocks/>
            <a:stCxn id="22" idx="1"/>
            <a:endCxn id="2" idx="3"/>
          </p:cNvCxnSpPr>
          <p:nvPr/>
        </p:nvCxnSpPr>
        <p:spPr>
          <a:xfrm flipH="1">
            <a:off x="2529045" y="3659118"/>
            <a:ext cx="112855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4C959AD-E06B-2289-DE58-BB6F82698D6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5284271" y="3659118"/>
            <a:ext cx="872494" cy="391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Espace réservé du contenu 2">
            <a:extLst>
              <a:ext uri="{FF2B5EF4-FFF2-40B4-BE49-F238E27FC236}">
                <a16:creationId xmlns:a16="http://schemas.microsoft.com/office/drawing/2014/main" id="{566A1F3A-B777-44BC-5B8B-E1D041FCF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523" y="201211"/>
            <a:ext cx="6331824" cy="5617896"/>
          </a:xfrm>
        </p:spPr>
        <p:txBody>
          <a:bodyPr>
            <a:normAutofit/>
          </a:bodyPr>
          <a:lstStyle/>
          <a:p>
            <a:r>
              <a:rPr lang="fr-BE" dirty="0"/>
              <a:t>Modifions le fichier readme.txt : « modifications »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add</a:t>
            </a:r>
            <a:r>
              <a:rPr lang="fr-BE" dirty="0">
                <a:highlight>
                  <a:srgbClr val="000000"/>
                </a:highlight>
              </a:rPr>
              <a:t> readme.txt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commit –m "</a:t>
            </a:r>
            <a:r>
              <a:rPr lang="fr-BE" dirty="0" err="1">
                <a:highlight>
                  <a:srgbClr val="000000"/>
                </a:highlight>
              </a:rPr>
              <a:t>branch</a:t>
            </a:r>
            <a:r>
              <a:rPr lang="fr-BE" dirty="0">
                <a:highlight>
                  <a:srgbClr val="000000"/>
                </a:highlight>
              </a:rPr>
              <a:t> commit" </a:t>
            </a:r>
          </a:p>
          <a:p>
            <a:endParaRPr lang="fr-BE" dirty="0"/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AFBDD4F5-EC90-2F7D-957A-248B4AD8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90" y="1506100"/>
            <a:ext cx="3886200" cy="1190625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F7C3A30-83C5-7052-2A44-21DE3F107CAE}"/>
              </a:ext>
            </a:extLst>
          </p:cNvPr>
          <p:cNvSpPr/>
          <p:nvPr/>
        </p:nvSpPr>
        <p:spPr>
          <a:xfrm>
            <a:off x="-2607" y="3297679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afe4de7</a:t>
            </a:r>
          </a:p>
          <a:p>
            <a:pPr algn="ctr"/>
            <a:r>
              <a:rPr lang="fr-BE" dirty="0"/>
              <a:t>Branch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204BFD-7582-9C68-0B78-646AC29E9B0F}"/>
              </a:ext>
            </a:extLst>
          </p:cNvPr>
          <p:cNvCxnSpPr>
            <a:cxnSpLocks/>
            <a:stCxn id="2" idx="2"/>
            <a:endCxn id="62" idx="0"/>
          </p:cNvCxnSpPr>
          <p:nvPr/>
        </p:nvCxnSpPr>
        <p:spPr>
          <a:xfrm>
            <a:off x="1263219" y="4020558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46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0D8EE-F66E-C123-7CA5-311EEF65B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59492A-8E9F-CA35-9C21-A29BF360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5C7F2-E323-189F-8EDC-E5354D0E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E94F97-EDD3-F006-8870-16C4E8CCEF29}"/>
              </a:ext>
            </a:extLst>
          </p:cNvPr>
          <p:cNvSpPr/>
          <p:nvPr/>
        </p:nvSpPr>
        <p:spPr>
          <a:xfrm>
            <a:off x="0" y="6135121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2784D24-3F7A-294A-811A-45ABEBE94D9C}"/>
              </a:ext>
            </a:extLst>
          </p:cNvPr>
          <p:cNvSpPr/>
          <p:nvPr/>
        </p:nvSpPr>
        <p:spPr>
          <a:xfrm>
            <a:off x="-2607" y="5189307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400525d</a:t>
            </a:r>
          </a:p>
          <a:p>
            <a:pPr algn="ctr"/>
            <a:r>
              <a:rPr lang="fr-BE" dirty="0"/>
              <a:t>Mon second 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311D3C1-13B7-EAA0-74CB-4344D9627809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>
            <a:off x="1263219" y="5912186"/>
            <a:ext cx="2607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00E980FC-5F35-1243-6DFF-F8D88D9D6782}"/>
              </a:ext>
            </a:extLst>
          </p:cNvPr>
          <p:cNvSpPr/>
          <p:nvPr/>
        </p:nvSpPr>
        <p:spPr>
          <a:xfrm>
            <a:off x="-2607" y="424349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e3c7961</a:t>
            </a:r>
          </a:p>
          <a:p>
            <a:pPr algn="ctr"/>
            <a:r>
              <a:rPr lang="fr-BE" dirty="0" err="1"/>
              <a:t>troisieme</a:t>
            </a:r>
            <a:endParaRPr lang="fr-BE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45B4C17A-6537-82D6-1C8A-6B4786BC05E5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1263219" y="4966372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C98A2C-4D4C-29E0-6B67-7CCCC6ED85AD}"/>
              </a:ext>
            </a:extLst>
          </p:cNvPr>
          <p:cNvSpPr/>
          <p:nvPr/>
        </p:nvSpPr>
        <p:spPr>
          <a:xfrm>
            <a:off x="3657601" y="436430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188717-1975-7DCC-D10B-A47A57F139FE}"/>
              </a:ext>
            </a:extLst>
          </p:cNvPr>
          <p:cNvSpPr/>
          <p:nvPr/>
        </p:nvSpPr>
        <p:spPr>
          <a:xfrm>
            <a:off x="3657601" y="341848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225CF-6963-05FA-077F-EB844D3E1421}"/>
              </a:ext>
            </a:extLst>
          </p:cNvPr>
          <p:cNvSpPr/>
          <p:nvPr/>
        </p:nvSpPr>
        <p:spPr>
          <a:xfrm>
            <a:off x="6156765" y="3422397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1101A9D-373F-0F41-B137-9FC09D223005}"/>
              </a:ext>
            </a:extLst>
          </p:cNvPr>
          <p:cNvCxnSpPr>
            <a:stCxn id="21" idx="1"/>
            <a:endCxn id="62" idx="3"/>
          </p:cNvCxnSpPr>
          <p:nvPr/>
        </p:nvCxnSpPr>
        <p:spPr>
          <a:xfrm flipH="1">
            <a:off x="2529045" y="4604932"/>
            <a:ext cx="112855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A8C7C96-056A-2D6B-9CA4-420109293165}"/>
              </a:ext>
            </a:extLst>
          </p:cNvPr>
          <p:cNvCxnSpPr>
            <a:cxnSpLocks/>
            <a:stCxn id="22" idx="1"/>
            <a:endCxn id="2" idx="3"/>
          </p:cNvCxnSpPr>
          <p:nvPr/>
        </p:nvCxnSpPr>
        <p:spPr>
          <a:xfrm flipH="1">
            <a:off x="2529045" y="3659118"/>
            <a:ext cx="112855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DED85AD-8D23-D3F0-28EC-CB65409C99E5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5284271" y="3659118"/>
            <a:ext cx="872494" cy="391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5115472-D155-9BB5-452B-2EDE43A8E324}"/>
              </a:ext>
            </a:extLst>
          </p:cNvPr>
          <p:cNvSpPr/>
          <p:nvPr/>
        </p:nvSpPr>
        <p:spPr>
          <a:xfrm>
            <a:off x="-2607" y="3297679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afe4de7</a:t>
            </a:r>
          </a:p>
          <a:p>
            <a:pPr algn="ctr"/>
            <a:r>
              <a:rPr lang="fr-BE" dirty="0"/>
              <a:t>Branch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F998711-F6AB-E3D5-C850-BBE2DF905230}"/>
              </a:ext>
            </a:extLst>
          </p:cNvPr>
          <p:cNvCxnSpPr>
            <a:cxnSpLocks/>
            <a:stCxn id="2" idx="2"/>
            <a:endCxn id="62" idx="0"/>
          </p:cNvCxnSpPr>
          <p:nvPr/>
        </p:nvCxnSpPr>
        <p:spPr>
          <a:xfrm>
            <a:off x="1263219" y="4020558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554D8D2-AA11-3E17-D313-826289E3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4" y="182823"/>
            <a:ext cx="7291746" cy="5617896"/>
          </a:xfrm>
        </p:spPr>
        <p:txBody>
          <a:bodyPr>
            <a:normAutofit/>
          </a:bodyPr>
          <a:lstStyle/>
          <a:p>
            <a:r>
              <a:rPr lang="fr-BE" dirty="0"/>
              <a:t>Modifications terminées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switch master</a:t>
            </a:r>
            <a:r>
              <a:rPr lang="fr-BE" dirty="0"/>
              <a:t> ensuite </a:t>
            </a:r>
            <a:r>
              <a:rPr lang="fr-BE" dirty="0">
                <a:highlight>
                  <a:srgbClr val="000000"/>
                </a:highlight>
              </a:rPr>
              <a:t>git merge test</a:t>
            </a:r>
          </a:p>
          <a:p>
            <a:endParaRPr lang="fr-BE" dirty="0">
              <a:highlight>
                <a:srgbClr val="000000"/>
              </a:highligh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F8BE1D-3BB9-3924-E552-BA6C85297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3" y="1069972"/>
            <a:ext cx="4991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31FD9-B037-60A0-5CBE-010D4C3A5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6D53AE-438C-83AE-5891-D812E3A9C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7A165-BD2F-5C27-BE45-E1030B79A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71EDE5D-0DB6-1054-D8F7-4738AAF981A5}"/>
              </a:ext>
            </a:extLst>
          </p:cNvPr>
          <p:cNvSpPr/>
          <p:nvPr/>
        </p:nvSpPr>
        <p:spPr>
          <a:xfrm>
            <a:off x="0" y="6135121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57dcb9f</a:t>
            </a:r>
          </a:p>
          <a:p>
            <a:pPr algn="ctr"/>
            <a:r>
              <a:rPr lang="fr-BE" dirty="0"/>
              <a:t>Mon premier commit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CEAF524-FB1E-9159-9380-21580C55E0F3}"/>
              </a:ext>
            </a:extLst>
          </p:cNvPr>
          <p:cNvSpPr/>
          <p:nvPr/>
        </p:nvSpPr>
        <p:spPr>
          <a:xfrm>
            <a:off x="-2607" y="5189307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400525d</a:t>
            </a:r>
          </a:p>
          <a:p>
            <a:pPr algn="ctr"/>
            <a:r>
              <a:rPr lang="fr-BE" dirty="0"/>
              <a:t>Mon second 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B085553-74D8-6533-A0FF-81515C0C9CAC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>
            <a:off x="1263219" y="5912186"/>
            <a:ext cx="2607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8B55FCE4-A10D-BD53-0A33-A0CFABB82E4A}"/>
              </a:ext>
            </a:extLst>
          </p:cNvPr>
          <p:cNvSpPr/>
          <p:nvPr/>
        </p:nvSpPr>
        <p:spPr>
          <a:xfrm>
            <a:off x="-2607" y="424349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e3c7961</a:t>
            </a:r>
          </a:p>
          <a:p>
            <a:pPr algn="ctr"/>
            <a:r>
              <a:rPr lang="fr-BE" dirty="0" err="1"/>
              <a:t>troisieme</a:t>
            </a:r>
            <a:endParaRPr lang="fr-BE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B8C63DA-169F-EE6C-AB07-723DE8EA2EAF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1263219" y="4966372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806A4F-3E2C-B3C0-D03F-ACAF2C1B0B55}"/>
              </a:ext>
            </a:extLst>
          </p:cNvPr>
          <p:cNvSpPr/>
          <p:nvPr/>
        </p:nvSpPr>
        <p:spPr>
          <a:xfrm>
            <a:off x="3657601" y="276090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A8D5C-5D02-650F-8B73-7E0CF1C71DEF}"/>
              </a:ext>
            </a:extLst>
          </p:cNvPr>
          <p:cNvSpPr/>
          <p:nvPr/>
        </p:nvSpPr>
        <p:spPr>
          <a:xfrm>
            <a:off x="3657601" y="341848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1E5C4E-9BF1-169B-B79E-77A947A3A1A7}"/>
              </a:ext>
            </a:extLst>
          </p:cNvPr>
          <p:cNvSpPr/>
          <p:nvPr/>
        </p:nvSpPr>
        <p:spPr>
          <a:xfrm>
            <a:off x="6094396" y="276090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CBC084-AC5E-EF99-F7A4-7DD5D9B6D315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2529045" y="3001532"/>
            <a:ext cx="1128556" cy="65758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FA5284E-AA04-E987-F1BE-14C9330722E0}"/>
              </a:ext>
            </a:extLst>
          </p:cNvPr>
          <p:cNvCxnSpPr>
            <a:cxnSpLocks/>
            <a:stCxn id="22" idx="1"/>
            <a:endCxn id="2" idx="3"/>
          </p:cNvCxnSpPr>
          <p:nvPr/>
        </p:nvCxnSpPr>
        <p:spPr>
          <a:xfrm flipH="1">
            <a:off x="2529045" y="3659118"/>
            <a:ext cx="112855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DB4EEF8-BF22-8BB5-03F4-94DB0AEA02A8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284271" y="3001532"/>
            <a:ext cx="810125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2812F1C-D247-D693-712A-E82AF7B458ED}"/>
              </a:ext>
            </a:extLst>
          </p:cNvPr>
          <p:cNvSpPr/>
          <p:nvPr/>
        </p:nvSpPr>
        <p:spPr>
          <a:xfrm>
            <a:off x="-2607" y="3297679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afe4de7</a:t>
            </a:r>
          </a:p>
          <a:p>
            <a:pPr algn="ctr"/>
            <a:r>
              <a:rPr lang="fr-BE" dirty="0"/>
              <a:t>Branch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47937FB-F1A7-2FE2-AA0F-98DB42971315}"/>
              </a:ext>
            </a:extLst>
          </p:cNvPr>
          <p:cNvCxnSpPr>
            <a:cxnSpLocks/>
            <a:stCxn id="2" idx="2"/>
            <a:endCxn id="62" idx="0"/>
          </p:cNvCxnSpPr>
          <p:nvPr/>
        </p:nvCxnSpPr>
        <p:spPr>
          <a:xfrm>
            <a:off x="1263219" y="4020558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95D9B65-D615-1509-00C9-4FE6F5E82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4" y="182823"/>
            <a:ext cx="7291746" cy="5617896"/>
          </a:xfrm>
        </p:spPr>
        <p:txBody>
          <a:bodyPr>
            <a:normAutofit/>
          </a:bodyPr>
          <a:lstStyle/>
          <a:p>
            <a:r>
              <a:rPr lang="fr-BE" dirty="0"/>
              <a:t>Modifications terminées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switch master</a:t>
            </a:r>
            <a:r>
              <a:rPr lang="fr-BE" dirty="0"/>
              <a:t> ensuite </a:t>
            </a:r>
            <a:r>
              <a:rPr lang="fr-BE" dirty="0">
                <a:highlight>
                  <a:srgbClr val="000000"/>
                </a:highlight>
              </a:rPr>
              <a:t>git merge test</a:t>
            </a:r>
          </a:p>
          <a:p>
            <a:endParaRPr lang="fr-BE" dirty="0">
              <a:highlight>
                <a:srgbClr val="000000"/>
              </a:highligh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B86BEC9-B3F7-6E8B-AD24-F17FAAF6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3" y="1069972"/>
            <a:ext cx="4991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42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FD5096-251F-6926-E79D-C7333E65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599297-689F-08C1-ABE4-763369F21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CAE400-C52F-98B3-058B-0DCC5524B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7064A-F7C5-1359-D6E5-97AE6218B6EC}"/>
              </a:ext>
            </a:extLst>
          </p:cNvPr>
          <p:cNvSpPr/>
          <p:nvPr/>
        </p:nvSpPr>
        <p:spPr>
          <a:xfrm>
            <a:off x="3733801" y="5375408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FA7F84-E791-7270-97B8-251C2D0B3A13}"/>
              </a:ext>
            </a:extLst>
          </p:cNvPr>
          <p:cNvSpPr/>
          <p:nvPr/>
        </p:nvSpPr>
        <p:spPr>
          <a:xfrm>
            <a:off x="3733801" y="6032994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FBCC8A-25FC-DB63-9879-54B9FCE8FE76}"/>
              </a:ext>
            </a:extLst>
          </p:cNvPr>
          <p:cNvSpPr/>
          <p:nvPr/>
        </p:nvSpPr>
        <p:spPr>
          <a:xfrm>
            <a:off x="6170596" y="5375408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D076D35-9A3B-A45A-1905-7298A7FC0407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2627906" y="5616040"/>
            <a:ext cx="1105895" cy="65758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7F5A609-F0F6-A84E-B5AF-A31FBE717BA0}"/>
              </a:ext>
            </a:extLst>
          </p:cNvPr>
          <p:cNvCxnSpPr>
            <a:cxnSpLocks/>
            <a:stCxn id="22" idx="1"/>
            <a:endCxn id="2" idx="3"/>
          </p:cNvCxnSpPr>
          <p:nvPr/>
        </p:nvCxnSpPr>
        <p:spPr>
          <a:xfrm flipH="1">
            <a:off x="2627906" y="6273626"/>
            <a:ext cx="1105895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7D2625-1FA8-0293-EF34-6CCA1C78FDDE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360471" y="5616040"/>
            <a:ext cx="810125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05AF414-47ED-ECB1-8AAE-9D3FB6CE8430}"/>
              </a:ext>
            </a:extLst>
          </p:cNvPr>
          <p:cNvSpPr/>
          <p:nvPr/>
        </p:nvSpPr>
        <p:spPr>
          <a:xfrm>
            <a:off x="96254" y="591218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afe4de7</a:t>
            </a:r>
          </a:p>
          <a:p>
            <a:pPr algn="ctr"/>
            <a:r>
              <a:rPr lang="fr-BE" dirty="0"/>
              <a:t>Branch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F8F5833-3847-8739-80C7-1DFD9F8BCEE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362080" y="6635065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BAA267-104C-A2F5-CAB8-1118F8AC9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4" y="182823"/>
            <a:ext cx="7291746" cy="5617896"/>
          </a:xfrm>
        </p:spPr>
        <p:txBody>
          <a:bodyPr>
            <a:normAutofit/>
          </a:bodyPr>
          <a:lstStyle/>
          <a:p>
            <a:r>
              <a:rPr lang="fr-BE" dirty="0"/>
              <a:t>Ajoutons une ligne dans le fichier « readme.txt »</a:t>
            </a:r>
          </a:p>
          <a:p>
            <a:r>
              <a:rPr lang="fr-BE" dirty="0"/>
              <a:t>Ensuite commit</a:t>
            </a:r>
          </a:p>
          <a:p>
            <a:endParaRPr lang="fr-BE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037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A0168F-8C6D-88AC-6003-F6407B6C4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EF0B7A-637F-3779-FC48-5B5C6FF8E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9D20A-1D7B-15B4-427B-19C92D838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E294EB-DD19-34A4-A156-BE897DE19EDE}"/>
              </a:ext>
            </a:extLst>
          </p:cNvPr>
          <p:cNvSpPr/>
          <p:nvPr/>
        </p:nvSpPr>
        <p:spPr>
          <a:xfrm>
            <a:off x="3733801" y="5073661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3968DC-C167-2C1F-103D-A47990762C48}"/>
              </a:ext>
            </a:extLst>
          </p:cNvPr>
          <p:cNvSpPr/>
          <p:nvPr/>
        </p:nvSpPr>
        <p:spPr>
          <a:xfrm>
            <a:off x="3733801" y="6032994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7FA1D-717D-CD2C-751C-744BB68315A1}"/>
              </a:ext>
            </a:extLst>
          </p:cNvPr>
          <p:cNvSpPr/>
          <p:nvPr/>
        </p:nvSpPr>
        <p:spPr>
          <a:xfrm>
            <a:off x="6147752" y="5073661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7C2870C-346B-CE98-C541-FE0CFFFFB14C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>
            <a:off x="2627906" y="5314293"/>
            <a:ext cx="1105895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2C89C48-9464-4784-A42F-C1BE970C4C1F}"/>
              </a:ext>
            </a:extLst>
          </p:cNvPr>
          <p:cNvCxnSpPr>
            <a:cxnSpLocks/>
            <a:stCxn id="22" idx="1"/>
            <a:endCxn id="2" idx="3"/>
          </p:cNvCxnSpPr>
          <p:nvPr/>
        </p:nvCxnSpPr>
        <p:spPr>
          <a:xfrm flipH="1">
            <a:off x="2627906" y="6273626"/>
            <a:ext cx="1105895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D8DC075-7699-E194-8635-9C15F04C03CA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360471" y="5314293"/>
            <a:ext cx="78728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3BE7D6C-949E-5B8F-C83E-6E72E5797B0D}"/>
              </a:ext>
            </a:extLst>
          </p:cNvPr>
          <p:cNvSpPr/>
          <p:nvPr/>
        </p:nvSpPr>
        <p:spPr>
          <a:xfrm>
            <a:off x="96254" y="591218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afe4de7</a:t>
            </a:r>
          </a:p>
          <a:p>
            <a:pPr algn="ctr"/>
            <a:r>
              <a:rPr lang="fr-BE" dirty="0"/>
              <a:t>Branch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A13236-93F5-93D9-3459-D62130531E9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362080" y="6635065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B538199-4853-08D1-CFEB-3F8BEF90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-16806"/>
            <a:ext cx="7291746" cy="5617896"/>
          </a:xfrm>
        </p:spPr>
        <p:txBody>
          <a:bodyPr>
            <a:normAutofit/>
          </a:bodyPr>
          <a:lstStyle/>
          <a:p>
            <a:r>
              <a:rPr lang="fr-BE" dirty="0"/>
              <a:t>Repassons sur la branche test, </a:t>
            </a:r>
            <a:r>
              <a:rPr lang="fr-BE" dirty="0">
                <a:highlight>
                  <a:srgbClr val="000000"/>
                </a:highlight>
              </a:rPr>
              <a:t>git switch test</a:t>
            </a:r>
          </a:p>
          <a:p>
            <a:r>
              <a:rPr lang="fr-BE" dirty="0"/>
              <a:t>Ajoutons un autre fichier « test.txt »</a:t>
            </a:r>
          </a:p>
          <a:p>
            <a:r>
              <a:rPr lang="fr-BE" dirty="0"/>
              <a:t>Commit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DE68A4F-200A-28C8-73F0-DA29C2F231A5}"/>
              </a:ext>
            </a:extLst>
          </p:cNvPr>
          <p:cNvSpPr/>
          <p:nvPr/>
        </p:nvSpPr>
        <p:spPr>
          <a:xfrm>
            <a:off x="96254" y="495285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63d4721</a:t>
            </a:r>
          </a:p>
          <a:p>
            <a:pPr algn="ctr"/>
            <a:r>
              <a:rPr lang="fr-BE" dirty="0"/>
              <a:t>Update </a:t>
            </a:r>
            <a:r>
              <a:rPr lang="fr-BE" dirty="0" err="1"/>
              <a:t>readme</a:t>
            </a:r>
            <a:endParaRPr lang="fr-BE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E70228B1-90BE-4246-2D13-6C0F4064E60B}"/>
              </a:ext>
            </a:extLst>
          </p:cNvPr>
          <p:cNvCxnSpPr>
            <a:cxnSpLocks/>
          </p:cNvCxnSpPr>
          <p:nvPr/>
        </p:nvCxnSpPr>
        <p:spPr>
          <a:xfrm>
            <a:off x="1362080" y="5689251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5A6F736D-FF73-7422-2D13-6512D9D2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62" y="182823"/>
            <a:ext cx="3419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362007-7035-A1BE-66A4-F66070579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C5BF4-F4E3-D366-7CD8-2C9A88F53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AD8BE5-EAD2-666F-F68C-40F069F52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BEC8DC-91E7-CA33-D99D-8FF46DFA0DA9}"/>
              </a:ext>
            </a:extLst>
          </p:cNvPr>
          <p:cNvSpPr/>
          <p:nvPr/>
        </p:nvSpPr>
        <p:spPr>
          <a:xfrm>
            <a:off x="3733801" y="5073661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7AF475-4993-E37F-E7EF-7E503CF0A1D4}"/>
              </a:ext>
            </a:extLst>
          </p:cNvPr>
          <p:cNvSpPr/>
          <p:nvPr/>
        </p:nvSpPr>
        <p:spPr>
          <a:xfrm>
            <a:off x="3737653" y="406398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92E491-8E59-A86B-CE69-684DD5E963A4}"/>
              </a:ext>
            </a:extLst>
          </p:cNvPr>
          <p:cNvSpPr/>
          <p:nvPr/>
        </p:nvSpPr>
        <p:spPr>
          <a:xfrm>
            <a:off x="6151604" y="406398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6D85AE3-9123-882E-04C6-3A4B2FA3182B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>
            <a:off x="2627906" y="5314293"/>
            <a:ext cx="1105895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8CB27FE-7D0D-4FDD-3557-CFFEB2AC7791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>
            <a:off x="2627906" y="4304618"/>
            <a:ext cx="110974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2BB2A5-DB58-4DC9-0F8A-CCDFE84D5817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5364323" y="4304617"/>
            <a:ext cx="787281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611898B-0A7D-9F85-7181-A17420E8D529}"/>
              </a:ext>
            </a:extLst>
          </p:cNvPr>
          <p:cNvSpPr/>
          <p:nvPr/>
        </p:nvSpPr>
        <p:spPr>
          <a:xfrm>
            <a:off x="96254" y="591218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afe4de7</a:t>
            </a:r>
          </a:p>
          <a:p>
            <a:pPr algn="ctr"/>
            <a:r>
              <a:rPr lang="fr-BE" dirty="0"/>
              <a:t>Branch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9207C83-249E-95CF-303A-49C0B19B563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362080" y="6635065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99F97F3-7484-5217-F2D7-94582E87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-16806"/>
            <a:ext cx="7291746" cy="5617896"/>
          </a:xfrm>
        </p:spPr>
        <p:txBody>
          <a:bodyPr>
            <a:normAutofit/>
          </a:bodyPr>
          <a:lstStyle/>
          <a:p>
            <a:r>
              <a:rPr lang="fr-BE" dirty="0"/>
              <a:t>Repassons sur la branche test, </a:t>
            </a:r>
            <a:r>
              <a:rPr lang="fr-BE" dirty="0">
                <a:highlight>
                  <a:srgbClr val="000000"/>
                </a:highlight>
              </a:rPr>
              <a:t>git switch test</a:t>
            </a:r>
          </a:p>
          <a:p>
            <a:r>
              <a:rPr lang="fr-BE" dirty="0"/>
              <a:t>Ajoutons un autre fichier « test.txt »</a:t>
            </a:r>
          </a:p>
          <a:p>
            <a:r>
              <a:rPr lang="fr-BE" dirty="0"/>
              <a:t>Commit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B24DF16-51B2-09FE-EBE3-D51D7BC143B9}"/>
              </a:ext>
            </a:extLst>
          </p:cNvPr>
          <p:cNvSpPr/>
          <p:nvPr/>
        </p:nvSpPr>
        <p:spPr>
          <a:xfrm>
            <a:off x="96254" y="495285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63d4721</a:t>
            </a:r>
          </a:p>
          <a:p>
            <a:pPr algn="ctr"/>
            <a:r>
              <a:rPr lang="fr-BE" dirty="0"/>
              <a:t>Update </a:t>
            </a:r>
            <a:r>
              <a:rPr lang="fr-BE" dirty="0" err="1"/>
              <a:t>readme</a:t>
            </a:r>
            <a:endParaRPr lang="fr-BE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226215F-0AC3-21C3-23E2-AC187C962C1C}"/>
              </a:ext>
            </a:extLst>
          </p:cNvPr>
          <p:cNvCxnSpPr>
            <a:cxnSpLocks/>
          </p:cNvCxnSpPr>
          <p:nvPr/>
        </p:nvCxnSpPr>
        <p:spPr>
          <a:xfrm>
            <a:off x="1362080" y="5689251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787ED3B-882D-20A3-1A75-EACBD1B0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62" y="182823"/>
            <a:ext cx="3419475" cy="143827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4B71143-AEC6-E76F-5FD8-074F10BA5DCB}"/>
              </a:ext>
            </a:extLst>
          </p:cNvPr>
          <p:cNvSpPr/>
          <p:nvPr/>
        </p:nvSpPr>
        <p:spPr>
          <a:xfrm>
            <a:off x="96254" y="394317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1a997d0</a:t>
            </a:r>
          </a:p>
          <a:p>
            <a:pPr algn="ctr"/>
            <a:r>
              <a:rPr lang="fr-BE" dirty="0" err="1"/>
              <a:t>testfile</a:t>
            </a:r>
            <a:endParaRPr lang="fr-BE" dirty="0"/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BDFCB8A1-1368-C625-C89A-166305BF9134}"/>
              </a:ext>
            </a:extLst>
          </p:cNvPr>
          <p:cNvCxnSpPr>
            <a:stCxn id="5" idx="3"/>
            <a:endCxn id="2" idx="3"/>
          </p:cNvCxnSpPr>
          <p:nvPr/>
        </p:nvCxnSpPr>
        <p:spPr>
          <a:xfrm>
            <a:off x="2627906" y="4304618"/>
            <a:ext cx="12700" cy="1969008"/>
          </a:xfrm>
          <a:prstGeom prst="curvedConnector3">
            <a:avLst>
              <a:gd name="adj1" fmla="val 481622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8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D720B-C2E0-6A4E-1F36-D3DA06B08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3DD35B-5323-331C-A2D7-E1F4C63F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02B1-672F-7205-4C35-74330BA4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076A7-76B0-8A57-2543-0E02AEE50EB9}"/>
              </a:ext>
            </a:extLst>
          </p:cNvPr>
          <p:cNvSpPr/>
          <p:nvPr/>
        </p:nvSpPr>
        <p:spPr>
          <a:xfrm>
            <a:off x="8152107" y="4838783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FEB20-7546-278A-5DFA-4E181EDF1C28}"/>
              </a:ext>
            </a:extLst>
          </p:cNvPr>
          <p:cNvSpPr/>
          <p:nvPr/>
        </p:nvSpPr>
        <p:spPr>
          <a:xfrm>
            <a:off x="8151379" y="406398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EB1B2-7D42-3BCF-45B5-50B087399C61}"/>
              </a:ext>
            </a:extLst>
          </p:cNvPr>
          <p:cNvSpPr/>
          <p:nvPr/>
        </p:nvSpPr>
        <p:spPr>
          <a:xfrm>
            <a:off x="10565330" y="406398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F9A3F3A-CFB6-DBE3-7543-1BB0C53C32F4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>
            <a:off x="7505701" y="5079415"/>
            <a:ext cx="64640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15FDE6-625E-1D7B-3E80-7E5BD92495B4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4372974" y="4304616"/>
            <a:ext cx="3778405" cy="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3D7B002-AF6F-6C21-0B68-41FD4319704C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9778049" y="4304617"/>
            <a:ext cx="787281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12E80B4-223D-A50B-2D0F-350F39178767}"/>
              </a:ext>
            </a:extLst>
          </p:cNvPr>
          <p:cNvSpPr/>
          <p:nvPr/>
        </p:nvSpPr>
        <p:spPr>
          <a:xfrm>
            <a:off x="1841322" y="589399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afe4de7</a:t>
            </a:r>
          </a:p>
          <a:p>
            <a:pPr algn="ctr"/>
            <a:r>
              <a:rPr lang="fr-BE" dirty="0"/>
              <a:t>Branch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B82A200-6EF4-419A-DE6E-778F819009F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6AADDBA-554B-0BBB-4421-BFF29980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-16806"/>
            <a:ext cx="7291746" cy="5617896"/>
          </a:xfrm>
        </p:spPr>
        <p:txBody>
          <a:bodyPr>
            <a:normAutofit/>
          </a:bodyPr>
          <a:lstStyle/>
          <a:p>
            <a:r>
              <a:rPr lang="fr-BE" dirty="0"/>
              <a:t>Repassons sur la branche test, </a:t>
            </a:r>
            <a:r>
              <a:rPr lang="fr-BE" dirty="0">
                <a:highlight>
                  <a:srgbClr val="000000"/>
                </a:highlight>
              </a:rPr>
              <a:t>git switch test</a:t>
            </a:r>
          </a:p>
          <a:p>
            <a:r>
              <a:rPr lang="fr-BE" dirty="0"/>
              <a:t>Ajoutons un autre fichier « test.txt »</a:t>
            </a:r>
          </a:p>
          <a:p>
            <a:r>
              <a:rPr lang="fr-BE" dirty="0"/>
              <a:t>Commit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06CF02E-832E-404C-99F8-C147F4916363}"/>
              </a:ext>
            </a:extLst>
          </p:cNvPr>
          <p:cNvSpPr/>
          <p:nvPr/>
        </p:nvSpPr>
        <p:spPr>
          <a:xfrm>
            <a:off x="4974049" y="471797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63d4721</a:t>
            </a:r>
          </a:p>
          <a:p>
            <a:pPr algn="ctr"/>
            <a:r>
              <a:rPr lang="fr-BE" dirty="0"/>
              <a:t>Update </a:t>
            </a:r>
            <a:r>
              <a:rPr lang="fr-BE" dirty="0" err="1"/>
              <a:t>readme</a:t>
            </a:r>
            <a:endParaRPr lang="fr-BE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E2BD593-377C-A3F4-B716-4CA9A7C1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62" y="182823"/>
            <a:ext cx="3419475" cy="143827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ED04EC2-D84B-043C-E912-8792AA08EACA}"/>
              </a:ext>
            </a:extLst>
          </p:cNvPr>
          <p:cNvSpPr/>
          <p:nvPr/>
        </p:nvSpPr>
        <p:spPr>
          <a:xfrm>
            <a:off x="1841322" y="394317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1a997d0</a:t>
            </a:r>
          </a:p>
          <a:p>
            <a:pPr algn="ctr"/>
            <a:r>
              <a:rPr lang="fr-BE" dirty="0" err="1"/>
              <a:t>testfile</a:t>
            </a:r>
            <a:endParaRPr lang="fr-BE" dirty="0"/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E7B67693-20C7-7D9E-C374-3E7108109844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4446941" y="4101063"/>
            <a:ext cx="453143" cy="3132727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CE3D6E80-E7E7-AC6A-DEBD-4820367DAA37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2493177" y="5280026"/>
            <a:ext cx="1227943" cy="12700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8C90C748-5238-CE9A-41B1-37FD2F6F4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412" y="182823"/>
            <a:ext cx="366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3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AAF07F-03C8-F44F-9540-95035540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A253FC-8841-057C-9C53-AE516E6AF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1C97D-0110-8382-FEC1-A2EE8BD9F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F5714-457C-C7FE-FC28-4E45ABE96536}"/>
              </a:ext>
            </a:extLst>
          </p:cNvPr>
          <p:cNvSpPr/>
          <p:nvPr/>
        </p:nvSpPr>
        <p:spPr>
          <a:xfrm>
            <a:off x="8152107" y="4838783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567209-2807-1A88-2E08-5BCA8CBE9D50}"/>
              </a:ext>
            </a:extLst>
          </p:cNvPr>
          <p:cNvSpPr/>
          <p:nvPr/>
        </p:nvSpPr>
        <p:spPr>
          <a:xfrm>
            <a:off x="8151379" y="406398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61334D-CD68-36A9-287C-9D667FA5ACBE}"/>
              </a:ext>
            </a:extLst>
          </p:cNvPr>
          <p:cNvSpPr/>
          <p:nvPr/>
        </p:nvSpPr>
        <p:spPr>
          <a:xfrm>
            <a:off x="10565330" y="406398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8B977A2-19A0-3E54-9DB3-866253C71094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>
            <a:off x="7505701" y="5079415"/>
            <a:ext cx="64640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05314B4-C2CA-2CCA-BDAE-7444C8761DA1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4372974" y="4304616"/>
            <a:ext cx="3778405" cy="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7FDB161-0772-EA6C-DB2E-E04EFF23D688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9778049" y="4304617"/>
            <a:ext cx="787281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94EFD93-F5FD-9486-9874-46D38070A83C}"/>
              </a:ext>
            </a:extLst>
          </p:cNvPr>
          <p:cNvSpPr/>
          <p:nvPr/>
        </p:nvSpPr>
        <p:spPr>
          <a:xfrm>
            <a:off x="1841322" y="589399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afe4de7</a:t>
            </a:r>
          </a:p>
          <a:p>
            <a:pPr algn="ctr"/>
            <a:r>
              <a:rPr lang="fr-BE" dirty="0"/>
              <a:t>Branch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29D6E4A-0C49-B968-5135-BB644028BF5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97FBB54-C5CD-A940-24D3-72FDD0E1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-16806"/>
            <a:ext cx="7291746" cy="5617896"/>
          </a:xfrm>
        </p:spPr>
        <p:txBody>
          <a:bodyPr>
            <a:normAutofit/>
          </a:bodyPr>
          <a:lstStyle/>
          <a:p>
            <a:r>
              <a:rPr lang="fr-BE" dirty="0"/>
              <a:t>Pour faire le merge</a:t>
            </a:r>
          </a:p>
          <a:p>
            <a:r>
              <a:rPr lang="fr-BE" dirty="0"/>
              <a:t>On repasse sur master, </a:t>
            </a:r>
            <a:r>
              <a:rPr lang="fr-BE" dirty="0">
                <a:highlight>
                  <a:srgbClr val="000000"/>
                </a:highlight>
              </a:rPr>
              <a:t>git switch master</a:t>
            </a:r>
            <a:r>
              <a:rPr lang="fr-BE" dirty="0"/>
              <a:t> ensuite </a:t>
            </a:r>
            <a:r>
              <a:rPr lang="fr-BE" dirty="0">
                <a:highlight>
                  <a:srgbClr val="000000"/>
                </a:highlight>
              </a:rPr>
              <a:t>git merge test</a:t>
            </a:r>
          </a:p>
          <a:p>
            <a:endParaRPr lang="fr-BE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59B7249-8E2D-41CE-4D43-3471C00377AF}"/>
              </a:ext>
            </a:extLst>
          </p:cNvPr>
          <p:cNvSpPr/>
          <p:nvPr/>
        </p:nvSpPr>
        <p:spPr>
          <a:xfrm>
            <a:off x="4974049" y="471797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63d4721</a:t>
            </a:r>
          </a:p>
          <a:p>
            <a:pPr algn="ctr"/>
            <a:r>
              <a:rPr lang="fr-BE" dirty="0"/>
              <a:t>Update </a:t>
            </a:r>
            <a:r>
              <a:rPr lang="fr-BE" dirty="0" err="1"/>
              <a:t>readme</a:t>
            </a:r>
            <a:endParaRPr lang="fr-BE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F2F708-152E-F4E2-F535-8A6D6E125775}"/>
              </a:ext>
            </a:extLst>
          </p:cNvPr>
          <p:cNvSpPr/>
          <p:nvPr/>
        </p:nvSpPr>
        <p:spPr>
          <a:xfrm>
            <a:off x="1841322" y="3943176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1a997d0</a:t>
            </a:r>
          </a:p>
          <a:p>
            <a:pPr algn="ctr"/>
            <a:r>
              <a:rPr lang="fr-BE" dirty="0" err="1"/>
              <a:t>testfile</a:t>
            </a:r>
            <a:endParaRPr lang="fr-BE" dirty="0"/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7F4F11D5-6B1C-0CB6-C5A3-DA2CBDAFC6B4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4446941" y="4101063"/>
            <a:ext cx="453143" cy="3132727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14E129A5-F140-AAEE-E079-E88D7C0ADD81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2493177" y="5280026"/>
            <a:ext cx="1227943" cy="12700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3FD8515-E345-CE1F-9B62-7A304012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55" y="824427"/>
            <a:ext cx="3590925" cy="1057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B4ABE22-903B-F391-1883-08CFDEF9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523" y="912873"/>
            <a:ext cx="5076825" cy="2314575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91F03A9-C2CA-FF87-A7BA-105147235973}"/>
              </a:ext>
            </a:extLst>
          </p:cNvPr>
          <p:cNvSpPr/>
          <p:nvPr/>
        </p:nvSpPr>
        <p:spPr>
          <a:xfrm>
            <a:off x="3407686" y="2189559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b230aa7</a:t>
            </a:r>
          </a:p>
          <a:p>
            <a:pPr algn="ctr"/>
            <a:r>
              <a:rPr lang="fr-BE" dirty="0"/>
              <a:t>Merge </a:t>
            </a:r>
            <a:r>
              <a:rPr lang="fr-BE" dirty="0" err="1"/>
              <a:t>branch</a:t>
            </a:r>
            <a:r>
              <a:rPr lang="fr-BE" dirty="0"/>
              <a:t> ‘test’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9D3E9170-0D9B-89EC-CB6B-2805D2638425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rot="5400000">
            <a:off x="3374961" y="2644625"/>
            <a:ext cx="1030738" cy="1566364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E98DAFDD-64A8-6A18-B913-125A8BDC7F77}"/>
              </a:ext>
            </a:extLst>
          </p:cNvPr>
          <p:cNvCxnSpPr>
            <a:stCxn id="13" idx="2"/>
            <a:endCxn id="3" idx="0"/>
          </p:cNvCxnSpPr>
          <p:nvPr/>
        </p:nvCxnSpPr>
        <p:spPr>
          <a:xfrm rot="16200000" flipH="1">
            <a:off x="4553924" y="3032025"/>
            <a:ext cx="1805538" cy="156636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DDDBE67-2620-C4C5-D77B-032F153E7F9F}"/>
              </a:ext>
            </a:extLst>
          </p:cNvPr>
          <p:cNvSpPr/>
          <p:nvPr/>
        </p:nvSpPr>
        <p:spPr>
          <a:xfrm>
            <a:off x="10565330" y="4838783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F230ED2-3268-862D-7B22-83B251758C7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9778049" y="5079415"/>
            <a:ext cx="787281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F73F01D-D579-BB07-1BCC-128A1CFBDD77}"/>
              </a:ext>
            </a:extLst>
          </p:cNvPr>
          <p:cNvCxnSpPr>
            <a:stCxn id="21" idx="1"/>
            <a:endCxn id="13" idx="3"/>
          </p:cNvCxnSpPr>
          <p:nvPr/>
        </p:nvCxnSpPr>
        <p:spPr>
          <a:xfrm flipH="1" flipV="1">
            <a:off x="5939338" y="2550999"/>
            <a:ext cx="2212769" cy="252841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8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build="p"/>
      <p:bldP spid="1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DC665-B37E-E7EC-F217-23352840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182992-DA5F-FDE4-B5FA-B23E6C4E4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0249F1-58E9-4105-CC5F-F8B88830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fr-BE" dirty="0"/>
              <a:t>Git a été conçu en 2005, V1.0 en décembre</a:t>
            </a:r>
          </a:p>
          <a:p>
            <a:r>
              <a:rPr lang="fr-BE" dirty="0"/>
              <a:t>Suite à une dispute entre les devs Linux et </a:t>
            </a:r>
            <a:r>
              <a:rPr lang="fr-BE" dirty="0" err="1"/>
              <a:t>BitKeeper</a:t>
            </a:r>
            <a:endParaRPr lang="fr-BE" dirty="0"/>
          </a:p>
          <a:p>
            <a:r>
              <a:rPr lang="fr-BE" dirty="0"/>
              <a:t>Son auteur est Linus </a:t>
            </a:r>
            <a:r>
              <a:rPr lang="fr-BE" dirty="0" err="1"/>
              <a:t>Torvalds</a:t>
            </a:r>
            <a:endParaRPr lang="fr-BE" dirty="0"/>
          </a:p>
          <a:p>
            <a:r>
              <a:rPr lang="fr-BE" dirty="0"/>
              <a:t>En 2022, il y a eu plus de 3,5 milliards de contributions sur GitHub</a:t>
            </a:r>
          </a:p>
          <a:p>
            <a:r>
              <a:rPr lang="fr-BE" dirty="0"/>
              <a:t>Sans compter les autres </a:t>
            </a:r>
            <a:r>
              <a:rPr lang="fr-BE" dirty="0" err="1"/>
              <a:t>plateforms</a:t>
            </a:r>
            <a:r>
              <a:rPr lang="fr-BE" dirty="0"/>
              <a:t> et systèmes</a:t>
            </a:r>
          </a:p>
          <a:p>
            <a:r>
              <a:rPr lang="fr-BE" dirty="0"/>
              <a:t>Git est intégré à Visual Studio depuis la version 16.8 de Visual Studio 2019</a:t>
            </a:r>
          </a:p>
          <a:p>
            <a:r>
              <a:rPr lang="fr-BE" dirty="0"/>
              <a:t>Il est donc indispensable d’en comprendre le fonctionnement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27C9E-201F-6460-AF8B-BDFAB979A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860A39B-8DF9-84F0-1343-8C1DD37B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peu de contexte</a:t>
            </a:r>
          </a:p>
        </p:txBody>
      </p:sp>
    </p:spTree>
    <p:extLst>
      <p:ext uri="{BB962C8B-B14F-4D97-AF65-F5344CB8AC3E}">
        <p14:creationId xmlns:p14="http://schemas.microsoft.com/office/powerpoint/2010/main" val="213636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15E0E-2574-BA6C-21B3-6CCCFCB15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0F425E-C141-D069-400A-5C319A5E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65886-40C7-32FC-6D04-CAA108051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B15D48-6006-F951-1AA2-AF8B5AAE60F2}"/>
              </a:ext>
            </a:extLst>
          </p:cNvPr>
          <p:cNvSpPr/>
          <p:nvPr/>
        </p:nvSpPr>
        <p:spPr>
          <a:xfrm>
            <a:off x="8097357" y="2474559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C30C8-4C6D-D0EE-2AA0-1E27004AC178}"/>
              </a:ext>
            </a:extLst>
          </p:cNvPr>
          <p:cNvSpPr/>
          <p:nvPr/>
        </p:nvSpPr>
        <p:spPr>
          <a:xfrm>
            <a:off x="8097357" y="3902178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test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BA383A-4478-C01A-1212-AFEF84866B46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>
            <a:off x="7192375" y="4142810"/>
            <a:ext cx="904982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F23DD4-9037-308D-CAD1-40829D2EB662}"/>
              </a:ext>
            </a:extLst>
          </p:cNvPr>
          <p:cNvSpPr/>
          <p:nvPr/>
        </p:nvSpPr>
        <p:spPr>
          <a:xfrm>
            <a:off x="1841322" y="589399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afe4de7</a:t>
            </a:r>
          </a:p>
          <a:p>
            <a:pPr algn="ctr"/>
            <a:r>
              <a:rPr lang="fr-BE" dirty="0"/>
              <a:t>Branch commit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7CDC47C-C829-84BA-C39A-7776FEC7A27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3F914F4-FF86-22C3-925E-6E88A058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-16806"/>
            <a:ext cx="7291746" cy="5617896"/>
          </a:xfrm>
        </p:spPr>
        <p:txBody>
          <a:bodyPr>
            <a:normAutofit/>
          </a:bodyPr>
          <a:lstStyle/>
          <a:p>
            <a:r>
              <a:rPr lang="fr-BE" dirty="0"/>
              <a:t>Pour nettoyer,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branch</a:t>
            </a:r>
            <a:r>
              <a:rPr lang="fr-BE" dirty="0">
                <a:highlight>
                  <a:srgbClr val="000000"/>
                </a:highlight>
              </a:rPr>
              <a:t> –d test</a:t>
            </a:r>
          </a:p>
          <a:p>
            <a:endParaRPr lang="fr-BE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BC7D501-7A69-83E2-E401-C515A17DAFBB}"/>
              </a:ext>
            </a:extLst>
          </p:cNvPr>
          <p:cNvSpPr/>
          <p:nvPr/>
        </p:nvSpPr>
        <p:spPr>
          <a:xfrm>
            <a:off x="1841322" y="4487444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63d4721</a:t>
            </a:r>
          </a:p>
          <a:p>
            <a:pPr algn="ctr"/>
            <a:r>
              <a:rPr lang="fr-BE" dirty="0"/>
              <a:t>Update </a:t>
            </a:r>
            <a:r>
              <a:rPr lang="fr-BE" dirty="0" err="1"/>
              <a:t>readme</a:t>
            </a:r>
            <a:endParaRPr lang="fr-BE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41B14F0-0E38-CDF9-9843-862D7BE52D7F}"/>
              </a:ext>
            </a:extLst>
          </p:cNvPr>
          <p:cNvSpPr/>
          <p:nvPr/>
        </p:nvSpPr>
        <p:spPr>
          <a:xfrm>
            <a:off x="4660723" y="3781371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1a997d0</a:t>
            </a:r>
          </a:p>
          <a:p>
            <a:pPr algn="ctr"/>
            <a:r>
              <a:rPr lang="fr-BE" dirty="0" err="1"/>
              <a:t>testfile</a:t>
            </a:r>
            <a:endParaRPr lang="fr-BE" dirty="0"/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9202861-9554-CD6E-E55E-C0B86D75E626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2765311" y="5552160"/>
            <a:ext cx="683675" cy="12700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98F28240-D95A-F489-E64D-EECA1E8D6664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3821975" y="3789424"/>
            <a:ext cx="1389748" cy="2819401"/>
          </a:xfrm>
          <a:prstGeom prst="bentConnector3">
            <a:avLst>
              <a:gd name="adj1" fmla="val 74896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E7014A0-C883-6646-9CE3-FA18F52BADB4}"/>
              </a:ext>
            </a:extLst>
          </p:cNvPr>
          <p:cNvSpPr/>
          <p:nvPr/>
        </p:nvSpPr>
        <p:spPr>
          <a:xfrm>
            <a:off x="1847673" y="2353750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b230aa7</a:t>
            </a:r>
          </a:p>
          <a:p>
            <a:pPr algn="ctr"/>
            <a:r>
              <a:rPr lang="fr-BE" dirty="0"/>
              <a:t>Merge </a:t>
            </a:r>
            <a:r>
              <a:rPr lang="fr-BE" dirty="0" err="1"/>
              <a:t>branch</a:t>
            </a:r>
            <a:r>
              <a:rPr lang="fr-BE" dirty="0"/>
              <a:t> ‘test’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06652851-8956-2312-14A3-9C6B085E376F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rot="16200000" flipH="1">
            <a:off x="4167653" y="2022475"/>
            <a:ext cx="704742" cy="2813050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A9046CF-7B52-69DE-03F7-BD6893CCD4ED}"/>
              </a:ext>
            </a:extLst>
          </p:cNvPr>
          <p:cNvCxnSpPr>
            <a:stCxn id="13" idx="2"/>
            <a:endCxn id="3" idx="0"/>
          </p:cNvCxnSpPr>
          <p:nvPr/>
        </p:nvCxnSpPr>
        <p:spPr>
          <a:xfrm rot="5400000">
            <a:off x="2404917" y="3778861"/>
            <a:ext cx="1410815" cy="6351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3859F5-C6F9-02C0-3C29-2A48449E78D1}"/>
              </a:ext>
            </a:extLst>
          </p:cNvPr>
          <p:cNvSpPr/>
          <p:nvPr/>
        </p:nvSpPr>
        <p:spPr>
          <a:xfrm>
            <a:off x="10556804" y="2474557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CE1CF9-C63F-9253-BDB8-6EAF950ECD69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9724027" y="2715189"/>
            <a:ext cx="832777" cy="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8071B0B-5CD7-CFFE-8C8D-CA0E1989964E}"/>
              </a:ext>
            </a:extLst>
          </p:cNvPr>
          <p:cNvCxnSpPr>
            <a:stCxn id="21" idx="1"/>
            <a:endCxn id="13" idx="3"/>
          </p:cNvCxnSpPr>
          <p:nvPr/>
        </p:nvCxnSpPr>
        <p:spPr>
          <a:xfrm flipH="1" flipV="1">
            <a:off x="4379325" y="2715190"/>
            <a:ext cx="3718032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6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7139-5319-F5CD-FB46-5A94D654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051851-80E5-DBDB-8539-2565002B0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0E31C-D223-8B2C-5F1D-CF8766E22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1E76C7-4751-6C81-E175-E3271F0F5481}"/>
              </a:ext>
            </a:extLst>
          </p:cNvPr>
          <p:cNvSpPr/>
          <p:nvPr/>
        </p:nvSpPr>
        <p:spPr>
          <a:xfrm>
            <a:off x="8233281" y="5988913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4C5F020-B0A2-CFD6-AAB3-E460FD20A3E0}"/>
              </a:ext>
            </a:extLst>
          </p:cNvPr>
          <p:cNvCxnSpPr>
            <a:cxnSpLocks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EFC6054-5162-C4A5-419E-D1E8DD75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-16806"/>
            <a:ext cx="7291746" cy="5617896"/>
          </a:xfrm>
        </p:spPr>
        <p:txBody>
          <a:bodyPr>
            <a:normAutofit/>
          </a:bodyPr>
          <a:lstStyle/>
          <a:p>
            <a:r>
              <a:rPr lang="fr-BE" dirty="0"/>
              <a:t>Quand tout va bien, c’est bien… </a:t>
            </a:r>
          </a:p>
          <a:p>
            <a:r>
              <a:rPr lang="fr-BE" dirty="0"/>
              <a:t>Créons des conflits</a:t>
            </a:r>
          </a:p>
          <a:p>
            <a:r>
              <a:rPr lang="fr-BE" dirty="0"/>
              <a:t>D’abord une nouvelle branche,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branch</a:t>
            </a:r>
            <a:r>
              <a:rPr lang="fr-BE" dirty="0">
                <a:highlight>
                  <a:srgbClr val="000000"/>
                </a:highlight>
              </a:rPr>
              <a:t> </a:t>
            </a:r>
            <a:r>
              <a:rPr lang="fr-BE" dirty="0" err="1">
                <a:highlight>
                  <a:srgbClr val="000000"/>
                </a:highlight>
              </a:rPr>
              <a:t>conflict</a:t>
            </a:r>
            <a:endParaRPr lang="fr-BE" dirty="0">
              <a:highlight>
                <a:srgbClr val="000000"/>
              </a:highlight>
            </a:endParaRPr>
          </a:p>
          <a:p>
            <a:r>
              <a:rPr lang="fr-BE" dirty="0"/>
              <a:t>Ensuite, on modifie readme.txt (sur master) puis commit</a:t>
            </a:r>
          </a:p>
          <a:p>
            <a:r>
              <a:rPr lang="fr-BE" dirty="0"/>
              <a:t>On passe sur la branche </a:t>
            </a:r>
            <a:r>
              <a:rPr lang="fr-BE" dirty="0" err="1"/>
              <a:t>conflict</a:t>
            </a:r>
            <a:r>
              <a:rPr lang="fr-BE" dirty="0"/>
              <a:t> (</a:t>
            </a:r>
            <a:r>
              <a:rPr lang="fr-BE" dirty="0">
                <a:highlight>
                  <a:srgbClr val="000000"/>
                </a:highlight>
              </a:rPr>
              <a:t>git switch </a:t>
            </a:r>
            <a:r>
              <a:rPr lang="fr-BE" dirty="0" err="1">
                <a:highlight>
                  <a:srgbClr val="000000"/>
                </a:highlight>
              </a:rPr>
              <a:t>conflict</a:t>
            </a:r>
            <a:r>
              <a:rPr lang="fr-BE" dirty="0"/>
              <a:t>)</a:t>
            </a:r>
          </a:p>
          <a:p>
            <a:r>
              <a:rPr lang="fr-BE" dirty="0"/>
              <a:t>On modifie readme.txt aussi, puis commit</a:t>
            </a:r>
          </a:p>
          <a:p>
            <a:r>
              <a:rPr lang="fr-BE" dirty="0"/>
              <a:t>On revient sur master, puis </a:t>
            </a:r>
            <a:r>
              <a:rPr lang="fr-BE" dirty="0">
                <a:highlight>
                  <a:srgbClr val="000000"/>
                </a:highlight>
              </a:rPr>
              <a:t>git merge </a:t>
            </a:r>
            <a:r>
              <a:rPr lang="fr-BE" dirty="0" err="1">
                <a:highlight>
                  <a:srgbClr val="000000"/>
                </a:highlight>
              </a:rPr>
              <a:t>conflict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1020AE5-A971-F7B8-796B-2059DAD9372E}"/>
              </a:ext>
            </a:extLst>
          </p:cNvPr>
          <p:cNvSpPr/>
          <p:nvPr/>
        </p:nvSpPr>
        <p:spPr>
          <a:xfrm>
            <a:off x="1841322" y="5868105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b230aa7</a:t>
            </a:r>
          </a:p>
          <a:p>
            <a:pPr algn="ctr"/>
            <a:r>
              <a:rPr lang="fr-BE" dirty="0"/>
              <a:t>Merge </a:t>
            </a:r>
            <a:r>
              <a:rPr lang="fr-BE" dirty="0" err="1"/>
              <a:t>branch</a:t>
            </a:r>
            <a:r>
              <a:rPr lang="fr-BE" dirty="0"/>
              <a:t> ‘test’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418FF4-466D-830B-142E-9BD08765B4CE}"/>
              </a:ext>
            </a:extLst>
          </p:cNvPr>
          <p:cNvSpPr/>
          <p:nvPr/>
        </p:nvSpPr>
        <p:spPr>
          <a:xfrm>
            <a:off x="10565330" y="5988912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F121A6C-7458-782E-0FA8-C085107F2375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9859951" y="6229544"/>
            <a:ext cx="705379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F7B6DE6-0DFE-4E5A-3938-4DF63ADBD48E}"/>
              </a:ext>
            </a:extLst>
          </p:cNvPr>
          <p:cNvCxnSpPr>
            <a:stCxn id="21" idx="1"/>
            <a:endCxn id="13" idx="3"/>
          </p:cNvCxnSpPr>
          <p:nvPr/>
        </p:nvCxnSpPr>
        <p:spPr>
          <a:xfrm flipH="1">
            <a:off x="4372974" y="6229545"/>
            <a:ext cx="386030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D7DE9-1067-B0BA-927E-3B3FFDA0E7F3}"/>
              </a:ext>
            </a:extLst>
          </p:cNvPr>
          <p:cNvSpPr/>
          <p:nvPr/>
        </p:nvSpPr>
        <p:spPr>
          <a:xfrm>
            <a:off x="8233281" y="5360143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conflict</a:t>
            </a:r>
            <a:endParaRPr lang="fr-BE" dirty="0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8CAB14C4-14E7-6805-14C2-A0FBC221CA59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rot="10800000" flipV="1">
            <a:off x="4372975" y="5600775"/>
            <a:ext cx="3860307" cy="628770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45F96DB-1385-FDD0-72B1-53B8BD2BE93F}"/>
              </a:ext>
            </a:extLst>
          </p:cNvPr>
          <p:cNvSpPr/>
          <p:nvPr/>
        </p:nvSpPr>
        <p:spPr>
          <a:xfrm>
            <a:off x="1841322" y="4864949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95d83c8</a:t>
            </a:r>
          </a:p>
          <a:p>
            <a:pPr algn="ctr"/>
            <a:r>
              <a:rPr lang="fr-BE" dirty="0"/>
              <a:t>Edit </a:t>
            </a:r>
            <a:r>
              <a:rPr lang="fr-BE" dirty="0" err="1"/>
              <a:t>readme</a:t>
            </a:r>
            <a:endParaRPr lang="fr-BE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8EC3847-3914-5597-0881-427A5B2D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0"/>
            <a:ext cx="5076825" cy="1276350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77A1B0D-15E0-48D8-FF0D-D475264E51EC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 flipV="1">
            <a:off x="4372974" y="5226389"/>
            <a:ext cx="3860307" cy="100315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6D309B4-8CD2-B41A-C2B4-1AE6EBAD4BC9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107148" y="5587828"/>
            <a:ext cx="0" cy="28027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C8B38BAD-78D0-1944-589A-A1323ED7AFB9}"/>
              </a:ext>
            </a:extLst>
          </p:cNvPr>
          <p:cNvSpPr/>
          <p:nvPr/>
        </p:nvSpPr>
        <p:spPr>
          <a:xfrm>
            <a:off x="3895580" y="3753527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6f44391</a:t>
            </a:r>
          </a:p>
          <a:p>
            <a:pPr algn="ctr"/>
            <a:r>
              <a:rPr lang="fr-BE" dirty="0"/>
              <a:t>Update </a:t>
            </a:r>
            <a:r>
              <a:rPr lang="fr-BE" dirty="0" err="1"/>
              <a:t>readme</a:t>
            </a:r>
            <a:r>
              <a:rPr lang="fr-BE" dirty="0"/>
              <a:t> file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B4A92B7-EB0C-8F23-EAE3-323C40BFE839}"/>
              </a:ext>
            </a:extLst>
          </p:cNvPr>
          <p:cNvCxnSpPr>
            <a:cxnSpLocks/>
            <a:stCxn id="14" idx="1"/>
            <a:endCxn id="36" idx="3"/>
          </p:cNvCxnSpPr>
          <p:nvPr/>
        </p:nvCxnSpPr>
        <p:spPr>
          <a:xfrm rot="10800000">
            <a:off x="6427233" y="4114967"/>
            <a:ext cx="1806049" cy="1485808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1BA0B5BB-9A31-F444-DB71-E32E6AED3898}"/>
              </a:ext>
            </a:extLst>
          </p:cNvPr>
          <p:cNvCxnSpPr>
            <a:stCxn id="36" idx="2"/>
            <a:endCxn id="13" idx="0"/>
          </p:cNvCxnSpPr>
          <p:nvPr/>
        </p:nvCxnSpPr>
        <p:spPr>
          <a:xfrm rot="5400000">
            <a:off x="3438428" y="4145126"/>
            <a:ext cx="1391699" cy="2054258"/>
          </a:xfrm>
          <a:prstGeom prst="bentConnector3">
            <a:avLst>
              <a:gd name="adj1" fmla="val 86404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F35968A-4ECB-DC1E-DB91-CCB5CFF2C429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 flipV="1">
            <a:off x="9859951" y="5600775"/>
            <a:ext cx="705379" cy="62876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  <p:bldP spid="17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A26FA-19A9-5C4D-8AE2-F86157247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9292C8-9DA5-EAEE-DC1D-9BA774B04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6F03E-C2C0-EDA1-7CA1-780DAC494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E268D-73DC-75D9-C96B-1694CF4134B8}"/>
              </a:ext>
            </a:extLst>
          </p:cNvPr>
          <p:cNvSpPr/>
          <p:nvPr/>
        </p:nvSpPr>
        <p:spPr>
          <a:xfrm>
            <a:off x="8233281" y="5988913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3F033CC-6DD0-38C8-A498-E4BD34550479}"/>
              </a:ext>
            </a:extLst>
          </p:cNvPr>
          <p:cNvCxnSpPr>
            <a:cxnSpLocks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BD483A4-FF4B-1EDD-09EA-B99A1312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797418"/>
            <a:ext cx="4583101" cy="362650"/>
          </a:xfrm>
        </p:spPr>
        <p:txBody>
          <a:bodyPr>
            <a:normAutofit lnSpcReduction="10000"/>
          </a:bodyPr>
          <a:lstStyle/>
          <a:p>
            <a:r>
              <a:rPr lang="fr-BE" dirty="0"/>
              <a:t>Nouvelle commande,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status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/>
          </a:p>
          <a:p>
            <a:endParaRPr lang="fr-BE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5B7430-AC4B-2647-D8F5-2CE8C1D8791E}"/>
              </a:ext>
            </a:extLst>
          </p:cNvPr>
          <p:cNvSpPr/>
          <p:nvPr/>
        </p:nvSpPr>
        <p:spPr>
          <a:xfrm>
            <a:off x="1841322" y="5868105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b230aa7</a:t>
            </a:r>
          </a:p>
          <a:p>
            <a:pPr algn="ctr"/>
            <a:r>
              <a:rPr lang="fr-BE" dirty="0"/>
              <a:t>Merge </a:t>
            </a:r>
            <a:r>
              <a:rPr lang="fr-BE" dirty="0" err="1"/>
              <a:t>branch</a:t>
            </a:r>
            <a:r>
              <a:rPr lang="fr-BE" dirty="0"/>
              <a:t> ‘test’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75647-E3EA-51E4-2FC2-73DE4952A42B}"/>
              </a:ext>
            </a:extLst>
          </p:cNvPr>
          <p:cNvSpPr/>
          <p:nvPr/>
        </p:nvSpPr>
        <p:spPr>
          <a:xfrm>
            <a:off x="10565330" y="5988912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78BCCC3-140D-31FF-3A0B-D7EB0A4A0274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9859951" y="6229544"/>
            <a:ext cx="705379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61872-F13B-21D0-CCAD-659F8FE00EAF}"/>
              </a:ext>
            </a:extLst>
          </p:cNvPr>
          <p:cNvSpPr/>
          <p:nvPr/>
        </p:nvSpPr>
        <p:spPr>
          <a:xfrm>
            <a:off x="8233281" y="5360143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conflict</a:t>
            </a:r>
            <a:endParaRPr lang="fr-BE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86181E6-72D8-0119-82CC-7F8546F81E67}"/>
              </a:ext>
            </a:extLst>
          </p:cNvPr>
          <p:cNvSpPr/>
          <p:nvPr/>
        </p:nvSpPr>
        <p:spPr>
          <a:xfrm>
            <a:off x="1841322" y="4864949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95d83c8</a:t>
            </a:r>
          </a:p>
          <a:p>
            <a:pPr algn="ctr"/>
            <a:r>
              <a:rPr lang="fr-BE" dirty="0"/>
              <a:t>Edit </a:t>
            </a:r>
            <a:r>
              <a:rPr lang="fr-BE" dirty="0" err="1"/>
              <a:t>readme</a:t>
            </a:r>
            <a:endParaRPr lang="fr-BE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4A2220F-ABED-4F44-3A1E-36F6F913CADB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 flipV="1">
            <a:off x="4372974" y="5226389"/>
            <a:ext cx="3860307" cy="100315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3C02B1A-FF09-D77A-0C0C-3506C328144A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107148" y="5587828"/>
            <a:ext cx="0" cy="28027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FFA0027-C07F-8CD2-F588-06D8C60B02D0}"/>
              </a:ext>
            </a:extLst>
          </p:cNvPr>
          <p:cNvSpPr/>
          <p:nvPr/>
        </p:nvSpPr>
        <p:spPr>
          <a:xfrm>
            <a:off x="3895580" y="3753527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6f44391</a:t>
            </a:r>
          </a:p>
          <a:p>
            <a:pPr algn="ctr"/>
            <a:r>
              <a:rPr lang="fr-BE" dirty="0"/>
              <a:t>Update </a:t>
            </a:r>
            <a:r>
              <a:rPr lang="fr-BE" dirty="0" err="1"/>
              <a:t>readme</a:t>
            </a:r>
            <a:r>
              <a:rPr lang="fr-BE" dirty="0"/>
              <a:t> file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71D81BE-EE77-659A-A306-81D6BDD8A794}"/>
              </a:ext>
            </a:extLst>
          </p:cNvPr>
          <p:cNvCxnSpPr>
            <a:cxnSpLocks/>
            <a:stCxn id="14" idx="1"/>
            <a:endCxn id="36" idx="3"/>
          </p:cNvCxnSpPr>
          <p:nvPr/>
        </p:nvCxnSpPr>
        <p:spPr>
          <a:xfrm rot="10800000">
            <a:off x="6427233" y="4114967"/>
            <a:ext cx="1806049" cy="1485808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C88A565C-5A65-D8FF-5F92-DD5E798F734C}"/>
              </a:ext>
            </a:extLst>
          </p:cNvPr>
          <p:cNvCxnSpPr>
            <a:stCxn id="36" idx="2"/>
            <a:endCxn id="13" idx="0"/>
          </p:cNvCxnSpPr>
          <p:nvPr/>
        </p:nvCxnSpPr>
        <p:spPr>
          <a:xfrm rot="5400000">
            <a:off x="3438428" y="4145126"/>
            <a:ext cx="1391699" cy="2054258"/>
          </a:xfrm>
          <a:prstGeom prst="bentConnector3">
            <a:avLst>
              <a:gd name="adj1" fmla="val 86404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9F8BA4F7-D414-CA0A-939F-69C75733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15150" cy="771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FF8A97-2951-0EBF-4196-D506A958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78" y="1205807"/>
            <a:ext cx="6886575" cy="2381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7BF565-5100-1429-A49C-BAF245F48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105" y="-3684"/>
            <a:ext cx="4819650" cy="1066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9886354-1A59-025F-2B55-AEC230667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105" y="1469676"/>
            <a:ext cx="4781550" cy="457200"/>
          </a:xfrm>
          <a:prstGeom prst="rect">
            <a:avLst/>
          </a:prstGeom>
        </p:spPr>
      </p:pic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63EF5567-125E-7627-8F75-11032A09E75D}"/>
              </a:ext>
            </a:extLst>
          </p:cNvPr>
          <p:cNvSpPr/>
          <p:nvPr/>
        </p:nvSpPr>
        <p:spPr>
          <a:xfrm>
            <a:off x="9403882" y="1063116"/>
            <a:ext cx="513733" cy="388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B0804B5E-4237-C623-E95D-E4216E750D9E}"/>
              </a:ext>
            </a:extLst>
          </p:cNvPr>
          <p:cNvSpPr txBox="1">
            <a:spLocks/>
          </p:cNvSpPr>
          <p:nvPr/>
        </p:nvSpPr>
        <p:spPr>
          <a:xfrm>
            <a:off x="7027037" y="2003037"/>
            <a:ext cx="4583101" cy="8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Une fois résolu, git </a:t>
            </a:r>
            <a:r>
              <a:rPr lang="fr-BE" dirty="0" err="1"/>
              <a:t>add</a:t>
            </a:r>
            <a:r>
              <a:rPr lang="fr-BE" dirty="0"/>
              <a:t>… commit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/>
          </a:p>
          <a:p>
            <a:endParaRPr lang="fr-BE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16A0794-2A68-E870-9F79-596DAC566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2026" y="2387292"/>
            <a:ext cx="48958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3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EA0590-2E24-9E7C-DAE6-95CCF0292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18F13F-B298-5FBC-28FE-BC10CF60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D0F66-6AD6-525B-24C5-65B049BB8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CAAB0-56CC-22CF-9F14-2733A1F78A30}"/>
              </a:ext>
            </a:extLst>
          </p:cNvPr>
          <p:cNvSpPr/>
          <p:nvPr/>
        </p:nvSpPr>
        <p:spPr>
          <a:xfrm>
            <a:off x="8233281" y="260929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D51B2B5-7605-5735-CA4F-39B204CD578B}"/>
              </a:ext>
            </a:extLst>
          </p:cNvPr>
          <p:cNvCxnSpPr>
            <a:cxnSpLocks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D5463D8-EE48-E102-95C4-241F993E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86627"/>
            <a:ext cx="4583101" cy="1073441"/>
          </a:xfrm>
        </p:spPr>
        <p:txBody>
          <a:bodyPr>
            <a:normAutofit/>
          </a:bodyPr>
          <a:lstStyle/>
          <a:p>
            <a:r>
              <a:rPr lang="fr-BE" dirty="0"/>
              <a:t>Et on nettoie,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branch</a:t>
            </a:r>
            <a:r>
              <a:rPr lang="fr-BE" dirty="0">
                <a:highlight>
                  <a:srgbClr val="000000"/>
                </a:highlight>
              </a:rPr>
              <a:t> –d </a:t>
            </a:r>
            <a:r>
              <a:rPr lang="fr-BE" dirty="0" err="1">
                <a:highlight>
                  <a:srgbClr val="000000"/>
                </a:highlight>
              </a:rPr>
              <a:t>conflict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/>
          </a:p>
          <a:p>
            <a:endParaRPr lang="fr-BE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FB47D7E-9027-89F3-62EC-D5E9AD4FE21D}"/>
              </a:ext>
            </a:extLst>
          </p:cNvPr>
          <p:cNvSpPr/>
          <p:nvPr/>
        </p:nvSpPr>
        <p:spPr>
          <a:xfrm>
            <a:off x="1841322" y="5868105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b230aa7</a:t>
            </a:r>
          </a:p>
          <a:p>
            <a:pPr algn="ctr"/>
            <a:r>
              <a:rPr lang="fr-BE" dirty="0"/>
              <a:t>Merge </a:t>
            </a:r>
            <a:r>
              <a:rPr lang="fr-BE" dirty="0" err="1"/>
              <a:t>branch</a:t>
            </a:r>
            <a:r>
              <a:rPr lang="fr-BE" dirty="0"/>
              <a:t> ‘test’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D9C725-0E02-CDB2-2C0B-A42E14D895C8}"/>
              </a:ext>
            </a:extLst>
          </p:cNvPr>
          <p:cNvSpPr/>
          <p:nvPr/>
        </p:nvSpPr>
        <p:spPr>
          <a:xfrm>
            <a:off x="10565330" y="260929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5EF8DD4-96EB-1732-D780-5702912250F7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9859951" y="2849928"/>
            <a:ext cx="70537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5F0580-DCC6-C24C-1977-6EAB658C4C7A}"/>
              </a:ext>
            </a:extLst>
          </p:cNvPr>
          <p:cNvSpPr/>
          <p:nvPr/>
        </p:nvSpPr>
        <p:spPr>
          <a:xfrm>
            <a:off x="8233281" y="3874334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conflict</a:t>
            </a:r>
            <a:endParaRPr lang="fr-BE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9E6546B-43BD-2200-A674-4C439EB536EC}"/>
              </a:ext>
            </a:extLst>
          </p:cNvPr>
          <p:cNvSpPr/>
          <p:nvPr/>
        </p:nvSpPr>
        <p:spPr>
          <a:xfrm>
            <a:off x="1841322" y="4864949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95d83c8</a:t>
            </a:r>
          </a:p>
          <a:p>
            <a:pPr algn="ctr"/>
            <a:r>
              <a:rPr lang="fr-BE" dirty="0"/>
              <a:t>Edit </a:t>
            </a:r>
            <a:r>
              <a:rPr lang="fr-BE" dirty="0" err="1"/>
              <a:t>readme</a:t>
            </a:r>
            <a:endParaRPr lang="fr-BE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90D8CCE-CAE9-6B64-C82E-EF70A35A002A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4372974" y="2849928"/>
            <a:ext cx="3860307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F6AE896-4888-DD57-008C-9A686C3B261A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107148" y="5587828"/>
            <a:ext cx="0" cy="28027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3EF0FE1-D92E-61FE-B1E1-6D151C5EA77F}"/>
              </a:ext>
            </a:extLst>
          </p:cNvPr>
          <p:cNvSpPr/>
          <p:nvPr/>
        </p:nvSpPr>
        <p:spPr>
          <a:xfrm>
            <a:off x="3895580" y="3753527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6f44391</a:t>
            </a:r>
          </a:p>
          <a:p>
            <a:pPr algn="ctr"/>
            <a:r>
              <a:rPr lang="fr-BE" dirty="0"/>
              <a:t>Update </a:t>
            </a:r>
            <a:r>
              <a:rPr lang="fr-BE" dirty="0" err="1"/>
              <a:t>readme</a:t>
            </a:r>
            <a:r>
              <a:rPr lang="fr-BE" dirty="0"/>
              <a:t> file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70B2ADAF-6A85-C928-EB89-7CE9376EEE64}"/>
              </a:ext>
            </a:extLst>
          </p:cNvPr>
          <p:cNvCxnSpPr>
            <a:cxnSpLocks/>
            <a:stCxn id="14" idx="1"/>
            <a:endCxn id="36" idx="3"/>
          </p:cNvCxnSpPr>
          <p:nvPr/>
        </p:nvCxnSpPr>
        <p:spPr>
          <a:xfrm rot="10800000" flipV="1">
            <a:off x="6427233" y="4114965"/>
            <a:ext cx="1806049" cy="1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7886A8-CC35-5CA9-D947-684B046D7FEF}"/>
              </a:ext>
            </a:extLst>
          </p:cNvPr>
          <p:cNvCxnSpPr>
            <a:stCxn id="36" idx="2"/>
            <a:endCxn id="13" idx="0"/>
          </p:cNvCxnSpPr>
          <p:nvPr/>
        </p:nvCxnSpPr>
        <p:spPr>
          <a:xfrm rot="5400000">
            <a:off x="3438428" y="4145126"/>
            <a:ext cx="1391699" cy="2054258"/>
          </a:xfrm>
          <a:prstGeom prst="bentConnector3">
            <a:avLst>
              <a:gd name="adj1" fmla="val 86404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73CC424C-A1F3-262A-C610-16E46E5A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0"/>
            <a:ext cx="4895850" cy="1800225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9D722F9-4827-26E7-2A5E-EB3F5A2E13E4}"/>
              </a:ext>
            </a:extLst>
          </p:cNvPr>
          <p:cNvSpPr/>
          <p:nvPr/>
        </p:nvSpPr>
        <p:spPr>
          <a:xfrm>
            <a:off x="1841322" y="2488489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4677743</a:t>
            </a:r>
          </a:p>
          <a:p>
            <a:pPr algn="ctr"/>
            <a:r>
              <a:rPr lang="fr-BE" dirty="0" err="1"/>
              <a:t>Solved</a:t>
            </a:r>
            <a:r>
              <a:rPr lang="fr-BE" dirty="0"/>
              <a:t> </a:t>
            </a:r>
            <a:r>
              <a:rPr lang="fr-BE" dirty="0" err="1"/>
              <a:t>conflicts</a:t>
            </a:r>
            <a:endParaRPr lang="fr-BE" dirty="0"/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3D9DC3F3-F7A6-0175-94A1-5AAC1BAEE426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rot="16200000" flipH="1">
            <a:off x="3863198" y="2455318"/>
            <a:ext cx="542159" cy="2054258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0482E58-4AC3-E011-636A-F45490400414}"/>
              </a:ext>
            </a:extLst>
          </p:cNvPr>
          <p:cNvCxnSpPr>
            <a:stCxn id="2" idx="2"/>
            <a:endCxn id="17" idx="0"/>
          </p:cNvCxnSpPr>
          <p:nvPr/>
        </p:nvCxnSpPr>
        <p:spPr>
          <a:xfrm>
            <a:off x="3107148" y="3211368"/>
            <a:ext cx="0" cy="165358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4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B56FE-7344-4D18-AE58-A7B9F7BE7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A04C39-50D4-B530-C9AA-60BC40FC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FE3D2-EDB1-856C-D3A4-BB99F8795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0BFE06-DE96-0E6E-104A-70EDD8FFEB2D}"/>
              </a:ext>
            </a:extLst>
          </p:cNvPr>
          <p:cNvSpPr/>
          <p:nvPr/>
        </p:nvSpPr>
        <p:spPr>
          <a:xfrm>
            <a:off x="8233281" y="601480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32DFCE2-DA07-E730-54CC-F07281F30020}"/>
              </a:ext>
            </a:extLst>
          </p:cNvPr>
          <p:cNvCxnSpPr>
            <a:cxnSpLocks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9A991E-FA10-C435-DAF8-E1425246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86627"/>
            <a:ext cx="6112704" cy="1902810"/>
          </a:xfrm>
        </p:spPr>
        <p:txBody>
          <a:bodyPr>
            <a:normAutofit/>
          </a:bodyPr>
          <a:lstStyle/>
          <a:p>
            <a:r>
              <a:rPr lang="fr-BE" dirty="0"/>
              <a:t>Créons une nouvelle branche « </a:t>
            </a:r>
            <a:r>
              <a:rPr lang="fr-BE" dirty="0" err="1"/>
              <a:t>rebasing</a:t>
            </a:r>
            <a:r>
              <a:rPr lang="fr-BE" dirty="0"/>
              <a:t> »</a:t>
            </a:r>
          </a:p>
          <a:p>
            <a:r>
              <a:rPr lang="fr-BE" dirty="0"/>
              <a:t>Remodifions le fichier info.txt depuis master</a:t>
            </a:r>
          </a:p>
          <a:p>
            <a:r>
              <a:rPr lang="fr-BE" dirty="0"/>
              <a:t>Effectuons un commit</a:t>
            </a:r>
          </a:p>
          <a:p>
            <a:r>
              <a:rPr lang="fr-BE" dirty="0"/>
              <a:t>Basculons sur « </a:t>
            </a:r>
            <a:r>
              <a:rPr lang="fr-BE" dirty="0" err="1"/>
              <a:t>rebasing</a:t>
            </a:r>
            <a:r>
              <a:rPr lang="fr-BE" dirty="0"/>
              <a:t> »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1A6B80-31D5-769C-76B6-B74FC2A1BD3E}"/>
              </a:ext>
            </a:extLst>
          </p:cNvPr>
          <p:cNvSpPr/>
          <p:nvPr/>
        </p:nvSpPr>
        <p:spPr>
          <a:xfrm>
            <a:off x="10565330" y="601480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F075CF3-4057-D59F-2400-9AAA92F07D6A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9859951" y="6255437"/>
            <a:ext cx="70537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33E36B7-D068-4824-8753-2AF8EE7A483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4372974" y="6255437"/>
            <a:ext cx="3860307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8285953-B9B3-5DC1-6A73-0F41F9DFA87E}"/>
              </a:ext>
            </a:extLst>
          </p:cNvPr>
          <p:cNvSpPr/>
          <p:nvPr/>
        </p:nvSpPr>
        <p:spPr>
          <a:xfrm>
            <a:off x="1841322" y="589399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4677743</a:t>
            </a:r>
          </a:p>
          <a:p>
            <a:pPr algn="ctr"/>
            <a:r>
              <a:rPr lang="fr-BE" dirty="0" err="1"/>
              <a:t>Solved</a:t>
            </a:r>
            <a:r>
              <a:rPr lang="fr-BE" dirty="0"/>
              <a:t> </a:t>
            </a:r>
            <a:r>
              <a:rPr lang="fr-BE" dirty="0" err="1"/>
              <a:t>conflicts</a:t>
            </a:r>
            <a:endParaRPr lang="fr-BE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228C0CD-875F-DDC3-B858-33B9A746D864}"/>
              </a:ext>
            </a:extLst>
          </p:cNvPr>
          <p:cNvSpPr/>
          <p:nvPr/>
        </p:nvSpPr>
        <p:spPr>
          <a:xfrm>
            <a:off x="1841322" y="465146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cbd71a2</a:t>
            </a:r>
          </a:p>
          <a:p>
            <a:pPr algn="ctr"/>
            <a:r>
              <a:rPr lang="fr-BE" dirty="0" err="1"/>
              <a:t>Modified</a:t>
            </a:r>
            <a:r>
              <a:rPr lang="fr-BE" dirty="0"/>
              <a:t> info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C45F984-813C-0896-9E77-67569B9F044B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3107148" y="5374347"/>
            <a:ext cx="0" cy="5196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74E0DC2-E94A-7F6A-3423-CEC81D490F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 flipV="1">
            <a:off x="4372974" y="5012908"/>
            <a:ext cx="3860307" cy="124252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9D852D-24E5-BF14-0C30-A4F437DC5BBD}"/>
              </a:ext>
            </a:extLst>
          </p:cNvPr>
          <p:cNvSpPr/>
          <p:nvPr/>
        </p:nvSpPr>
        <p:spPr>
          <a:xfrm>
            <a:off x="8233281" y="477227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rebasing</a:t>
            </a:r>
            <a:endParaRPr lang="fr-BE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0A38679-F1DA-D729-0626-C68D017E7DEE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>
            <a:off x="4372974" y="5012907"/>
            <a:ext cx="3860307" cy="124253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767307E-0763-8746-C4A1-EC3C5CBA0205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 flipH="1" flipV="1">
            <a:off x="9859951" y="5012907"/>
            <a:ext cx="705379" cy="124253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6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B90A4-FDA7-E05C-870D-32B86802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BE6FBB-F12B-2D52-55E4-DC68CEB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6D555-655F-D21C-36A8-C79F95BBA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DFF795-ACB1-07FF-7E97-4AF1F81522E9}"/>
              </a:ext>
            </a:extLst>
          </p:cNvPr>
          <p:cNvSpPr/>
          <p:nvPr/>
        </p:nvSpPr>
        <p:spPr>
          <a:xfrm>
            <a:off x="8233281" y="601480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592BAFA-E514-F127-7FE7-AD7FD7E78D9C}"/>
              </a:ext>
            </a:extLst>
          </p:cNvPr>
          <p:cNvCxnSpPr>
            <a:cxnSpLocks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2C23C4C-E161-71F0-F578-2003A275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86627"/>
            <a:ext cx="6112704" cy="1902810"/>
          </a:xfrm>
        </p:spPr>
        <p:txBody>
          <a:bodyPr>
            <a:normAutofit/>
          </a:bodyPr>
          <a:lstStyle/>
          <a:p>
            <a:r>
              <a:rPr lang="fr-BE" dirty="0"/>
              <a:t>Ajoutons un fichier « rebase.txt »</a:t>
            </a:r>
          </a:p>
          <a:p>
            <a:r>
              <a:rPr lang="fr-BE" dirty="0"/>
              <a:t>Effectuons un commit</a:t>
            </a:r>
          </a:p>
          <a:p>
            <a:r>
              <a:rPr lang="fr-BE" dirty="0"/>
              <a:t>Nouvelle commande, </a:t>
            </a:r>
            <a:r>
              <a:rPr lang="fr-BE" dirty="0">
                <a:highlight>
                  <a:srgbClr val="000000"/>
                </a:highlight>
              </a:rPr>
              <a:t>git rebase master</a:t>
            </a: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/>
          </a:p>
          <a:p>
            <a:endParaRPr lang="fr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24451E-91AB-1458-B505-C9EED0C47DB8}"/>
              </a:ext>
            </a:extLst>
          </p:cNvPr>
          <p:cNvSpPr/>
          <p:nvPr/>
        </p:nvSpPr>
        <p:spPr>
          <a:xfrm>
            <a:off x="10565330" y="477227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1C63249-9AF4-D5B6-2C8C-B69D1B7C6761}"/>
              </a:ext>
            </a:extLst>
          </p:cNvPr>
          <p:cNvSpPr/>
          <p:nvPr/>
        </p:nvSpPr>
        <p:spPr>
          <a:xfrm>
            <a:off x="1841322" y="589399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4677743</a:t>
            </a:r>
          </a:p>
          <a:p>
            <a:pPr algn="ctr"/>
            <a:r>
              <a:rPr lang="fr-BE" dirty="0" err="1"/>
              <a:t>Solved</a:t>
            </a:r>
            <a:r>
              <a:rPr lang="fr-BE" dirty="0"/>
              <a:t> </a:t>
            </a:r>
            <a:r>
              <a:rPr lang="fr-BE" dirty="0" err="1"/>
              <a:t>conflicts</a:t>
            </a:r>
            <a:endParaRPr lang="fr-BE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120B62D-113A-B53A-AB0A-D7C1999E98F0}"/>
              </a:ext>
            </a:extLst>
          </p:cNvPr>
          <p:cNvSpPr/>
          <p:nvPr/>
        </p:nvSpPr>
        <p:spPr>
          <a:xfrm>
            <a:off x="1841322" y="465146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cbd71a2</a:t>
            </a:r>
          </a:p>
          <a:p>
            <a:pPr algn="ctr"/>
            <a:r>
              <a:rPr lang="fr-BE" dirty="0" err="1"/>
              <a:t>Modified</a:t>
            </a:r>
            <a:r>
              <a:rPr lang="fr-BE" dirty="0"/>
              <a:t> info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5FAB496-5768-E21D-AC82-1EA85F147AD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3107148" y="5374347"/>
            <a:ext cx="0" cy="5196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1DD0830-B961-8D81-52A2-DDC34DEA22E5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 flipV="1">
            <a:off x="4372974" y="5012908"/>
            <a:ext cx="3860307" cy="124252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37193-5E26-D894-8A5C-BFFF7FC58919}"/>
              </a:ext>
            </a:extLst>
          </p:cNvPr>
          <p:cNvSpPr/>
          <p:nvPr/>
        </p:nvSpPr>
        <p:spPr>
          <a:xfrm>
            <a:off x="8233281" y="477227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rebasing</a:t>
            </a:r>
            <a:endParaRPr lang="fr-BE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6F9941E-CFE2-106C-B76D-5C120B2AE0EE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>
            <a:off x="4372974" y="5012907"/>
            <a:ext cx="3860307" cy="124253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C9DE06F-9DAD-351A-4128-BD2D1FDDBF24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 flipH="1">
            <a:off x="9859951" y="5012907"/>
            <a:ext cx="70537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0969BC5-1C23-C38B-96D2-F03BE755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91" y="86627"/>
            <a:ext cx="4686300" cy="1419225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1AAD951-0A5D-16AC-1381-8FDDA52ED3B5}"/>
              </a:ext>
            </a:extLst>
          </p:cNvPr>
          <p:cNvSpPr/>
          <p:nvPr/>
        </p:nvSpPr>
        <p:spPr>
          <a:xfrm>
            <a:off x="4372974" y="321883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3f9babc</a:t>
            </a:r>
          </a:p>
          <a:p>
            <a:pPr algn="ctr"/>
            <a:r>
              <a:rPr lang="fr-BE" dirty="0" err="1"/>
              <a:t>Add</a:t>
            </a:r>
            <a:r>
              <a:rPr lang="fr-BE" dirty="0"/>
              <a:t> rebase file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2D2DE67B-5406-81E0-80D6-BB80E88EA037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rot="5400000">
            <a:off x="3396834" y="3652031"/>
            <a:ext cx="1952281" cy="2531652"/>
          </a:xfrm>
          <a:prstGeom prst="bentConnector3">
            <a:avLst>
              <a:gd name="adj1" fmla="val 84179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B0DFC48-F073-2B00-DC10-8CF41753ABEA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 flipV="1">
            <a:off x="6904626" y="3580278"/>
            <a:ext cx="1328655" cy="143262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11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7786A7-FA3C-A74E-96BE-CE8B18110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9098CC-6E20-9811-8747-AAE0D16A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9DA6-6AB8-48EE-C508-70544659A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3820C-4CD8-0A67-DACD-5D57E38E8A9D}"/>
              </a:ext>
            </a:extLst>
          </p:cNvPr>
          <p:cNvSpPr/>
          <p:nvPr/>
        </p:nvSpPr>
        <p:spPr>
          <a:xfrm>
            <a:off x="8233281" y="601480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3DB039B-22D8-E5C5-7988-B60C2A8A59F2}"/>
              </a:ext>
            </a:extLst>
          </p:cNvPr>
          <p:cNvCxnSpPr>
            <a:cxnSpLocks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44F0416-04AB-9132-FE43-979D0EE2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86627"/>
            <a:ext cx="6112704" cy="1902810"/>
          </a:xfrm>
        </p:spPr>
        <p:txBody>
          <a:bodyPr>
            <a:normAutofit/>
          </a:bodyPr>
          <a:lstStyle/>
          <a:p>
            <a:r>
              <a:rPr lang="fr-BE" dirty="0"/>
              <a:t>Repassons sur master</a:t>
            </a:r>
          </a:p>
          <a:p>
            <a:r>
              <a:rPr lang="fr-BE" dirty="0"/>
              <a:t>Enfin, </a:t>
            </a:r>
            <a:r>
              <a:rPr lang="fr-BE" dirty="0">
                <a:highlight>
                  <a:srgbClr val="000000"/>
                </a:highlight>
              </a:rPr>
              <a:t>git merge </a:t>
            </a:r>
            <a:r>
              <a:rPr lang="fr-BE" dirty="0" err="1">
                <a:highlight>
                  <a:srgbClr val="000000"/>
                </a:highlight>
              </a:rPr>
              <a:t>rebasing</a:t>
            </a:r>
            <a:endParaRPr lang="fr-BE" dirty="0">
              <a:highlight>
                <a:srgbClr val="000000"/>
              </a:highlight>
            </a:endParaRPr>
          </a:p>
          <a:p>
            <a:r>
              <a:rPr lang="fr-BE" dirty="0"/>
              <a:t>Finalement,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branch</a:t>
            </a:r>
            <a:r>
              <a:rPr lang="fr-BE" dirty="0">
                <a:highlight>
                  <a:srgbClr val="000000"/>
                </a:highlight>
              </a:rPr>
              <a:t> –d </a:t>
            </a:r>
            <a:r>
              <a:rPr lang="fr-BE" dirty="0" err="1">
                <a:highlight>
                  <a:srgbClr val="000000"/>
                </a:highlight>
              </a:rPr>
              <a:t>rebasing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/>
          </a:p>
          <a:p>
            <a:endParaRPr lang="fr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DDE1E8-47B3-85D1-4B27-91DC010B510F}"/>
              </a:ext>
            </a:extLst>
          </p:cNvPr>
          <p:cNvSpPr/>
          <p:nvPr/>
        </p:nvSpPr>
        <p:spPr>
          <a:xfrm>
            <a:off x="10565330" y="352974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035B8D0-488A-6D29-6C8A-A377467349AC}"/>
              </a:ext>
            </a:extLst>
          </p:cNvPr>
          <p:cNvSpPr/>
          <p:nvPr/>
        </p:nvSpPr>
        <p:spPr>
          <a:xfrm>
            <a:off x="1841322" y="589399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4677743</a:t>
            </a:r>
          </a:p>
          <a:p>
            <a:pPr algn="ctr"/>
            <a:r>
              <a:rPr lang="fr-BE" dirty="0" err="1"/>
              <a:t>Solved</a:t>
            </a:r>
            <a:r>
              <a:rPr lang="fr-BE" dirty="0"/>
              <a:t> </a:t>
            </a:r>
            <a:r>
              <a:rPr lang="fr-BE" dirty="0" err="1"/>
              <a:t>conflicts</a:t>
            </a:r>
            <a:endParaRPr lang="fr-BE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1EA2CB2-CDE7-6E6F-1ADC-D2E0040373BA}"/>
              </a:ext>
            </a:extLst>
          </p:cNvPr>
          <p:cNvSpPr/>
          <p:nvPr/>
        </p:nvSpPr>
        <p:spPr>
          <a:xfrm>
            <a:off x="1841322" y="465146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cbd71a2</a:t>
            </a:r>
          </a:p>
          <a:p>
            <a:pPr algn="ctr"/>
            <a:r>
              <a:rPr lang="fr-BE" dirty="0" err="1"/>
              <a:t>Modified</a:t>
            </a:r>
            <a:r>
              <a:rPr lang="fr-BE" dirty="0"/>
              <a:t> info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5A8DCF2-245F-F887-66B8-3175A9E8ABFA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3107148" y="5374347"/>
            <a:ext cx="0" cy="5196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71EB18E-CDB6-87FB-27F5-D5A5868153BD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 flipV="1">
            <a:off x="4372974" y="5012908"/>
            <a:ext cx="3860307" cy="124252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9A1A-FDD6-5264-177E-B9EEDCC967F9}"/>
              </a:ext>
            </a:extLst>
          </p:cNvPr>
          <p:cNvSpPr/>
          <p:nvPr/>
        </p:nvSpPr>
        <p:spPr>
          <a:xfrm>
            <a:off x="8233281" y="352974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rebasing</a:t>
            </a:r>
            <a:endParaRPr lang="fr-BE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C5B4C4B-CE06-73DC-AC94-DE2363C61CEF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 flipH="1">
            <a:off x="9859951" y="3770378"/>
            <a:ext cx="70537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5D97382-0914-862B-A765-68E565A2FB88}"/>
              </a:ext>
            </a:extLst>
          </p:cNvPr>
          <p:cNvSpPr/>
          <p:nvPr/>
        </p:nvSpPr>
        <p:spPr>
          <a:xfrm>
            <a:off x="1841322" y="340893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1c1f95c</a:t>
            </a:r>
          </a:p>
          <a:p>
            <a:pPr algn="ctr"/>
            <a:r>
              <a:rPr lang="fr-BE" dirty="0" err="1"/>
              <a:t>Add</a:t>
            </a:r>
            <a:r>
              <a:rPr lang="fr-BE" dirty="0"/>
              <a:t> rebase file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DC34A2E-3033-8753-23ED-99B50D66D65A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4372974" y="3770378"/>
            <a:ext cx="386030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85CDBCA-6135-F0FD-0377-C0ECC01F5083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3107148" y="4131817"/>
            <a:ext cx="0" cy="5196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E688E2E-98FA-10B6-01D4-80E27E895AC1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9859951" y="3770378"/>
            <a:ext cx="705379" cy="248505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AF198B6-76EA-5F52-20AE-66FAB87B2111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 flipV="1">
            <a:off x="4372974" y="3770378"/>
            <a:ext cx="3860307" cy="248505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85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597A8F-C37C-5696-4171-9A434F164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B8C5E6-E3D4-429A-EC32-8C3715E7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CCCC3-8E30-F796-7A1E-FF8E5A56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FB0D40-12E6-EB19-CF05-8A78C75738E0}"/>
              </a:ext>
            </a:extLst>
          </p:cNvPr>
          <p:cNvSpPr/>
          <p:nvPr/>
        </p:nvSpPr>
        <p:spPr>
          <a:xfrm>
            <a:off x="8233281" y="3532664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B4563F0-E2A8-F38A-D52C-D270C4CBEBDA}"/>
              </a:ext>
            </a:extLst>
          </p:cNvPr>
          <p:cNvCxnSpPr>
            <a:cxnSpLocks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ACBCD64-A10D-003E-55C0-B88F3A9F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86627"/>
            <a:ext cx="4852315" cy="599047"/>
          </a:xfrm>
        </p:spPr>
        <p:txBody>
          <a:bodyPr>
            <a:normAutofit/>
          </a:bodyPr>
          <a:lstStyle/>
          <a:p>
            <a:r>
              <a:rPr lang="fr-BE" dirty="0"/>
              <a:t>Quelle est la différence avec un merge ?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/>
          </a:p>
          <a:p>
            <a:endParaRPr lang="fr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5DECA-52BB-1D47-3E96-D7D3BD7EFED2}"/>
              </a:ext>
            </a:extLst>
          </p:cNvPr>
          <p:cNvSpPr/>
          <p:nvPr/>
        </p:nvSpPr>
        <p:spPr>
          <a:xfrm>
            <a:off x="10565330" y="352974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23435B7-6E5C-455F-1975-9B535D540010}"/>
              </a:ext>
            </a:extLst>
          </p:cNvPr>
          <p:cNvSpPr/>
          <p:nvPr/>
        </p:nvSpPr>
        <p:spPr>
          <a:xfrm>
            <a:off x="1841322" y="589399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4677743</a:t>
            </a:r>
          </a:p>
          <a:p>
            <a:pPr algn="ctr"/>
            <a:r>
              <a:rPr lang="fr-BE" dirty="0" err="1"/>
              <a:t>Solved</a:t>
            </a:r>
            <a:r>
              <a:rPr lang="fr-BE" dirty="0"/>
              <a:t> </a:t>
            </a:r>
            <a:r>
              <a:rPr lang="fr-BE" dirty="0" err="1"/>
              <a:t>conflicts</a:t>
            </a:r>
            <a:endParaRPr lang="fr-BE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1C1D87A-D8CA-F0B7-4715-CF710A873319}"/>
              </a:ext>
            </a:extLst>
          </p:cNvPr>
          <p:cNvSpPr/>
          <p:nvPr/>
        </p:nvSpPr>
        <p:spPr>
          <a:xfrm>
            <a:off x="1841322" y="465146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cbd71a2</a:t>
            </a:r>
          </a:p>
          <a:p>
            <a:pPr algn="ctr"/>
            <a:r>
              <a:rPr lang="fr-BE" dirty="0" err="1"/>
              <a:t>Modified</a:t>
            </a:r>
            <a:r>
              <a:rPr lang="fr-BE" dirty="0"/>
              <a:t> info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B6BBA23-03CE-789C-97C7-FD1FA3250492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3107148" y="5374347"/>
            <a:ext cx="0" cy="5196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ED9C7CF-BED8-51E6-9525-B34CFD70492B}"/>
              </a:ext>
            </a:extLst>
          </p:cNvPr>
          <p:cNvSpPr/>
          <p:nvPr/>
        </p:nvSpPr>
        <p:spPr>
          <a:xfrm>
            <a:off x="1841322" y="340893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1c1f95c</a:t>
            </a:r>
          </a:p>
          <a:p>
            <a:pPr algn="ctr"/>
            <a:r>
              <a:rPr lang="fr-BE" dirty="0" err="1"/>
              <a:t>Add</a:t>
            </a:r>
            <a:r>
              <a:rPr lang="fr-BE" dirty="0"/>
              <a:t> rebase file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69884D9-AF66-7D2C-A281-425AEBA523C7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3107148" y="4131817"/>
            <a:ext cx="0" cy="5196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DA1B37E-D50B-1FEE-C70F-16231A21A0B1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9859951" y="3770378"/>
            <a:ext cx="705379" cy="291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60F1C69-5067-3D22-749C-3EB886B8853F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 flipV="1">
            <a:off x="4372974" y="3770378"/>
            <a:ext cx="3860307" cy="291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0162550B-338B-E417-F3AB-0C49E753A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20" y="577631"/>
            <a:ext cx="5076825" cy="23145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548FAA8-5E31-F3D8-D9CD-9F292C248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45" y="544271"/>
            <a:ext cx="46196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10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995AD-BFBE-2FEE-8463-3684FFA3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A7EF58-4DBF-F961-6D55-676FA0FB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A4EF3-3B17-E36E-16D8-923CFDDE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66E9A1-84E7-0834-0A76-7C32414C7DEE}"/>
              </a:ext>
            </a:extLst>
          </p:cNvPr>
          <p:cNvSpPr/>
          <p:nvPr/>
        </p:nvSpPr>
        <p:spPr>
          <a:xfrm>
            <a:off x="8233281" y="3532664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B6D1AB4-BBEC-71DA-47DA-46B20FC134F5}"/>
              </a:ext>
            </a:extLst>
          </p:cNvPr>
          <p:cNvCxnSpPr>
            <a:cxnSpLocks/>
          </p:cNvCxnSpPr>
          <p:nvPr/>
        </p:nvCxnSpPr>
        <p:spPr>
          <a:xfrm>
            <a:off x="3107148" y="6616877"/>
            <a:ext cx="0" cy="2229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4B69D0A-0232-939E-5E42-D7469FF7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5" y="86627"/>
            <a:ext cx="6779969" cy="1235546"/>
          </a:xfrm>
        </p:spPr>
        <p:txBody>
          <a:bodyPr>
            <a:normAutofit/>
          </a:bodyPr>
          <a:lstStyle/>
          <a:p>
            <a:r>
              <a:rPr lang="fr-BE" dirty="0"/>
              <a:t>Quel est le risque ?</a:t>
            </a:r>
          </a:p>
          <a:p>
            <a:r>
              <a:rPr lang="fr-BE" dirty="0"/>
              <a:t>On ne rebase jamais un commit envoyé sur un </a:t>
            </a:r>
            <a:r>
              <a:rPr lang="fr-BE" dirty="0" err="1"/>
              <a:t>remote</a:t>
            </a:r>
            <a:endParaRPr lang="fr-BE" dirty="0"/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/>
          </a:p>
          <a:p>
            <a:endParaRPr lang="fr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CFE1F-F40A-6AE2-EFF8-18E123BC3C8B}"/>
              </a:ext>
            </a:extLst>
          </p:cNvPr>
          <p:cNvSpPr/>
          <p:nvPr/>
        </p:nvSpPr>
        <p:spPr>
          <a:xfrm>
            <a:off x="10565330" y="3529746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D7CFDC2-31EF-0340-A5E7-12D4BCBD89BA}"/>
              </a:ext>
            </a:extLst>
          </p:cNvPr>
          <p:cNvSpPr/>
          <p:nvPr/>
        </p:nvSpPr>
        <p:spPr>
          <a:xfrm>
            <a:off x="1841322" y="589399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4677743</a:t>
            </a:r>
          </a:p>
          <a:p>
            <a:pPr algn="ctr"/>
            <a:r>
              <a:rPr lang="fr-BE" dirty="0" err="1"/>
              <a:t>Solved</a:t>
            </a:r>
            <a:r>
              <a:rPr lang="fr-BE" dirty="0"/>
              <a:t> </a:t>
            </a:r>
            <a:r>
              <a:rPr lang="fr-BE" dirty="0" err="1"/>
              <a:t>conflicts</a:t>
            </a:r>
            <a:endParaRPr lang="fr-BE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D27E027-755E-36A8-93ED-D1349E732795}"/>
              </a:ext>
            </a:extLst>
          </p:cNvPr>
          <p:cNvSpPr/>
          <p:nvPr/>
        </p:nvSpPr>
        <p:spPr>
          <a:xfrm>
            <a:off x="1841322" y="465146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cbd71a2</a:t>
            </a:r>
          </a:p>
          <a:p>
            <a:pPr algn="ctr"/>
            <a:r>
              <a:rPr lang="fr-BE" dirty="0" err="1"/>
              <a:t>Modified</a:t>
            </a:r>
            <a:r>
              <a:rPr lang="fr-BE" dirty="0"/>
              <a:t> info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F7F12E9-2BA6-0E1C-04C9-B40C38418E05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3107148" y="5374347"/>
            <a:ext cx="0" cy="5196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3687FE3-05DA-315B-E174-195ECA4356B6}"/>
              </a:ext>
            </a:extLst>
          </p:cNvPr>
          <p:cNvSpPr/>
          <p:nvPr/>
        </p:nvSpPr>
        <p:spPr>
          <a:xfrm>
            <a:off x="1841322" y="340893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1c1f95c</a:t>
            </a:r>
          </a:p>
          <a:p>
            <a:pPr algn="ctr"/>
            <a:r>
              <a:rPr lang="fr-BE" dirty="0" err="1"/>
              <a:t>Add</a:t>
            </a:r>
            <a:r>
              <a:rPr lang="fr-BE" dirty="0"/>
              <a:t> rebase file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71C12CE-BF43-47AC-DE92-1A005F0EDF65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3107148" y="4131817"/>
            <a:ext cx="0" cy="51965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7976AF6-8FE5-5736-44A7-C62B734CF9F5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9859951" y="3770378"/>
            <a:ext cx="705379" cy="291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BE2D058-C46B-E6FD-A597-9063F4487DAD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 flipV="1">
            <a:off x="4372974" y="3770378"/>
            <a:ext cx="3860307" cy="291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C9FD81C-5C93-632D-B6A4-34A586C71A33}"/>
              </a:ext>
            </a:extLst>
          </p:cNvPr>
          <p:cNvSpPr/>
          <p:nvPr/>
        </p:nvSpPr>
        <p:spPr>
          <a:xfrm>
            <a:off x="5085244" y="4110767"/>
            <a:ext cx="2531652" cy="7228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3f9babc</a:t>
            </a:r>
          </a:p>
          <a:p>
            <a:pPr algn="ctr"/>
            <a:r>
              <a:rPr lang="fr-BE" dirty="0" err="1"/>
              <a:t>Add</a:t>
            </a:r>
            <a:r>
              <a:rPr lang="fr-BE" dirty="0"/>
              <a:t> rebase file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73147379-7D67-AF3E-B10E-297BC8E4A601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4198933" y="3741861"/>
            <a:ext cx="1060352" cy="3243922"/>
          </a:xfrm>
          <a:prstGeom prst="bentConnector3">
            <a:avLst>
              <a:gd name="adj1" fmla="val 75638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1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C3356-1DC3-943F-DC37-8D9194FB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22BF2A-15B5-FF09-A3E3-B74B9AFA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51471"/>
            <a:ext cx="8595360" cy="5758248"/>
          </a:xfrm>
        </p:spPr>
        <p:txBody>
          <a:bodyPr>
            <a:normAutofit/>
          </a:bodyPr>
          <a:lstStyle/>
          <a:p>
            <a:r>
              <a:rPr lang="fr-BE" sz="2400" dirty="0"/>
              <a:t>Git manipule plusieurs types d’objets :</a:t>
            </a:r>
          </a:p>
          <a:p>
            <a:pPr lvl="1"/>
            <a:r>
              <a:rPr lang="fr-BE" sz="2000" dirty="0"/>
              <a:t>Les blob (le contenu des fichier)</a:t>
            </a:r>
          </a:p>
          <a:p>
            <a:pPr lvl="1"/>
            <a:r>
              <a:rPr lang="fr-BE" sz="2000" dirty="0"/>
              <a:t>Les arbres (les dossiers et les noms des fichiers)</a:t>
            </a:r>
          </a:p>
          <a:p>
            <a:pPr lvl="1"/>
            <a:r>
              <a:rPr lang="fr-BE" sz="2000" dirty="0"/>
              <a:t>Les snapshots/commit (qui représentent un état du dossier à un moment donné)</a:t>
            </a:r>
          </a:p>
          <a:p>
            <a:pPr lvl="1"/>
            <a:r>
              <a:rPr lang="fr-BE" sz="2000" dirty="0"/>
              <a:t>Les branches (qui pointent vers un commit)</a:t>
            </a:r>
          </a:p>
          <a:p>
            <a:pPr lvl="1"/>
            <a:r>
              <a:rPr lang="fr-BE" sz="2000" dirty="0"/>
              <a:t>HEAD (qui retient la branche active)</a:t>
            </a:r>
          </a:p>
          <a:p>
            <a:r>
              <a:rPr lang="fr-BE" sz="2400" dirty="0"/>
              <a:t>On peut créer et supprimer des branches facilement</a:t>
            </a:r>
          </a:p>
          <a:p>
            <a:r>
              <a:rPr lang="fr-BE" sz="2400" dirty="0"/>
              <a:t>On peut passer d’une branche à l’autre facilement</a:t>
            </a:r>
          </a:p>
          <a:p>
            <a:r>
              <a:rPr lang="fr-BE" sz="2400" dirty="0"/>
              <a:t>On peut fusionner les branches de 4 façons :</a:t>
            </a:r>
          </a:p>
          <a:p>
            <a:pPr lvl="1"/>
            <a:r>
              <a:rPr lang="fr-BE" sz="2000" dirty="0"/>
              <a:t>Fast-</a:t>
            </a:r>
            <a:r>
              <a:rPr lang="fr-BE" sz="2000" dirty="0" err="1"/>
              <a:t>forward</a:t>
            </a:r>
            <a:endParaRPr lang="fr-BE" sz="2000" dirty="0"/>
          </a:p>
          <a:p>
            <a:pPr lvl="1"/>
            <a:r>
              <a:rPr lang="fr-BE" sz="2000" dirty="0"/>
              <a:t>Merge commit sans conflits</a:t>
            </a:r>
          </a:p>
          <a:p>
            <a:pPr lvl="1"/>
            <a:r>
              <a:rPr lang="fr-BE" sz="2000" dirty="0"/>
              <a:t>Merge commit avec conflits</a:t>
            </a:r>
          </a:p>
          <a:p>
            <a:pPr lvl="1"/>
            <a:r>
              <a:rPr lang="fr-BE" sz="2000" dirty="0"/>
              <a:t>Rebase pour réécrire l’historique</a:t>
            </a:r>
          </a:p>
          <a:p>
            <a:pPr lvl="1"/>
            <a:endParaRPr lang="fr-BE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7A39D6F-A635-BA72-B81B-8FC6F8A3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/>
              <a:t>Pour résumer</a:t>
            </a:r>
          </a:p>
        </p:txBody>
      </p:sp>
    </p:spTree>
    <p:extLst>
      <p:ext uri="{BB962C8B-B14F-4D97-AF65-F5344CB8AC3E}">
        <p14:creationId xmlns:p14="http://schemas.microsoft.com/office/powerpoint/2010/main" val="38131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0215B-27B4-7E9A-9848-4850C8643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2441D4-BA9B-0E2E-BEDD-3323BC1FF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DA4D0-DF85-69D3-9C62-50BF4196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r-BE" dirty="0"/>
              <a:t>Créer un nouveau dossier</a:t>
            </a:r>
          </a:p>
          <a:p>
            <a:r>
              <a:rPr lang="fr-BE" dirty="0"/>
              <a:t>Ouvrir la console, </a:t>
            </a:r>
            <a:r>
              <a:rPr lang="fr-BE" dirty="0">
                <a:highlight>
                  <a:srgbClr val="000000"/>
                </a:highlight>
              </a:rPr>
              <a:t>cd C:\...\MonDossier</a:t>
            </a:r>
          </a:p>
          <a:p>
            <a:r>
              <a:rPr lang="fr-BE" dirty="0"/>
              <a:t>Taper </a:t>
            </a:r>
            <a:r>
              <a:rPr lang="fr-BE" dirty="0">
                <a:highlight>
                  <a:srgbClr val="000000"/>
                </a:highlight>
              </a:rPr>
              <a:t>git init</a:t>
            </a:r>
          </a:p>
          <a:p>
            <a:endParaRPr lang="fr-BE" dirty="0">
              <a:highlight>
                <a:srgbClr val="0000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2615D-EF43-8387-9CBF-B2C5548B6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0DCC258-2649-D284-51C5-A7CB7E1F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Créer un repo git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35E8C3-B654-D888-8955-8FB732A4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35" y="3257758"/>
            <a:ext cx="1104900" cy="4000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AD2CA46-40CC-D512-1D84-02D09C85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03" y="3257758"/>
            <a:ext cx="1428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9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E9C29-B796-4768-7D1B-D8DEA5D7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37987-F630-160C-3F68-270AB4E33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39528"/>
            <a:ext cx="8595360" cy="5818472"/>
          </a:xfrm>
        </p:spPr>
        <p:txBody>
          <a:bodyPr>
            <a:noAutofit/>
          </a:bodyPr>
          <a:lstStyle/>
          <a:p>
            <a:pPr lvl="1"/>
            <a:r>
              <a:rPr lang="fr-BE" sz="2400" dirty="0"/>
              <a:t>Git init</a:t>
            </a:r>
          </a:p>
          <a:p>
            <a:pPr lvl="1"/>
            <a:r>
              <a:rPr lang="fr-BE" sz="2400" dirty="0"/>
              <a:t>Git </a:t>
            </a:r>
            <a:r>
              <a:rPr lang="fr-BE" sz="2400" dirty="0" err="1"/>
              <a:t>add</a:t>
            </a:r>
            <a:r>
              <a:rPr lang="fr-BE" sz="2400" dirty="0"/>
              <a:t> &lt;</a:t>
            </a:r>
            <a:r>
              <a:rPr lang="fr-BE" sz="2400" dirty="0" err="1"/>
              <a:t>filename</a:t>
            </a:r>
            <a:r>
              <a:rPr lang="fr-BE" sz="2400" dirty="0"/>
              <a:t>&gt;</a:t>
            </a:r>
          </a:p>
          <a:p>
            <a:pPr lvl="1"/>
            <a:r>
              <a:rPr lang="fr-BE" sz="2400" dirty="0"/>
              <a:t>Git commit [-m "Message"]</a:t>
            </a:r>
          </a:p>
          <a:p>
            <a:pPr lvl="1"/>
            <a:r>
              <a:rPr lang="fr-BE" sz="2400" dirty="0"/>
              <a:t>Git </a:t>
            </a:r>
            <a:r>
              <a:rPr lang="fr-BE" sz="2400" dirty="0" err="1"/>
              <a:t>branch</a:t>
            </a:r>
            <a:r>
              <a:rPr lang="fr-BE" sz="2400" dirty="0"/>
              <a:t> &lt;new-</a:t>
            </a:r>
            <a:r>
              <a:rPr lang="fr-BE" sz="2400" dirty="0" err="1"/>
              <a:t>branch</a:t>
            </a:r>
            <a:r>
              <a:rPr lang="fr-BE" sz="2400" dirty="0"/>
              <a:t>-</a:t>
            </a:r>
            <a:r>
              <a:rPr lang="fr-BE" sz="2400" dirty="0" err="1"/>
              <a:t>name</a:t>
            </a:r>
            <a:r>
              <a:rPr lang="fr-BE" sz="2400" dirty="0"/>
              <a:t>&gt;</a:t>
            </a:r>
          </a:p>
          <a:p>
            <a:pPr lvl="1"/>
            <a:r>
              <a:rPr lang="fr-BE" sz="2400" dirty="0"/>
              <a:t>Git </a:t>
            </a:r>
            <a:r>
              <a:rPr lang="fr-BE" sz="2400" dirty="0" err="1"/>
              <a:t>branch</a:t>
            </a:r>
            <a:r>
              <a:rPr lang="fr-BE" sz="2400" dirty="0"/>
              <a:t> -d &lt;</a:t>
            </a:r>
            <a:r>
              <a:rPr lang="fr-BE" sz="2400" dirty="0" err="1"/>
              <a:t>branch</a:t>
            </a:r>
            <a:r>
              <a:rPr lang="fr-BE" sz="2400" dirty="0"/>
              <a:t>-to-</a:t>
            </a:r>
            <a:r>
              <a:rPr lang="fr-BE" sz="2400" dirty="0" err="1"/>
              <a:t>remove</a:t>
            </a:r>
            <a:r>
              <a:rPr lang="fr-BE" sz="2400" dirty="0"/>
              <a:t>&gt;</a:t>
            </a:r>
          </a:p>
          <a:p>
            <a:pPr lvl="1"/>
            <a:r>
              <a:rPr lang="fr-BE" sz="2400" dirty="0"/>
              <a:t>Git switch &lt;</a:t>
            </a:r>
            <a:r>
              <a:rPr lang="fr-BE" sz="2400" dirty="0" err="1"/>
              <a:t>branch</a:t>
            </a:r>
            <a:r>
              <a:rPr lang="fr-BE" sz="2400" dirty="0"/>
              <a:t>&gt;</a:t>
            </a:r>
          </a:p>
          <a:p>
            <a:pPr lvl="1"/>
            <a:r>
              <a:rPr lang="fr-BE" sz="2400" dirty="0"/>
              <a:t>Git merge &lt;</a:t>
            </a:r>
            <a:r>
              <a:rPr lang="fr-BE" sz="2400" dirty="0" err="1"/>
              <a:t>branch</a:t>
            </a:r>
            <a:r>
              <a:rPr lang="fr-BE" sz="2400" dirty="0"/>
              <a:t>&gt;</a:t>
            </a:r>
          </a:p>
          <a:p>
            <a:pPr lvl="1"/>
            <a:r>
              <a:rPr lang="fr-BE" sz="2400" dirty="0"/>
              <a:t>Git log --</a:t>
            </a:r>
            <a:r>
              <a:rPr lang="fr-BE" sz="2400" dirty="0" err="1"/>
              <a:t>oneline</a:t>
            </a:r>
            <a:r>
              <a:rPr lang="fr-BE" sz="2400" dirty="0"/>
              <a:t> </a:t>
            </a:r>
          </a:p>
          <a:p>
            <a:pPr lvl="1"/>
            <a:r>
              <a:rPr lang="fr-BE" sz="2400" dirty="0"/>
              <a:t>Git log --</a:t>
            </a:r>
            <a:r>
              <a:rPr lang="fr-BE" sz="2400" dirty="0" err="1"/>
              <a:t>oneline</a:t>
            </a:r>
            <a:r>
              <a:rPr lang="fr-BE" sz="2400" dirty="0"/>
              <a:t> --all </a:t>
            </a:r>
          </a:p>
          <a:p>
            <a:pPr lvl="1"/>
            <a:r>
              <a:rPr lang="fr-BE" sz="2400" dirty="0"/>
              <a:t>Git log --</a:t>
            </a:r>
            <a:r>
              <a:rPr lang="fr-BE" sz="2400" dirty="0" err="1"/>
              <a:t>oneline</a:t>
            </a:r>
            <a:r>
              <a:rPr lang="fr-BE" sz="2400" dirty="0"/>
              <a:t> --all --graph </a:t>
            </a:r>
          </a:p>
          <a:p>
            <a:pPr lvl="1"/>
            <a:r>
              <a:rPr lang="fr-BE" sz="2400" dirty="0"/>
              <a:t>Git cat-file --batch-check --batch-all-</a:t>
            </a:r>
            <a:r>
              <a:rPr lang="fr-BE" sz="2400" dirty="0" err="1"/>
              <a:t>objects</a:t>
            </a:r>
            <a:endParaRPr lang="fr-BE" sz="2400" dirty="0"/>
          </a:p>
          <a:p>
            <a:pPr lvl="1"/>
            <a:r>
              <a:rPr lang="fr-BE" sz="2400" dirty="0"/>
              <a:t>Git cat-file –p &lt;</a:t>
            </a:r>
            <a:r>
              <a:rPr lang="fr-BE" sz="2400" dirty="0" err="1"/>
              <a:t>object</a:t>
            </a:r>
            <a:r>
              <a:rPr lang="fr-BE" sz="2400" dirty="0"/>
              <a:t> ID&gt;</a:t>
            </a:r>
          </a:p>
          <a:p>
            <a:pPr lvl="1"/>
            <a:r>
              <a:rPr lang="fr-BE" sz="2400" dirty="0"/>
              <a:t>Git </a:t>
            </a:r>
            <a:r>
              <a:rPr lang="fr-BE" sz="2400" dirty="0" err="1"/>
              <a:t>status</a:t>
            </a:r>
            <a:endParaRPr lang="fr-BE" sz="2400" dirty="0"/>
          </a:p>
          <a:p>
            <a:pPr lvl="1"/>
            <a:r>
              <a:rPr lang="fr-BE" sz="2400" dirty="0"/>
              <a:t>Git rebase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5539296-93A0-0B15-A6CE-33A85D57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/>
              <a:t>Pour résumer – les commandes</a:t>
            </a:r>
          </a:p>
        </p:txBody>
      </p:sp>
    </p:spTree>
    <p:extLst>
      <p:ext uri="{BB962C8B-B14F-4D97-AF65-F5344CB8AC3E}">
        <p14:creationId xmlns:p14="http://schemas.microsoft.com/office/powerpoint/2010/main" val="336472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5BECC4-2E1D-15C6-5157-90DE3BF5E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F5B6C8-3EC0-45F0-5287-073A038DD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16" y="952901"/>
            <a:ext cx="3512259" cy="4976010"/>
          </a:xfrm>
        </p:spPr>
        <p:txBody>
          <a:bodyPr>
            <a:normAutofit/>
          </a:bodyPr>
          <a:lstStyle/>
          <a:p>
            <a:pPr lvl="1"/>
            <a:r>
              <a:rPr lang="fr-BE" dirty="0"/>
              <a:t>Comprendre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status</a:t>
            </a:r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r>
              <a:rPr lang="fr-BE" dirty="0"/>
              <a:t>Ajoutons un fichier</a:t>
            </a: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r>
              <a:rPr lang="fr-BE" dirty="0"/>
              <a:t>En faisant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add</a:t>
            </a:r>
            <a:r>
              <a:rPr lang="fr-BE" dirty="0">
                <a:highlight>
                  <a:srgbClr val="000000"/>
                </a:highlight>
              </a:rPr>
              <a:t> status.txt</a:t>
            </a: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r>
              <a:rPr lang="fr-BE" dirty="0"/>
              <a:t>Ensuite, </a:t>
            </a:r>
            <a:r>
              <a:rPr lang="fr-BE" dirty="0">
                <a:highlight>
                  <a:srgbClr val="000000"/>
                </a:highlight>
              </a:rPr>
              <a:t>git commit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9838F70-A7CD-3B43-261D-7E25B7C4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Status</a:t>
            </a: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192556-65D5-5788-BB1E-9C0F7C0E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610" y="1017871"/>
            <a:ext cx="3962400" cy="504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0CB9F4-29D4-4A74-0EE8-702EC8A5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610" y="1691639"/>
            <a:ext cx="8010525" cy="14763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CDA82F-3635-AD51-8AF6-2409CDAA9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610" y="3320062"/>
            <a:ext cx="5448300" cy="1000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8F8D6E-CA08-D218-D748-6618F927C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560" y="4472235"/>
            <a:ext cx="39814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9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DC086-13C1-15D5-8E34-0AEB45860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2F0FB5-6601-7066-816B-A22FF816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16" y="952901"/>
            <a:ext cx="3512259" cy="4976010"/>
          </a:xfrm>
        </p:spPr>
        <p:txBody>
          <a:bodyPr>
            <a:normAutofit/>
          </a:bodyPr>
          <a:lstStyle/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r>
              <a:rPr lang="fr-BE" dirty="0"/>
              <a:t>Modifions un fichier</a:t>
            </a: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r>
              <a:rPr lang="fr-BE" dirty="0"/>
              <a:t>En faisant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add</a:t>
            </a:r>
            <a:r>
              <a:rPr lang="fr-BE" dirty="0">
                <a:highlight>
                  <a:srgbClr val="000000"/>
                </a:highlight>
              </a:rPr>
              <a:t> status.txt</a:t>
            </a: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endParaRPr lang="fr-BE" dirty="0">
              <a:highlight>
                <a:srgbClr val="000000"/>
              </a:highlight>
            </a:endParaRPr>
          </a:p>
          <a:p>
            <a:pPr lvl="1"/>
            <a:r>
              <a:rPr lang="fr-BE" dirty="0"/>
              <a:t>Ensuite, </a:t>
            </a:r>
            <a:r>
              <a:rPr lang="fr-BE" dirty="0">
                <a:highlight>
                  <a:srgbClr val="000000"/>
                </a:highlight>
              </a:rPr>
              <a:t>git commit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8FB45B4-138D-BCC6-C6FC-BE9E2D67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Status</a:t>
            </a:r>
            <a:endParaRPr lang="fr-B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75901C-AD69-40AB-7668-E0731EF4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610" y="952901"/>
            <a:ext cx="3962400" cy="5048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8D75BB-9012-31FD-17E2-0B27E5709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560" y="4581421"/>
            <a:ext cx="3981450" cy="5238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D451843-62D2-5DB0-3F35-6AF54FAE6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560" y="1622657"/>
            <a:ext cx="7515225" cy="16383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2CC01F-E362-DD29-6EB4-20C6D825F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560" y="3425889"/>
            <a:ext cx="542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8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A58C1-54E9-C6A7-9D3B-06CFA7519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8C50096-F546-A671-DEA4-018A93A460F9}"/>
              </a:ext>
            </a:extLst>
          </p:cNvPr>
          <p:cNvSpPr/>
          <p:nvPr/>
        </p:nvSpPr>
        <p:spPr>
          <a:xfrm>
            <a:off x="389064" y="1118165"/>
            <a:ext cx="3378467" cy="5399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EAE7F-F566-FD6B-6EEA-C55BDE171C54}"/>
              </a:ext>
            </a:extLst>
          </p:cNvPr>
          <p:cNvSpPr/>
          <p:nvPr/>
        </p:nvSpPr>
        <p:spPr>
          <a:xfrm>
            <a:off x="1264963" y="1404335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EDF03-0D53-F7FA-CF1A-6A8026BE98D3}"/>
              </a:ext>
            </a:extLst>
          </p:cNvPr>
          <p:cNvSpPr/>
          <p:nvPr/>
        </p:nvSpPr>
        <p:spPr>
          <a:xfrm>
            <a:off x="1264963" y="2249754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branche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15DED7C-EF52-2EDC-E5BE-3A0EA73F4805}"/>
              </a:ext>
            </a:extLst>
          </p:cNvPr>
          <p:cNvSpPr/>
          <p:nvPr/>
        </p:nvSpPr>
        <p:spPr>
          <a:xfrm>
            <a:off x="812472" y="3095173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commit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19E2569-DC2F-270B-9CCA-4D98C2FD875A}"/>
              </a:ext>
            </a:extLst>
          </p:cNvPr>
          <p:cNvSpPr/>
          <p:nvPr/>
        </p:nvSpPr>
        <p:spPr>
          <a:xfrm>
            <a:off x="812472" y="4182208"/>
            <a:ext cx="2531652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arbre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7CECE7D-881A-72A8-D7EB-2D9411E6E2FC}"/>
              </a:ext>
            </a:extLst>
          </p:cNvPr>
          <p:cNvSpPr/>
          <p:nvPr/>
        </p:nvSpPr>
        <p:spPr>
          <a:xfrm>
            <a:off x="1186253" y="5509510"/>
            <a:ext cx="1086956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9C6CA77-9A6F-69AD-1B91-E2738509B008}"/>
              </a:ext>
            </a:extLst>
          </p:cNvPr>
          <p:cNvSpPr/>
          <p:nvPr/>
        </p:nvSpPr>
        <p:spPr>
          <a:xfrm>
            <a:off x="812472" y="5268942"/>
            <a:ext cx="1086956" cy="7228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68823F8-7865-64F6-9748-5B98E66D81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078298" y="1885598"/>
            <a:ext cx="0" cy="36415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E0EF482-DFDE-0BC6-AC45-E3915BA1C15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078298" y="2731017"/>
            <a:ext cx="0" cy="364156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65A7DB7-FC85-0846-917C-3DF33F35838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078298" y="3818052"/>
            <a:ext cx="0" cy="364156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7B62C8F6-1291-7234-E810-76FEB9BE142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1535197" y="4725840"/>
            <a:ext cx="363855" cy="722348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E84FD322-AE01-A791-4B48-60FAA14002D9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1729965" y="5161178"/>
            <a:ext cx="604425" cy="9224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723E92-5AC2-52FF-E2BB-839CD5B2FB94}"/>
              </a:ext>
            </a:extLst>
          </p:cNvPr>
          <p:cNvSpPr/>
          <p:nvPr/>
        </p:nvSpPr>
        <p:spPr>
          <a:xfrm>
            <a:off x="4406766" y="1118166"/>
            <a:ext cx="3378467" cy="5399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STAGING</a:t>
            </a:r>
          </a:p>
          <a:p>
            <a:pPr algn="ctr"/>
            <a:r>
              <a:rPr lang="fr-BE" dirty="0"/>
              <a:t>AREA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4BD208E-2C17-7AE4-BEF8-E8DA1ECE16B2}"/>
              </a:ext>
            </a:extLst>
          </p:cNvPr>
          <p:cNvSpPr/>
          <p:nvPr/>
        </p:nvSpPr>
        <p:spPr>
          <a:xfrm>
            <a:off x="8424468" y="1118165"/>
            <a:ext cx="3378467" cy="5399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936963EB-2DC9-300C-9786-EEE4C50A63A7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0722D6E-18C2-F8B6-ACD2-005AD88040B2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DADA8AC-F3D2-F77D-E017-AC7A708D517F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pic>
        <p:nvPicPr>
          <p:cNvPr id="38" name="Image 37" descr="Une image contenant capture d’écran, Rectangle, jaune, Bleu électrique&#10;&#10;Le contenu généré par l’IA peut être incorrect.">
            <a:extLst>
              <a:ext uri="{FF2B5EF4-FFF2-40B4-BE49-F238E27FC236}">
                <a16:creationId xmlns:a16="http://schemas.microsoft.com/office/drawing/2014/main" id="{E481891C-87AF-7005-B283-166733D9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69" y="2135511"/>
            <a:ext cx="3353564" cy="2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0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1DF00-2E0F-29A1-EB77-06108C5C1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C3DB937-EFD8-6B6C-E902-A86D5FD3EE68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25BF8AB-5C73-7CFC-C325-B03B6B885E39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602543E-A214-A1CE-3A3F-C7053748CAF0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65DED5B-808E-27AD-A1B2-D2D48CBC7AE2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D4951A9-D915-BDCC-AB4E-DACA308AAAB7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DE3EFE3E-276C-416D-6A3A-BA04D5B0B8E6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7733449-B6F3-3398-81D3-95F4CC0F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4" y="3620531"/>
            <a:ext cx="3962400" cy="504825"/>
          </a:xfrm>
          <a:prstGeom prst="rect">
            <a:avLst/>
          </a:prstGeom>
        </p:spPr>
      </p:pic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B6FBDDFE-18FD-A956-BC2A-F11D83D3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874" y="6122566"/>
            <a:ext cx="7052248" cy="504826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Modifions le fichier status.txt</a:t>
            </a:r>
          </a:p>
        </p:txBody>
      </p:sp>
    </p:spTree>
    <p:extLst>
      <p:ext uri="{BB962C8B-B14F-4D97-AF65-F5344CB8AC3E}">
        <p14:creationId xmlns:p14="http://schemas.microsoft.com/office/powerpoint/2010/main" val="237327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4E1A1-BB3F-C85F-1FBD-D5E6AB999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7E1EFC3-6B31-18F7-296B-86E9DC16C6F2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6916B0A-25B6-9AAC-8E60-16E85EA80DAB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D922821-D78F-5AB9-C29D-7EBBCFBD5F3D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8835829-9BFC-D4D3-31AB-D131C92F59FB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185223C-7D89-48EA-C269-37157D528E68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78E54743-CD9A-5C6B-7E6A-2AE6ABA47341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3B8ADD-F80F-5BF1-EE7E-A75C2EF9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4" y="3620530"/>
            <a:ext cx="7515225" cy="1638300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E0DD82-218B-E289-02CA-51659A4D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874" y="6122566"/>
            <a:ext cx="7052248" cy="504826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Git </a:t>
            </a:r>
            <a:r>
              <a:rPr lang="fr-BE" sz="2800" dirty="0" err="1"/>
              <a:t>add</a:t>
            </a:r>
            <a:r>
              <a:rPr lang="fr-BE" sz="2800" dirty="0"/>
              <a:t> status.txt </a:t>
            </a:r>
            <a:r>
              <a:rPr lang="fr-BE" sz="2800" dirty="0">
                <a:sym typeface="Wingdings" panose="05000000000000000000" pitchFamily="2" charset="2"/>
              </a:rPr>
              <a:t></a:t>
            </a:r>
            <a:r>
              <a:rPr lang="fr-BE" sz="2800" dirty="0"/>
              <a:t> </a:t>
            </a:r>
            <a:r>
              <a:rPr lang="fr-BE" sz="2800" dirty="0" err="1"/>
              <a:t>staging</a:t>
            </a:r>
            <a:r>
              <a:rPr lang="fr-BE" sz="28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87173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BCFB6-F1B2-CA5B-B420-171655F8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FB92FDB-1892-2FC4-423B-56217B509841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B0B26AD-DDBB-8E9A-13EF-17B558B2DFCA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898C437-FF11-AA10-E9A2-91CBF9D13C33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F4E0EB8-1182-58A1-0910-784A3ACE36B7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D676BEC-52A2-DB62-BAEF-01A791B8DE95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898B0B9-1BA8-A297-CA46-737183D03888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87F12BF-974A-F1C9-AA33-DF1EEBE9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4" y="3620530"/>
            <a:ext cx="5429250" cy="990600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A14392-0D01-8B44-F749-20B2431A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874" y="6122566"/>
            <a:ext cx="7052248" cy="504826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21147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2BA81-38A1-9573-D6D6-A986A7130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FCF4198-3A12-3A4E-861D-27230AD6ABE0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0C374D9-9043-7E08-736E-16C344C90271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4FD864-06E1-9EC6-103D-03D3535A7172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2F137194-2E3F-7F48-A383-971E32A67347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A865DFA-6281-9B6D-D0AE-EBD84949BE6F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205A87A1-BD31-F2A9-C476-21DB83FF58A9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2AD552-F613-8016-F710-92C1BE1D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4" y="3620531"/>
            <a:ext cx="3962400" cy="504825"/>
          </a:xfrm>
          <a:prstGeom prst="rect">
            <a:avLst/>
          </a:prstGeom>
        </p:spPr>
      </p:pic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3C842292-1DBE-68A5-5481-074E84D0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874" y="5622324"/>
            <a:ext cx="7052248" cy="1005068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Modifions « status.txt »</a:t>
            </a:r>
          </a:p>
          <a:p>
            <a:pPr lvl="1"/>
            <a:r>
              <a:rPr lang="fr-BE" sz="2800" dirty="0"/>
              <a:t>Ajoutons « status2.txt »</a:t>
            </a:r>
          </a:p>
        </p:txBody>
      </p:sp>
    </p:spTree>
    <p:extLst>
      <p:ext uri="{BB962C8B-B14F-4D97-AF65-F5344CB8AC3E}">
        <p14:creationId xmlns:p14="http://schemas.microsoft.com/office/powerpoint/2010/main" val="410746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CE5636-2CC1-BEFD-947E-CE1F745C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06D0504-1A57-7852-B8C1-91B84A934605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56931BD-8CA9-0640-B684-ECCE9F51B5BE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2524185-B943-7D51-9804-2A752EC431B7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  <a:p>
            <a:pPr algn="ctr"/>
            <a:r>
              <a:rPr lang="fr-BE" dirty="0"/>
              <a:t>Status2.txt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8D91FEA-D3CD-9D08-84BF-CDDA4712115F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7D70C2C-AA46-FE47-C0E3-F3ECBD51BBEA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278A7D8-33AB-E5C8-9BB1-6A3AB1ADE023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846A4805-9294-813F-69D9-5AD64DC1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874" y="6116594"/>
            <a:ext cx="7052248" cy="510797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On ne valide que « status.txt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266561-E7DF-8F33-4060-FA332CCE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4" y="3315456"/>
            <a:ext cx="75057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5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0A0F09-EFA3-2C1D-9863-C10FEC65D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CF2CB29-D293-8107-F908-BCADE465026E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048C0EE-5E20-A3C4-F0F3-96FDB739F5E5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6F8AD0F-9EFB-B8A2-9FAC-5812FFFD25C1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  <a:p>
            <a:pPr algn="ctr"/>
            <a:r>
              <a:rPr lang="fr-BE" dirty="0"/>
              <a:t>Status2.txt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A48CDB12-0A81-CF4E-AD5E-94AB9B60A9F3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3AAA8B3-F5C5-47FC-6A73-FADD7CDCE653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D5EA796A-287C-D43A-9EF9-56CA5E4BE826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1786A9BC-9087-E328-ECCB-E3E1CB6D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874" y="6116594"/>
            <a:ext cx="7052248" cy="510797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On fait un commit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E50BD2-463E-4967-8DFA-F14237CD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4" y="3429000"/>
            <a:ext cx="6886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82ED4-54A5-1750-EC01-DCF69798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578BAB-5970-0A3E-8CBB-395645CF2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558FC-7C85-FA50-E87D-BC53789B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r-BE" dirty="0"/>
              <a:t>Créer un fichier </a:t>
            </a:r>
            <a:r>
              <a:rPr lang="fr-BE" dirty="0">
                <a:highlight>
                  <a:srgbClr val="000000"/>
                </a:highlight>
              </a:rPr>
              <a:t>readme.txt</a:t>
            </a:r>
          </a:p>
          <a:p>
            <a:r>
              <a:rPr lang="fr-BE" dirty="0"/>
              <a:t>Écrire </a:t>
            </a:r>
            <a:r>
              <a:rPr lang="fr-BE" dirty="0">
                <a:highlight>
                  <a:srgbClr val="000000"/>
                </a:highlight>
              </a:rPr>
              <a:t>test</a:t>
            </a:r>
            <a:r>
              <a:rPr lang="fr-BE" dirty="0"/>
              <a:t> et sauvegarder</a:t>
            </a:r>
          </a:p>
          <a:p>
            <a:r>
              <a:rPr lang="fr-BE" dirty="0"/>
              <a:t>Dans la console, taper </a:t>
            </a:r>
            <a:r>
              <a:rPr lang="fr-BE" dirty="0">
                <a:highlight>
                  <a:srgbClr val="000000"/>
                </a:highlight>
              </a:rPr>
              <a:t>git </a:t>
            </a:r>
            <a:r>
              <a:rPr lang="fr-BE" dirty="0" err="1">
                <a:highlight>
                  <a:srgbClr val="000000"/>
                </a:highlight>
              </a:rPr>
              <a:t>add</a:t>
            </a:r>
            <a:r>
              <a:rPr lang="fr-BE" dirty="0">
                <a:highlight>
                  <a:srgbClr val="000000"/>
                </a:highlight>
              </a:rPr>
              <a:t> readme.txt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commit –m "mon premier commit"</a:t>
            </a: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log --</a:t>
            </a:r>
            <a:r>
              <a:rPr lang="fr-BE" dirty="0" err="1">
                <a:highlight>
                  <a:srgbClr val="000000"/>
                </a:highlight>
              </a:rPr>
              <a:t>oneline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84C6BA-EA1C-E6F5-DF68-588A8637B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B29E1FF-915F-EEBB-A47E-08674FF4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Mon premier commit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135ACFC-EDEB-E3B3-7332-FEA86E8E1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14" y="5136807"/>
            <a:ext cx="45624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7D1757-04C0-9DBC-2197-15935709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579C27F-F347-D144-94E2-313E7518EFB5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229813A5-F117-B6FE-1055-335148170B68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ED4A420-1666-55A6-1338-33B245196C03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  <a:p>
            <a:pPr algn="ctr"/>
            <a:r>
              <a:rPr lang="fr-BE" dirty="0"/>
              <a:t>Status2.txt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43BE34F-CA5C-FD49-8264-5936E389C28B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4B84244-B835-653B-2DCF-E9D4DC04A31C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EEDD954-12AC-DFF0-6307-A426F3E6D8DB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5D4B1CC6-292C-ED73-8F0E-7E35783A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874" y="5511114"/>
            <a:ext cx="7052248" cy="1116277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Comment annuler nos changements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6E510D-1DA6-856F-4016-43C75943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4" y="3429000"/>
            <a:ext cx="80391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68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B44587-0C8B-8ED7-F78D-21473B7B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E25AA40-95B4-7902-9091-484C84732A6C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9257EE5-D33B-45A0-360F-9941E79B3D6F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E2F5E93-3A41-6C97-EF65-4EFB4191834B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  <a:p>
            <a:pPr algn="ctr"/>
            <a:r>
              <a:rPr lang="fr-BE" dirty="0"/>
              <a:t>Status2.txt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D31B85A-D188-B475-826C-401FA73AF773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4711F98-4C75-B26B-59C2-32D07279E19D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01794BE-3A84-D64F-F444-D34C4F77C86D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CE768D75-54D4-FC5B-6404-41BF1034A4F4}"/>
              </a:ext>
            </a:extLst>
          </p:cNvPr>
          <p:cNvSpPr txBox="1">
            <a:spLocks/>
          </p:cNvSpPr>
          <p:nvPr/>
        </p:nvSpPr>
        <p:spPr>
          <a:xfrm>
            <a:off x="1816443" y="3315456"/>
            <a:ext cx="8971006" cy="326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sz="2800" dirty="0"/>
              <a:t>On peut supprimer les fichiers manuellement</a:t>
            </a:r>
          </a:p>
          <a:p>
            <a:pPr lvl="1"/>
            <a:r>
              <a:rPr lang="fr-BE" sz="2800" dirty="0"/>
              <a:t>OU</a:t>
            </a:r>
          </a:p>
          <a:p>
            <a:pPr lvl="1"/>
            <a:r>
              <a:rPr lang="fr-BE" sz="2800" dirty="0"/>
              <a:t>Nouvelle commande : </a:t>
            </a:r>
            <a:r>
              <a:rPr lang="fr-BE" sz="2800" dirty="0">
                <a:highlight>
                  <a:srgbClr val="000000"/>
                </a:highlight>
              </a:rPr>
              <a:t>git clean –n</a:t>
            </a:r>
          </a:p>
          <a:p>
            <a:pPr lvl="1"/>
            <a:endParaRPr lang="fr-BE" sz="2800" dirty="0">
              <a:highlight>
                <a:srgbClr val="000000"/>
              </a:highlight>
            </a:endParaRPr>
          </a:p>
          <a:p>
            <a:pPr lvl="1"/>
            <a:endParaRPr lang="fr-BE" sz="2800" dirty="0">
              <a:highlight>
                <a:srgbClr val="000000"/>
              </a:highlight>
            </a:endParaRPr>
          </a:p>
          <a:p>
            <a:pPr lvl="1"/>
            <a:r>
              <a:rPr lang="fr-BE" sz="2800" dirty="0"/>
              <a:t>Ensuite, </a:t>
            </a:r>
            <a:r>
              <a:rPr lang="fr-BE" sz="2800" dirty="0">
                <a:highlight>
                  <a:srgbClr val="000000"/>
                </a:highlight>
              </a:rPr>
              <a:t>git clean -f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F06F00-E763-A221-5FDE-DBE5E18B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298" y="4947775"/>
            <a:ext cx="2571750" cy="257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E25856-014D-C343-1B23-46D1DA079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086" y="6200066"/>
            <a:ext cx="2162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4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25BD5-6E04-41D8-913C-8E1C5A64F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E5D08D4-032A-0C28-BB1D-F3CD87ACC6B8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6E61A00-E0DE-5F56-4682-CEF408CCD68A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B500929-697B-8E52-183B-5A5D2D5F30E9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A93329C-76A6-F780-D4C7-62411B22C60A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CB4F8DE-69CE-65A9-C751-10B8E2E7F69A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42125D8-44E7-1896-BDF9-38D3F092C057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6095E3F-4E2E-86B9-0147-195501386213}"/>
              </a:ext>
            </a:extLst>
          </p:cNvPr>
          <p:cNvSpPr txBox="1">
            <a:spLocks/>
          </p:cNvSpPr>
          <p:nvPr/>
        </p:nvSpPr>
        <p:spPr>
          <a:xfrm>
            <a:off x="1816443" y="3941806"/>
            <a:ext cx="7867463" cy="263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sz="2800" dirty="0"/>
              <a:t>Remodifions status.txt</a:t>
            </a:r>
          </a:p>
        </p:txBody>
      </p:sp>
    </p:spTree>
    <p:extLst>
      <p:ext uri="{BB962C8B-B14F-4D97-AF65-F5344CB8AC3E}">
        <p14:creationId xmlns:p14="http://schemas.microsoft.com/office/powerpoint/2010/main" val="296568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FB9F5-C9F3-2678-AE43-3A73B7D7F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0B9C6B0-196B-675E-5163-0D157C9D7D91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3EAA5DA-6BFF-CAF5-8940-8AA9386AB533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7307EA7-8124-8A29-7458-CE8F3D80DF3F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V4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5B312FF-7E2E-0E07-7482-B0777DF0F4F9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E2A795E-5A67-EB29-AC61-C238F0886972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DD57B27A-FE1E-DFFF-0DB3-F4D88ABC6C68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C77AC8F4-5FE6-DED5-662B-56ECB93B5967}"/>
              </a:ext>
            </a:extLst>
          </p:cNvPr>
          <p:cNvSpPr txBox="1">
            <a:spLocks/>
          </p:cNvSpPr>
          <p:nvPr/>
        </p:nvSpPr>
        <p:spPr>
          <a:xfrm>
            <a:off x="389064" y="3941806"/>
            <a:ext cx="10905011" cy="263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sz="2800" dirty="0"/>
              <a:t>Pour annuler un fichier modifié, </a:t>
            </a:r>
            <a:r>
              <a:rPr lang="fr-BE" sz="2800" dirty="0">
                <a:highlight>
                  <a:srgbClr val="000000"/>
                </a:highlight>
              </a:rPr>
              <a:t>git restore status.txt</a:t>
            </a:r>
          </a:p>
          <a:p>
            <a:pPr lvl="1"/>
            <a:r>
              <a:rPr lang="fr-BE" sz="2800" dirty="0"/>
              <a:t>OU</a:t>
            </a:r>
          </a:p>
          <a:p>
            <a:pPr lvl="1"/>
            <a:r>
              <a:rPr lang="fr-BE" sz="2800" dirty="0"/>
              <a:t>Arme nucléaire, </a:t>
            </a:r>
            <a:r>
              <a:rPr lang="fr-BE" sz="2800" dirty="0">
                <a:highlight>
                  <a:srgbClr val="000000"/>
                </a:highlight>
              </a:rPr>
              <a:t>git reset --hard master</a:t>
            </a:r>
          </a:p>
        </p:txBody>
      </p:sp>
    </p:spTree>
    <p:extLst>
      <p:ext uri="{BB962C8B-B14F-4D97-AF65-F5344CB8AC3E}">
        <p14:creationId xmlns:p14="http://schemas.microsoft.com/office/powerpoint/2010/main" val="423599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7A7C4-BC3B-3C2A-600F-5699F836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93C4166-6B83-1040-2D93-2EFE4C7ACF76}"/>
              </a:ext>
            </a:extLst>
          </p:cNvPr>
          <p:cNvSpPr/>
          <p:nvPr/>
        </p:nvSpPr>
        <p:spPr>
          <a:xfrm>
            <a:off x="389064" y="1118165"/>
            <a:ext cx="3378467" cy="211930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6344D8C-8DB2-CF9D-B0C6-F76CCF703583}"/>
              </a:ext>
            </a:extLst>
          </p:cNvPr>
          <p:cNvSpPr/>
          <p:nvPr/>
        </p:nvSpPr>
        <p:spPr>
          <a:xfrm>
            <a:off x="4406766" y="1118167"/>
            <a:ext cx="3378467" cy="21193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1B4B001-869F-287F-57CD-A5829B1E0F6F}"/>
              </a:ext>
            </a:extLst>
          </p:cNvPr>
          <p:cNvSpPr/>
          <p:nvPr/>
        </p:nvSpPr>
        <p:spPr>
          <a:xfrm>
            <a:off x="8424468" y="1118166"/>
            <a:ext cx="3378467" cy="21193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C3F7446-0A1D-1759-C683-97A78D4682F2}"/>
              </a:ext>
            </a:extLst>
          </p:cNvPr>
          <p:cNvSpPr/>
          <p:nvPr/>
        </p:nvSpPr>
        <p:spPr>
          <a:xfrm>
            <a:off x="389064" y="2306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752F075-87BE-DB4E-E7BF-F54B23AE1450}"/>
              </a:ext>
            </a:extLst>
          </p:cNvPr>
          <p:cNvSpPr/>
          <p:nvPr/>
        </p:nvSpPr>
        <p:spPr>
          <a:xfrm>
            <a:off x="4406765" y="2306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947EAFF-7DB1-D9C7-DC5B-D58D88BA5E8F}"/>
              </a:ext>
            </a:extLst>
          </p:cNvPr>
          <p:cNvSpPr/>
          <p:nvPr/>
        </p:nvSpPr>
        <p:spPr>
          <a:xfrm>
            <a:off x="8424466" y="2306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2D9B8AE8-94D3-F595-4777-474B122406C3}"/>
              </a:ext>
            </a:extLst>
          </p:cNvPr>
          <p:cNvSpPr txBox="1">
            <a:spLocks/>
          </p:cNvSpPr>
          <p:nvPr/>
        </p:nvSpPr>
        <p:spPr>
          <a:xfrm>
            <a:off x="389064" y="3941806"/>
            <a:ext cx="10905011" cy="263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sz="2800" dirty="0"/>
              <a:t>Essayons de comprendre la commande reset</a:t>
            </a:r>
            <a:endParaRPr lang="fr-BE" sz="2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90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D653A6-C7CA-8A49-3A86-AE15DAB2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B7B0460-36C0-8938-08A6-4250D578EA24}"/>
              </a:ext>
            </a:extLst>
          </p:cNvPr>
          <p:cNvSpPr/>
          <p:nvPr/>
        </p:nvSpPr>
        <p:spPr>
          <a:xfrm>
            <a:off x="426134" y="3119966"/>
            <a:ext cx="3378467" cy="127904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61167BE-3B63-AB25-3CDF-B27B3B636F73}"/>
              </a:ext>
            </a:extLst>
          </p:cNvPr>
          <p:cNvSpPr/>
          <p:nvPr/>
        </p:nvSpPr>
        <p:spPr>
          <a:xfrm>
            <a:off x="4443836" y="3119967"/>
            <a:ext cx="3378467" cy="1279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553FC71-EAB5-767F-D4DD-0D32763708A3}"/>
              </a:ext>
            </a:extLst>
          </p:cNvPr>
          <p:cNvSpPr/>
          <p:nvPr/>
        </p:nvSpPr>
        <p:spPr>
          <a:xfrm>
            <a:off x="8461538" y="3119966"/>
            <a:ext cx="3378467" cy="1279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2D2782D-B17B-8BED-21B0-7990BFBE428D}"/>
              </a:ext>
            </a:extLst>
          </p:cNvPr>
          <p:cNvSpPr/>
          <p:nvPr/>
        </p:nvSpPr>
        <p:spPr>
          <a:xfrm>
            <a:off x="426134" y="22324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8B6DDE0-4209-D93D-A6F0-3DCB1D2DF46F}"/>
              </a:ext>
            </a:extLst>
          </p:cNvPr>
          <p:cNvSpPr/>
          <p:nvPr/>
        </p:nvSpPr>
        <p:spPr>
          <a:xfrm>
            <a:off x="4443835" y="22324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7218D4A5-CB4D-42C9-238E-934033B6C461}"/>
              </a:ext>
            </a:extLst>
          </p:cNvPr>
          <p:cNvSpPr/>
          <p:nvPr/>
        </p:nvSpPr>
        <p:spPr>
          <a:xfrm>
            <a:off x="8461536" y="22324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A45F5C08-80FE-D924-7D06-ECEECA3B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443" y="5214551"/>
            <a:ext cx="7867463" cy="1365544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Revenons à la V1 : </a:t>
            </a:r>
            <a:r>
              <a:rPr lang="fr-BE" sz="2800" dirty="0">
                <a:highlight>
                  <a:srgbClr val="000000"/>
                </a:highlight>
              </a:rPr>
              <a:t>git reset --soft d10f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B1A0027-4C44-3675-A87E-742C5F314907}"/>
              </a:ext>
            </a:extLst>
          </p:cNvPr>
          <p:cNvSpPr/>
          <p:nvPr/>
        </p:nvSpPr>
        <p:spPr>
          <a:xfrm>
            <a:off x="46884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D10f5f0</a:t>
            </a:r>
          </a:p>
          <a:p>
            <a:pPr algn="ctr"/>
            <a:r>
              <a:rPr lang="fr-BE" dirty="0"/>
              <a:t>V1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EDC7C6-9694-38FE-59B0-EACA0D08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864979"/>
            <a:ext cx="4114800" cy="100965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E50978D-F534-27FF-AF27-504113BA33B2}"/>
              </a:ext>
            </a:extLst>
          </p:cNvPr>
          <p:cNvSpPr/>
          <p:nvPr/>
        </p:nvSpPr>
        <p:spPr>
          <a:xfrm>
            <a:off x="262649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8b92061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0DCF172-1E75-A5EA-5BAA-E478D6757796}"/>
              </a:ext>
            </a:extLst>
          </p:cNvPr>
          <p:cNvSpPr/>
          <p:nvPr/>
        </p:nvSpPr>
        <p:spPr>
          <a:xfrm>
            <a:off x="478415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ca2255e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AAF1FDF-0D21-47D7-9D70-8225F58DF7B6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2115367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EC35599-BC80-FE03-DFD6-9096F14B374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273022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AB8639F-9CF9-BDB3-C682-24920C37125F}"/>
              </a:ext>
            </a:extLst>
          </p:cNvPr>
          <p:cNvSpPr/>
          <p:nvPr/>
        </p:nvSpPr>
        <p:spPr>
          <a:xfrm>
            <a:off x="7263865" y="240221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EF2223B-77D0-3939-0FCE-544D9AEE3B0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 flipV="1">
            <a:off x="6418709" y="480852"/>
            <a:ext cx="84515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6255B1D-9801-D677-6BAA-A3CDA2471A40}"/>
              </a:ext>
            </a:extLst>
          </p:cNvPr>
          <p:cNvSpPr/>
          <p:nvPr/>
        </p:nvSpPr>
        <p:spPr>
          <a:xfrm>
            <a:off x="4792039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6361A8A-7570-7A2F-8571-8F242BF9B7F8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5605374" y="721483"/>
            <a:ext cx="2042" cy="42140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  <p:bldP spid="7" grpId="0" animBg="1"/>
      <p:bldP spid="8" grpId="0" animBg="1"/>
      <p:bldP spid="18" grpId="0" animBg="1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6A87A-970F-8E55-E563-7D9450741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D6B22F5-AC46-4349-6AA7-1AD4AC4F6270}"/>
              </a:ext>
            </a:extLst>
          </p:cNvPr>
          <p:cNvSpPr/>
          <p:nvPr/>
        </p:nvSpPr>
        <p:spPr>
          <a:xfrm>
            <a:off x="426134" y="3119966"/>
            <a:ext cx="3378467" cy="127904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8CB7250-EC8A-C66B-69EC-913224C94811}"/>
              </a:ext>
            </a:extLst>
          </p:cNvPr>
          <p:cNvSpPr/>
          <p:nvPr/>
        </p:nvSpPr>
        <p:spPr>
          <a:xfrm>
            <a:off x="4443836" y="3119967"/>
            <a:ext cx="3378467" cy="1279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A0FB223-5BAD-C955-3417-D97C8730B3EE}"/>
              </a:ext>
            </a:extLst>
          </p:cNvPr>
          <p:cNvSpPr/>
          <p:nvPr/>
        </p:nvSpPr>
        <p:spPr>
          <a:xfrm>
            <a:off x="8461538" y="3119966"/>
            <a:ext cx="3378467" cy="1279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D141F32-F176-CC35-EEC2-12FAD12219CC}"/>
              </a:ext>
            </a:extLst>
          </p:cNvPr>
          <p:cNvSpPr/>
          <p:nvPr/>
        </p:nvSpPr>
        <p:spPr>
          <a:xfrm>
            <a:off x="426134" y="22324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A82BE87-F1FB-50EC-DF30-14D648E66F9B}"/>
              </a:ext>
            </a:extLst>
          </p:cNvPr>
          <p:cNvSpPr/>
          <p:nvPr/>
        </p:nvSpPr>
        <p:spPr>
          <a:xfrm>
            <a:off x="4443835" y="22324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5BCCFAE-8DAA-0B25-2A44-1806B5A560C3}"/>
              </a:ext>
            </a:extLst>
          </p:cNvPr>
          <p:cNvSpPr/>
          <p:nvPr/>
        </p:nvSpPr>
        <p:spPr>
          <a:xfrm>
            <a:off x="8461536" y="22324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56933A4-E4DE-F98D-2FBF-02512EDD0604}"/>
              </a:ext>
            </a:extLst>
          </p:cNvPr>
          <p:cNvSpPr/>
          <p:nvPr/>
        </p:nvSpPr>
        <p:spPr>
          <a:xfrm>
            <a:off x="46884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D10f5f0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CE39654-5F4F-6030-F655-12F31EF16906}"/>
              </a:ext>
            </a:extLst>
          </p:cNvPr>
          <p:cNvSpPr/>
          <p:nvPr/>
        </p:nvSpPr>
        <p:spPr>
          <a:xfrm>
            <a:off x="262649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8b92061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37F0BD0-B334-D0E4-E5F8-213BB8CC51AA}"/>
              </a:ext>
            </a:extLst>
          </p:cNvPr>
          <p:cNvSpPr/>
          <p:nvPr/>
        </p:nvSpPr>
        <p:spPr>
          <a:xfrm>
            <a:off x="478415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ca2255e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39DFCDE-7D00-C598-4525-B41F25B408C2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2115367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14A72E-E016-32BF-33E1-36495398D01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273022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923E3B-4054-79F1-2068-CF46BA04D304}"/>
              </a:ext>
            </a:extLst>
          </p:cNvPr>
          <p:cNvSpPr/>
          <p:nvPr/>
        </p:nvSpPr>
        <p:spPr>
          <a:xfrm>
            <a:off x="7263865" y="240221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03BD1FF-8070-A420-6FFA-329FE7037F24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 flipV="1">
            <a:off x="2105441" y="480852"/>
            <a:ext cx="5158424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FFF60-07B5-2FEB-5CC2-948D138A1F68}"/>
              </a:ext>
            </a:extLst>
          </p:cNvPr>
          <p:cNvSpPr/>
          <p:nvPr/>
        </p:nvSpPr>
        <p:spPr>
          <a:xfrm>
            <a:off x="478771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53333FF-A5EE-E5C5-3409-3BE737B13BF0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292106" y="721483"/>
            <a:ext cx="0" cy="42140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84DFD13F-6993-89F3-BABD-FB6A7B0F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4" y="4940398"/>
            <a:ext cx="5467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339B4-E617-CF8C-C723-A44A654A6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7592415-7036-C8DB-ECBD-4736B4149449}"/>
              </a:ext>
            </a:extLst>
          </p:cNvPr>
          <p:cNvSpPr/>
          <p:nvPr/>
        </p:nvSpPr>
        <p:spPr>
          <a:xfrm>
            <a:off x="426134" y="3119966"/>
            <a:ext cx="3378467" cy="127904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D01A8F7-675D-0EBE-DF04-163EA7D49C6A}"/>
              </a:ext>
            </a:extLst>
          </p:cNvPr>
          <p:cNvSpPr/>
          <p:nvPr/>
        </p:nvSpPr>
        <p:spPr>
          <a:xfrm>
            <a:off x="4443836" y="3119967"/>
            <a:ext cx="3378467" cy="1279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A6C780C-C2F6-D572-D38D-62792790AB5A}"/>
              </a:ext>
            </a:extLst>
          </p:cNvPr>
          <p:cNvSpPr/>
          <p:nvPr/>
        </p:nvSpPr>
        <p:spPr>
          <a:xfrm>
            <a:off x="8461538" y="3119966"/>
            <a:ext cx="3378467" cy="1279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AA7CFF0B-AFE3-6B5F-8CDB-8DEF6A2B8AB5}"/>
              </a:ext>
            </a:extLst>
          </p:cNvPr>
          <p:cNvSpPr/>
          <p:nvPr/>
        </p:nvSpPr>
        <p:spPr>
          <a:xfrm>
            <a:off x="426134" y="22324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0CF7FE0-6843-7B81-220B-37B980B7BBDD}"/>
              </a:ext>
            </a:extLst>
          </p:cNvPr>
          <p:cNvSpPr/>
          <p:nvPr/>
        </p:nvSpPr>
        <p:spPr>
          <a:xfrm>
            <a:off x="4443835" y="22324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54E1AD8-885C-784A-4D5B-102E1D8E9301}"/>
              </a:ext>
            </a:extLst>
          </p:cNvPr>
          <p:cNvSpPr/>
          <p:nvPr/>
        </p:nvSpPr>
        <p:spPr>
          <a:xfrm>
            <a:off x="8461536" y="22324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58C776B-1B04-A8DF-9A0B-B08F04DDC4B4}"/>
              </a:ext>
            </a:extLst>
          </p:cNvPr>
          <p:cNvSpPr/>
          <p:nvPr/>
        </p:nvSpPr>
        <p:spPr>
          <a:xfrm>
            <a:off x="46884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D10f5f0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3D782FF-1CC5-4548-3B9B-2AA61977F720}"/>
              </a:ext>
            </a:extLst>
          </p:cNvPr>
          <p:cNvSpPr/>
          <p:nvPr/>
        </p:nvSpPr>
        <p:spPr>
          <a:xfrm>
            <a:off x="262649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8b92061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6BA6383-6A08-C328-3534-9430828A0C63}"/>
              </a:ext>
            </a:extLst>
          </p:cNvPr>
          <p:cNvSpPr/>
          <p:nvPr/>
        </p:nvSpPr>
        <p:spPr>
          <a:xfrm>
            <a:off x="478415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ca2255e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E9CAD39-1153-40E5-D327-38FD024504CE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2115367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09096D3-975C-0BB4-80C3-A8317507BB87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273022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B4157F-5EF0-E1DF-05BE-CE606A00CCE4}"/>
              </a:ext>
            </a:extLst>
          </p:cNvPr>
          <p:cNvSpPr/>
          <p:nvPr/>
        </p:nvSpPr>
        <p:spPr>
          <a:xfrm>
            <a:off x="7263865" y="240221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9DDABC4-5E50-8B44-F1A4-C7FC9EA5E457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 flipV="1">
            <a:off x="2105441" y="480852"/>
            <a:ext cx="5158424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33FAD6-2145-0047-14B6-440A818D0DCE}"/>
              </a:ext>
            </a:extLst>
          </p:cNvPr>
          <p:cNvSpPr/>
          <p:nvPr/>
        </p:nvSpPr>
        <p:spPr>
          <a:xfrm>
            <a:off x="478771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5DC663A-1A6E-61AC-5C1F-5F01A38628E7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292106" y="721483"/>
            <a:ext cx="0" cy="42140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6FB66E3B-BCD7-6FAF-BD71-EF9A8627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35" y="4711411"/>
            <a:ext cx="8310091" cy="2086080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Les </a:t>
            </a:r>
            <a:r>
              <a:rPr lang="fr-BE" sz="2800" dirty="0" err="1"/>
              <a:t>commits</a:t>
            </a:r>
            <a:r>
              <a:rPr lang="fr-BE" sz="2800" dirty="0"/>
              <a:t> V2 et V3 ne sont plus joignables !</a:t>
            </a:r>
          </a:p>
          <a:p>
            <a:pPr lvl="1"/>
            <a:endParaRPr lang="fr-BE" sz="2800" dirty="0"/>
          </a:p>
          <a:p>
            <a:pPr lvl="1"/>
            <a:endParaRPr lang="fr-BE" sz="2800" dirty="0"/>
          </a:p>
          <a:p>
            <a:pPr lvl="1"/>
            <a:r>
              <a:rPr lang="fr-BE" sz="2800" dirty="0"/>
              <a:t>Si on refait un commit</a:t>
            </a:r>
          </a:p>
          <a:p>
            <a:pPr lvl="1"/>
            <a:endParaRPr lang="fr-BE" sz="2800" dirty="0">
              <a:highlight>
                <a:srgbClr val="000000"/>
              </a:highligh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6E69AC-9EB6-77AC-AB34-57C1227D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92" y="5305542"/>
            <a:ext cx="4333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66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E5804-D57B-1631-60CF-83E5BF88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B79350B-8F55-1D61-D3C9-61D5611FD20C}"/>
              </a:ext>
            </a:extLst>
          </p:cNvPr>
          <p:cNvSpPr/>
          <p:nvPr/>
        </p:nvSpPr>
        <p:spPr>
          <a:xfrm>
            <a:off x="426134" y="3119966"/>
            <a:ext cx="3378467" cy="127904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7A9F591-1FF0-58E9-B510-E0A2A8A1FB19}"/>
              </a:ext>
            </a:extLst>
          </p:cNvPr>
          <p:cNvSpPr/>
          <p:nvPr/>
        </p:nvSpPr>
        <p:spPr>
          <a:xfrm>
            <a:off x="4443836" y="3119967"/>
            <a:ext cx="3378467" cy="1279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2BC24FA-4ADB-053B-BD95-A266C35AA92E}"/>
              </a:ext>
            </a:extLst>
          </p:cNvPr>
          <p:cNvSpPr/>
          <p:nvPr/>
        </p:nvSpPr>
        <p:spPr>
          <a:xfrm>
            <a:off x="8461538" y="3119966"/>
            <a:ext cx="3378467" cy="1279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80A91B8-1E68-954C-039F-2C3D9783D95F}"/>
              </a:ext>
            </a:extLst>
          </p:cNvPr>
          <p:cNvSpPr/>
          <p:nvPr/>
        </p:nvSpPr>
        <p:spPr>
          <a:xfrm>
            <a:off x="426134" y="22324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2059D2E-4525-76BB-DDBE-746CC484A8F2}"/>
              </a:ext>
            </a:extLst>
          </p:cNvPr>
          <p:cNvSpPr/>
          <p:nvPr/>
        </p:nvSpPr>
        <p:spPr>
          <a:xfrm>
            <a:off x="4443835" y="22324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C0C27A21-4FDB-9583-5F0F-4068E6EF237E}"/>
              </a:ext>
            </a:extLst>
          </p:cNvPr>
          <p:cNvSpPr/>
          <p:nvPr/>
        </p:nvSpPr>
        <p:spPr>
          <a:xfrm>
            <a:off x="8461536" y="22324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C01F616-9CE5-DB67-2849-8DC69CD6BE46}"/>
              </a:ext>
            </a:extLst>
          </p:cNvPr>
          <p:cNvSpPr/>
          <p:nvPr/>
        </p:nvSpPr>
        <p:spPr>
          <a:xfrm>
            <a:off x="46884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D10f5f0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D84E35E-28C6-0A01-3FE3-470312EBF34A}"/>
              </a:ext>
            </a:extLst>
          </p:cNvPr>
          <p:cNvSpPr/>
          <p:nvPr/>
        </p:nvSpPr>
        <p:spPr>
          <a:xfrm>
            <a:off x="262649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8b92061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30370D6-3601-5BCE-2443-C9D77DC51CB0}"/>
              </a:ext>
            </a:extLst>
          </p:cNvPr>
          <p:cNvSpPr/>
          <p:nvPr/>
        </p:nvSpPr>
        <p:spPr>
          <a:xfrm>
            <a:off x="478415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ca2255e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5D85158-137C-F3B6-9DF3-71CE115564B3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2115367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1F855C1-6F05-C2D5-BC80-5371852A908F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273022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5CB2789-E915-0872-72CB-683EEC866783}"/>
              </a:ext>
            </a:extLst>
          </p:cNvPr>
          <p:cNvSpPr/>
          <p:nvPr/>
        </p:nvSpPr>
        <p:spPr>
          <a:xfrm>
            <a:off x="10263146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C254FBD-4348-7481-6F81-65EFF3DA7AD4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>
            <a:off x="8578405" y="480852"/>
            <a:ext cx="168474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EBD88-06ED-D423-383D-552688A1C888}"/>
              </a:ext>
            </a:extLst>
          </p:cNvPr>
          <p:cNvSpPr/>
          <p:nvPr/>
        </p:nvSpPr>
        <p:spPr>
          <a:xfrm>
            <a:off x="6951735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9E378E5-BFD5-274F-02FF-AEC1623A912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7765070" y="721483"/>
            <a:ext cx="1" cy="42140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DAE43041-AD5B-473A-7B9A-891035B3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35" y="6136517"/>
            <a:ext cx="8310091" cy="660974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Essayons </a:t>
            </a:r>
            <a:r>
              <a:rPr lang="fr-BE" sz="2800" dirty="0">
                <a:highlight>
                  <a:srgbClr val="000000"/>
                </a:highlight>
              </a:rPr>
              <a:t>git reset --mixed d10f</a:t>
            </a:r>
          </a:p>
          <a:p>
            <a:pPr lvl="1"/>
            <a:endParaRPr lang="fr-BE" sz="2800" dirty="0">
              <a:highlight>
                <a:srgbClr val="000000"/>
              </a:highlight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9C49C6-6EE2-3E60-B9B5-7CE06271BDA0}"/>
              </a:ext>
            </a:extLst>
          </p:cNvPr>
          <p:cNvSpPr/>
          <p:nvPr/>
        </p:nvSpPr>
        <p:spPr>
          <a:xfrm>
            <a:off x="694180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b5b3bc2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BC75F856-8D60-119A-7E4B-AB5C83AF68D8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>
            <a:off x="1292107" y="1142884"/>
            <a:ext cx="5649703" cy="454173"/>
          </a:xfrm>
          <a:prstGeom prst="bentConnector4">
            <a:avLst>
              <a:gd name="adj1" fmla="val 4439"/>
              <a:gd name="adj2" fmla="val 248279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EDA0A320-D131-D3A1-B4BA-02A724B0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4" y="4654524"/>
            <a:ext cx="4352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63689-0806-77CA-D402-4B507B359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AABA873-E809-C5F7-7DE1-3236A545B694}"/>
              </a:ext>
            </a:extLst>
          </p:cNvPr>
          <p:cNvSpPr/>
          <p:nvPr/>
        </p:nvSpPr>
        <p:spPr>
          <a:xfrm>
            <a:off x="426134" y="3119966"/>
            <a:ext cx="3378467" cy="127904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284ACBF2-4D6E-7CB4-477F-91D3E0F9A290}"/>
              </a:ext>
            </a:extLst>
          </p:cNvPr>
          <p:cNvSpPr/>
          <p:nvPr/>
        </p:nvSpPr>
        <p:spPr>
          <a:xfrm>
            <a:off x="4443836" y="3119967"/>
            <a:ext cx="3378467" cy="12790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D80DB58-CBEE-AE85-621D-91EDABB7FB16}"/>
              </a:ext>
            </a:extLst>
          </p:cNvPr>
          <p:cNvSpPr/>
          <p:nvPr/>
        </p:nvSpPr>
        <p:spPr>
          <a:xfrm>
            <a:off x="8461538" y="3119966"/>
            <a:ext cx="3378467" cy="1279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766CBB9-CE30-C3A8-BD4B-73BA079A4391}"/>
              </a:ext>
            </a:extLst>
          </p:cNvPr>
          <p:cNvSpPr/>
          <p:nvPr/>
        </p:nvSpPr>
        <p:spPr>
          <a:xfrm>
            <a:off x="426134" y="22324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52F1844-AABB-0579-D0F0-955476AC42AE}"/>
              </a:ext>
            </a:extLst>
          </p:cNvPr>
          <p:cNvSpPr/>
          <p:nvPr/>
        </p:nvSpPr>
        <p:spPr>
          <a:xfrm>
            <a:off x="4443835" y="22324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68D66A5-4135-3DCC-2A25-99860FA0BE48}"/>
              </a:ext>
            </a:extLst>
          </p:cNvPr>
          <p:cNvSpPr/>
          <p:nvPr/>
        </p:nvSpPr>
        <p:spPr>
          <a:xfrm>
            <a:off x="8461536" y="22324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DCECD88-B46F-ADC3-49E2-62A52528AD0D}"/>
              </a:ext>
            </a:extLst>
          </p:cNvPr>
          <p:cNvSpPr/>
          <p:nvPr/>
        </p:nvSpPr>
        <p:spPr>
          <a:xfrm>
            <a:off x="46884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D10f5f0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EA23712-8E66-4B24-05E7-1DEE57B84603}"/>
              </a:ext>
            </a:extLst>
          </p:cNvPr>
          <p:cNvSpPr/>
          <p:nvPr/>
        </p:nvSpPr>
        <p:spPr>
          <a:xfrm>
            <a:off x="262649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8b92061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9A43695-5F43-1786-662C-BD1B5F06EBED}"/>
              </a:ext>
            </a:extLst>
          </p:cNvPr>
          <p:cNvSpPr/>
          <p:nvPr/>
        </p:nvSpPr>
        <p:spPr>
          <a:xfrm>
            <a:off x="478415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ca2255e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B27E8C7-892E-37B8-508B-246867DA32ED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2115367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129C835-89C6-1FB1-E52A-56D649EDABB1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273022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B194D-7744-F23A-AEEF-8D9012466EE9}"/>
              </a:ext>
            </a:extLst>
          </p:cNvPr>
          <p:cNvSpPr/>
          <p:nvPr/>
        </p:nvSpPr>
        <p:spPr>
          <a:xfrm>
            <a:off x="10263146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956D441-EFA2-60DF-D3B7-191627A534B7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 flipV="1">
            <a:off x="2105440" y="480851"/>
            <a:ext cx="815770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1D8F1-6FA2-B02D-BC98-C0AA0B83658A}"/>
              </a:ext>
            </a:extLst>
          </p:cNvPr>
          <p:cNvSpPr/>
          <p:nvPr/>
        </p:nvSpPr>
        <p:spPr>
          <a:xfrm>
            <a:off x="478770" y="240219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FC133D5-61D0-6270-AB60-2135E31FAB5E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292105" y="721482"/>
            <a:ext cx="1" cy="42140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10589FF4-0339-E745-F1E8-33C1F0BA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35" y="6288531"/>
            <a:ext cx="8310091" cy="508959"/>
          </a:xfrm>
        </p:spPr>
        <p:txBody>
          <a:bodyPr>
            <a:normAutofit lnSpcReduction="10000"/>
          </a:bodyPr>
          <a:lstStyle/>
          <a:p>
            <a:pPr lvl="1"/>
            <a:r>
              <a:rPr lang="fr-BE" sz="2800" dirty="0"/>
              <a:t>Ajoutons </a:t>
            </a:r>
            <a:r>
              <a:rPr lang="fr-BE" sz="2800" dirty="0" err="1"/>
              <a:t>status</a:t>
            </a:r>
            <a:r>
              <a:rPr lang="fr-BE" sz="2800" dirty="0"/>
              <a:t> à nouveau, ensuite commit</a:t>
            </a:r>
          </a:p>
          <a:p>
            <a:pPr lvl="1"/>
            <a:endParaRPr lang="fr-BE" sz="2800" dirty="0">
              <a:highlight>
                <a:srgbClr val="000000"/>
              </a:highlight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6C0082F-A244-66B0-E788-B46807503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4" y="4476997"/>
            <a:ext cx="7534275" cy="1733550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6C2E5F8-F8E2-9762-BA06-A00F78D47AAD}"/>
              </a:ext>
            </a:extLst>
          </p:cNvPr>
          <p:cNvSpPr/>
          <p:nvPr/>
        </p:nvSpPr>
        <p:spPr>
          <a:xfrm>
            <a:off x="694180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b5b3bc2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41C78E93-21AC-D7A7-21E7-A8BDD56B99AE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292107" y="1142884"/>
            <a:ext cx="5649703" cy="454173"/>
          </a:xfrm>
          <a:prstGeom prst="bentConnector4">
            <a:avLst>
              <a:gd name="adj1" fmla="val 4439"/>
              <a:gd name="adj2" fmla="val 147612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7CE595-BE58-28DB-BC6A-411496600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5312D6-9450-E12B-8C75-4934C34A8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E83C1-8E89-3CE5-3A0C-EC4017E6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r-BE" dirty="0"/>
              <a:t>Dans .git\</a:t>
            </a:r>
            <a:r>
              <a:rPr lang="fr-BE" dirty="0" err="1"/>
              <a:t>objects</a:t>
            </a:r>
            <a:r>
              <a:rPr lang="fr-BE" dirty="0"/>
              <a:t> :</a:t>
            </a:r>
          </a:p>
          <a:p>
            <a:endParaRPr lang="fr-BE" dirty="0"/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r>
              <a:rPr lang="fr-BE" dirty="0"/>
              <a:t>Dans la console, </a:t>
            </a:r>
            <a:r>
              <a:rPr lang="fr-BE" dirty="0">
                <a:highlight>
                  <a:srgbClr val="000000"/>
                </a:highlight>
              </a:rPr>
              <a:t>git cat-file --batch-check --batch-all-</a:t>
            </a:r>
            <a:r>
              <a:rPr lang="fr-BE" dirty="0" err="1">
                <a:highlight>
                  <a:srgbClr val="000000"/>
                </a:highlight>
              </a:rPr>
              <a:t>objects</a:t>
            </a:r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  <a:p>
            <a:endParaRPr lang="fr-BE" dirty="0">
              <a:highlight>
                <a:srgbClr val="0000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E72A3C-9A6B-ED10-9CC1-803922713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C7EDDC1-4EF5-A3C1-A77F-A9CC9AE7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Une base de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E65179-5C0E-8320-AC39-F5FEB09F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32" y="1828800"/>
            <a:ext cx="990600" cy="1733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76350B-6C45-BF41-B916-203D6329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55" y="4723756"/>
            <a:ext cx="5514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D8788-73AD-2CE5-EA8C-6E67C5AFD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9864B29-998B-B01B-01FC-A9E368B760FB}"/>
              </a:ext>
            </a:extLst>
          </p:cNvPr>
          <p:cNvSpPr/>
          <p:nvPr/>
        </p:nvSpPr>
        <p:spPr>
          <a:xfrm>
            <a:off x="426134" y="3119966"/>
            <a:ext cx="3378467" cy="127904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402B459-FE1A-5DE9-3FE1-65C49E46628A}"/>
              </a:ext>
            </a:extLst>
          </p:cNvPr>
          <p:cNvSpPr/>
          <p:nvPr/>
        </p:nvSpPr>
        <p:spPr>
          <a:xfrm>
            <a:off x="4443836" y="3119967"/>
            <a:ext cx="3378467" cy="1279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E4526F0-156B-B86C-AE83-63DFB5555953}"/>
              </a:ext>
            </a:extLst>
          </p:cNvPr>
          <p:cNvSpPr/>
          <p:nvPr/>
        </p:nvSpPr>
        <p:spPr>
          <a:xfrm>
            <a:off x="8461538" y="3119966"/>
            <a:ext cx="3378467" cy="1279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C16B4D1-2501-083E-010E-65ECC0269CE2}"/>
              </a:ext>
            </a:extLst>
          </p:cNvPr>
          <p:cNvSpPr/>
          <p:nvPr/>
        </p:nvSpPr>
        <p:spPr>
          <a:xfrm>
            <a:off x="426134" y="22324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6448B90-8192-3C55-A812-D5FBCF6ED45D}"/>
              </a:ext>
            </a:extLst>
          </p:cNvPr>
          <p:cNvSpPr/>
          <p:nvPr/>
        </p:nvSpPr>
        <p:spPr>
          <a:xfrm>
            <a:off x="4443835" y="22324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9B12B08-EE9B-795B-8E88-3C61E6F267D8}"/>
              </a:ext>
            </a:extLst>
          </p:cNvPr>
          <p:cNvSpPr/>
          <p:nvPr/>
        </p:nvSpPr>
        <p:spPr>
          <a:xfrm>
            <a:off x="8461536" y="22324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27F3778-3E42-28C0-D267-F198DDC43E25}"/>
              </a:ext>
            </a:extLst>
          </p:cNvPr>
          <p:cNvSpPr/>
          <p:nvPr/>
        </p:nvSpPr>
        <p:spPr>
          <a:xfrm>
            <a:off x="46884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D10f5f0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FBC9A79-10C9-0198-B342-F9279401C006}"/>
              </a:ext>
            </a:extLst>
          </p:cNvPr>
          <p:cNvSpPr/>
          <p:nvPr/>
        </p:nvSpPr>
        <p:spPr>
          <a:xfrm>
            <a:off x="262649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8b92061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639BC9-D78B-1E73-DC0C-0A4044178E74}"/>
              </a:ext>
            </a:extLst>
          </p:cNvPr>
          <p:cNvSpPr/>
          <p:nvPr/>
        </p:nvSpPr>
        <p:spPr>
          <a:xfrm>
            <a:off x="478415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ca2255e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CD468D5-5168-3097-FF07-B7BB16D04B43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2115367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1EEF5C-182C-E828-98B2-46BF9D2396D5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273022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F8EF12-5057-CB54-4C47-34489013543D}"/>
              </a:ext>
            </a:extLst>
          </p:cNvPr>
          <p:cNvSpPr/>
          <p:nvPr/>
        </p:nvSpPr>
        <p:spPr>
          <a:xfrm>
            <a:off x="10263146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40EDECB-AC2A-F5C3-70EA-9DB9AB032184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 flipV="1">
            <a:off x="9863508" y="480851"/>
            <a:ext cx="399638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8441E-3498-D8CD-AA7B-569318841BD8}"/>
              </a:ext>
            </a:extLst>
          </p:cNvPr>
          <p:cNvSpPr/>
          <p:nvPr/>
        </p:nvSpPr>
        <p:spPr>
          <a:xfrm>
            <a:off x="8236838" y="240219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9A95C39D-B9D3-34BE-6970-7E24F557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35" y="6136517"/>
            <a:ext cx="8310091" cy="660974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Maintenant, </a:t>
            </a:r>
            <a:r>
              <a:rPr lang="fr-BE" sz="2800" dirty="0">
                <a:highlight>
                  <a:srgbClr val="000000"/>
                </a:highlight>
              </a:rPr>
              <a:t>git reset --hard d10f</a:t>
            </a:r>
          </a:p>
          <a:p>
            <a:pPr lvl="1"/>
            <a:endParaRPr lang="fr-BE" sz="2800" dirty="0">
              <a:highlight>
                <a:srgbClr val="000000"/>
              </a:highlight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D7D1D2-BE54-320A-90E7-F5AC4FBA3990}"/>
              </a:ext>
            </a:extLst>
          </p:cNvPr>
          <p:cNvSpPr/>
          <p:nvPr/>
        </p:nvSpPr>
        <p:spPr>
          <a:xfrm>
            <a:off x="9099464" y="1142884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82e2166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FA68CE3D-892F-95F0-6314-F28D42019CA0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>
            <a:off x="1292106" y="1142883"/>
            <a:ext cx="7807358" cy="454174"/>
          </a:xfrm>
          <a:prstGeom prst="bentConnector4">
            <a:avLst>
              <a:gd name="adj1" fmla="val 3578"/>
              <a:gd name="adj2" fmla="val 172099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DE9D1EBC-ABF2-38C1-6C21-5C37BE5A4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4" y="4691595"/>
            <a:ext cx="4495800" cy="74295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79C9D4B-58A8-14EC-1F42-BFA339A21C9F}"/>
              </a:ext>
            </a:extLst>
          </p:cNvPr>
          <p:cNvSpPr/>
          <p:nvPr/>
        </p:nvSpPr>
        <p:spPr>
          <a:xfrm>
            <a:off x="694180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b5b3bc2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AD7E222-E6A1-9484-DE3E-074CCBF0032B}"/>
              </a:ext>
            </a:extLst>
          </p:cNvPr>
          <p:cNvCxnSpPr>
            <a:stCxn id="16" idx="1"/>
          </p:cNvCxnSpPr>
          <p:nvPr/>
        </p:nvCxnSpPr>
        <p:spPr>
          <a:xfrm rot="10800000">
            <a:off x="1292107" y="1142884"/>
            <a:ext cx="5649703" cy="454173"/>
          </a:xfrm>
          <a:prstGeom prst="bentConnector4">
            <a:avLst>
              <a:gd name="adj1" fmla="val 4439"/>
              <a:gd name="adj2" fmla="val 147612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21814045-3195-ACFE-0DCE-1E65B5C44202}"/>
              </a:ext>
            </a:extLst>
          </p:cNvPr>
          <p:cNvCxnSpPr>
            <a:stCxn id="22" idx="2"/>
            <a:endCxn id="4" idx="0"/>
          </p:cNvCxnSpPr>
          <p:nvPr/>
        </p:nvCxnSpPr>
        <p:spPr>
          <a:xfrm rot="16200000" flipH="1">
            <a:off x="9275748" y="495906"/>
            <a:ext cx="421402" cy="872553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78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96735-E351-3C95-69EB-4E090D45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042C5B4-7C01-5AC9-357D-748720C37F32}"/>
              </a:ext>
            </a:extLst>
          </p:cNvPr>
          <p:cNvSpPr/>
          <p:nvPr/>
        </p:nvSpPr>
        <p:spPr>
          <a:xfrm>
            <a:off x="426134" y="3119966"/>
            <a:ext cx="3378467" cy="127904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205EF29-A6C1-90C0-CD73-2BBC41CF4B86}"/>
              </a:ext>
            </a:extLst>
          </p:cNvPr>
          <p:cNvSpPr/>
          <p:nvPr/>
        </p:nvSpPr>
        <p:spPr>
          <a:xfrm>
            <a:off x="4443836" y="3119967"/>
            <a:ext cx="3378467" cy="12790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F510E3A-1B3E-6DEE-029D-016A9DD91BC8}"/>
              </a:ext>
            </a:extLst>
          </p:cNvPr>
          <p:cNvSpPr/>
          <p:nvPr/>
        </p:nvSpPr>
        <p:spPr>
          <a:xfrm>
            <a:off x="8461538" y="3119966"/>
            <a:ext cx="3378467" cy="127904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C5A4305-177D-FCEE-37A5-0281EE5BDC7C}"/>
              </a:ext>
            </a:extLst>
          </p:cNvPr>
          <p:cNvSpPr/>
          <p:nvPr/>
        </p:nvSpPr>
        <p:spPr>
          <a:xfrm>
            <a:off x="426134" y="22324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CD12014C-DE13-B30F-EACD-DB4644D41352}"/>
              </a:ext>
            </a:extLst>
          </p:cNvPr>
          <p:cNvSpPr/>
          <p:nvPr/>
        </p:nvSpPr>
        <p:spPr>
          <a:xfrm>
            <a:off x="4443835" y="22324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A0E0539-63A9-BEBB-1614-9B792B6F0E35}"/>
              </a:ext>
            </a:extLst>
          </p:cNvPr>
          <p:cNvSpPr/>
          <p:nvPr/>
        </p:nvSpPr>
        <p:spPr>
          <a:xfrm>
            <a:off x="8461536" y="22324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85E1A51-0AAC-62B7-5D18-997474AB1A59}"/>
              </a:ext>
            </a:extLst>
          </p:cNvPr>
          <p:cNvSpPr/>
          <p:nvPr/>
        </p:nvSpPr>
        <p:spPr>
          <a:xfrm>
            <a:off x="46884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D10f5f0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42B29F9-799D-9DB3-4B9A-B27E333390F4}"/>
              </a:ext>
            </a:extLst>
          </p:cNvPr>
          <p:cNvSpPr/>
          <p:nvPr/>
        </p:nvSpPr>
        <p:spPr>
          <a:xfrm>
            <a:off x="262649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8b92061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45BDE00-7094-DDAB-B88A-A76802D18C70}"/>
              </a:ext>
            </a:extLst>
          </p:cNvPr>
          <p:cNvSpPr/>
          <p:nvPr/>
        </p:nvSpPr>
        <p:spPr>
          <a:xfrm>
            <a:off x="478415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ca2255e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F045AB-AAF3-6242-21C5-7A0A40286FA2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2115367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8CCD0B0-CEDC-302F-E4E6-65046FDFE9DD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273022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CDB7D-C7B1-C539-27C2-055CA199607E}"/>
              </a:ext>
            </a:extLst>
          </p:cNvPr>
          <p:cNvSpPr/>
          <p:nvPr/>
        </p:nvSpPr>
        <p:spPr>
          <a:xfrm>
            <a:off x="10263146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ACEFE17-00E8-BBD5-95F7-972A2898415D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 flipV="1">
            <a:off x="2105440" y="480851"/>
            <a:ext cx="815770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89812E-AC7A-57D9-1970-E2A8928BFF3B}"/>
              </a:ext>
            </a:extLst>
          </p:cNvPr>
          <p:cNvSpPr/>
          <p:nvPr/>
        </p:nvSpPr>
        <p:spPr>
          <a:xfrm>
            <a:off x="478770" y="240219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0266D4A-5B79-531D-8F21-98FBD8DCFE89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292105" y="721482"/>
            <a:ext cx="1" cy="42140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281E0A8B-CAD7-0534-54FB-A131801F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35" y="5697121"/>
            <a:ext cx="8310091" cy="1100369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Comment retrouver les </a:t>
            </a:r>
            <a:r>
              <a:rPr lang="fr-BE" sz="2800" dirty="0" err="1"/>
              <a:t>commits</a:t>
            </a:r>
            <a:r>
              <a:rPr lang="fr-BE" sz="2800" dirty="0"/>
              <a:t> perdu ?</a:t>
            </a:r>
          </a:p>
          <a:p>
            <a:pPr lvl="1"/>
            <a:r>
              <a:rPr lang="fr-BE" sz="2800" dirty="0"/>
              <a:t>Une commande </a:t>
            </a:r>
            <a:r>
              <a:rPr lang="fr-BE" sz="2800" dirty="0" err="1"/>
              <a:t>simpa</a:t>
            </a:r>
            <a:r>
              <a:rPr lang="fr-BE" sz="2800" dirty="0"/>
              <a:t>, </a:t>
            </a:r>
            <a:r>
              <a:rPr lang="fr-BE" sz="2800" dirty="0">
                <a:highlight>
                  <a:srgbClr val="000000"/>
                </a:highlight>
              </a:rPr>
              <a:t>git </a:t>
            </a:r>
            <a:r>
              <a:rPr lang="fr-BE" sz="2800" dirty="0" err="1">
                <a:highlight>
                  <a:srgbClr val="000000"/>
                </a:highlight>
              </a:rPr>
              <a:t>reflog</a:t>
            </a:r>
            <a:endParaRPr lang="fr-BE" sz="2800" dirty="0">
              <a:highlight>
                <a:srgbClr val="000000"/>
              </a:highlight>
            </a:endParaRPr>
          </a:p>
          <a:p>
            <a:pPr lvl="1"/>
            <a:endParaRPr lang="fr-BE" sz="2800" dirty="0">
              <a:highlight>
                <a:srgbClr val="000000"/>
              </a:highligh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4CCBF5-848E-14A1-9177-EE4D1FA3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85" y="4706372"/>
            <a:ext cx="4019550" cy="50482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A179049-70B4-4535-4440-2748FDB4E152}"/>
              </a:ext>
            </a:extLst>
          </p:cNvPr>
          <p:cNvSpPr/>
          <p:nvPr/>
        </p:nvSpPr>
        <p:spPr>
          <a:xfrm>
            <a:off x="9099464" y="1142884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82e2166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BE053CD7-4261-EE62-D474-99B1A1656E42}"/>
              </a:ext>
            </a:extLst>
          </p:cNvPr>
          <p:cNvCxnSpPr>
            <a:stCxn id="6" idx="1"/>
          </p:cNvCxnSpPr>
          <p:nvPr/>
        </p:nvCxnSpPr>
        <p:spPr>
          <a:xfrm rot="10800000">
            <a:off x="1292106" y="1142883"/>
            <a:ext cx="7807358" cy="454174"/>
          </a:xfrm>
          <a:prstGeom prst="bentConnector4">
            <a:avLst>
              <a:gd name="adj1" fmla="val 3578"/>
              <a:gd name="adj2" fmla="val 172099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7451860-7FD3-9643-C704-092BD17F7026}"/>
              </a:ext>
            </a:extLst>
          </p:cNvPr>
          <p:cNvSpPr/>
          <p:nvPr/>
        </p:nvSpPr>
        <p:spPr>
          <a:xfrm>
            <a:off x="694180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b5b3bc2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CBA565F2-0F5F-FD7F-62E3-A07A19C17E84}"/>
              </a:ext>
            </a:extLst>
          </p:cNvPr>
          <p:cNvCxnSpPr>
            <a:stCxn id="11" idx="1"/>
          </p:cNvCxnSpPr>
          <p:nvPr/>
        </p:nvCxnSpPr>
        <p:spPr>
          <a:xfrm rot="10800000">
            <a:off x="1292107" y="1142884"/>
            <a:ext cx="5649703" cy="454173"/>
          </a:xfrm>
          <a:prstGeom prst="bentConnector4">
            <a:avLst>
              <a:gd name="adj1" fmla="val 4439"/>
              <a:gd name="adj2" fmla="val 147612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60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DBCA7-8370-E78E-794C-F60E751AE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DAE920D-DB48-6835-C882-12313C1A7551}"/>
              </a:ext>
            </a:extLst>
          </p:cNvPr>
          <p:cNvSpPr/>
          <p:nvPr/>
        </p:nvSpPr>
        <p:spPr>
          <a:xfrm>
            <a:off x="46884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D10f5f0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75705D-7C08-30C5-9568-EF78BF91E173}"/>
              </a:ext>
            </a:extLst>
          </p:cNvPr>
          <p:cNvSpPr/>
          <p:nvPr/>
        </p:nvSpPr>
        <p:spPr>
          <a:xfrm>
            <a:off x="262649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8b92061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22CEF3A-2F01-A477-9E34-7FF38B50C96E}"/>
              </a:ext>
            </a:extLst>
          </p:cNvPr>
          <p:cNvSpPr/>
          <p:nvPr/>
        </p:nvSpPr>
        <p:spPr>
          <a:xfrm>
            <a:off x="478415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ca2255e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0CA2B2E-3CA0-4974-21C7-4392CEA911EC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2115367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F32B433-00E1-EC66-173F-2A0BC2953764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273022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51BFF-C37F-BC96-4711-DFD8E06FA5E6}"/>
              </a:ext>
            </a:extLst>
          </p:cNvPr>
          <p:cNvSpPr/>
          <p:nvPr/>
        </p:nvSpPr>
        <p:spPr>
          <a:xfrm>
            <a:off x="10263146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F4D123D-2E9A-076D-C1FC-3FC0EE2B37F9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 flipV="1">
            <a:off x="2105440" y="480851"/>
            <a:ext cx="8157706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DD83C-112F-D9B5-74A6-7A0F8A694AA4}"/>
              </a:ext>
            </a:extLst>
          </p:cNvPr>
          <p:cNvSpPr/>
          <p:nvPr/>
        </p:nvSpPr>
        <p:spPr>
          <a:xfrm>
            <a:off x="478770" y="240219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49CD010-0413-7AB4-1B09-B10E9847B100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292105" y="721482"/>
            <a:ext cx="1" cy="42140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contenu 3">
            <a:extLst>
              <a:ext uri="{FF2B5EF4-FFF2-40B4-BE49-F238E27FC236}">
                <a16:creationId xmlns:a16="http://schemas.microsoft.com/office/drawing/2014/main" id="{EC8FEA21-3442-CD4F-BC24-1FE95FD4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35" y="5697121"/>
            <a:ext cx="8310091" cy="1100369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Récupérons la V2</a:t>
            </a:r>
          </a:p>
          <a:p>
            <a:pPr lvl="1"/>
            <a:r>
              <a:rPr lang="fr-BE" sz="2800" dirty="0">
                <a:highlight>
                  <a:srgbClr val="000000"/>
                </a:highlight>
              </a:rPr>
              <a:t>Git reset --hard 8b92</a:t>
            </a:r>
          </a:p>
          <a:p>
            <a:pPr lvl="1"/>
            <a:endParaRPr lang="fr-BE" sz="2800" dirty="0">
              <a:highlight>
                <a:srgbClr val="000000"/>
              </a:highlight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0B336B-6235-B325-45BA-FEE76268A428}"/>
              </a:ext>
            </a:extLst>
          </p:cNvPr>
          <p:cNvSpPr/>
          <p:nvPr/>
        </p:nvSpPr>
        <p:spPr>
          <a:xfrm>
            <a:off x="9099464" y="1142884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82e2166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3E69772F-E219-38A0-EDE3-A5368BC00F5E}"/>
              </a:ext>
            </a:extLst>
          </p:cNvPr>
          <p:cNvCxnSpPr>
            <a:stCxn id="6" idx="1"/>
          </p:cNvCxnSpPr>
          <p:nvPr/>
        </p:nvCxnSpPr>
        <p:spPr>
          <a:xfrm rot="10800000">
            <a:off x="1292106" y="1142883"/>
            <a:ext cx="7807358" cy="454174"/>
          </a:xfrm>
          <a:prstGeom prst="bentConnector4">
            <a:avLst>
              <a:gd name="adj1" fmla="val 3578"/>
              <a:gd name="adj2" fmla="val 172099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8D02CEA-166A-DECC-CF00-04246FADD84D}"/>
              </a:ext>
            </a:extLst>
          </p:cNvPr>
          <p:cNvSpPr/>
          <p:nvPr/>
        </p:nvSpPr>
        <p:spPr>
          <a:xfrm>
            <a:off x="694180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b5b3bc2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583C2422-80D4-83DE-685A-63844E4BB916}"/>
              </a:ext>
            </a:extLst>
          </p:cNvPr>
          <p:cNvCxnSpPr>
            <a:stCxn id="11" idx="1"/>
          </p:cNvCxnSpPr>
          <p:nvPr/>
        </p:nvCxnSpPr>
        <p:spPr>
          <a:xfrm rot="10800000">
            <a:off x="1292107" y="1142884"/>
            <a:ext cx="5649703" cy="454173"/>
          </a:xfrm>
          <a:prstGeom prst="bentConnector4">
            <a:avLst>
              <a:gd name="adj1" fmla="val 4439"/>
              <a:gd name="adj2" fmla="val 147612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AFA9107-E17D-EC08-B411-70A3C86D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59088"/>
            <a:ext cx="9505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10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E59F68-BFE3-3D28-D9E8-ADA96B77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77E9F9-9DF5-960F-2E36-3944C201AD50}"/>
              </a:ext>
            </a:extLst>
          </p:cNvPr>
          <p:cNvSpPr/>
          <p:nvPr/>
        </p:nvSpPr>
        <p:spPr>
          <a:xfrm>
            <a:off x="426134" y="3119966"/>
            <a:ext cx="3378467" cy="127904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9F1DE13-8DCA-EBDD-B546-2EEDEAAFC58D}"/>
              </a:ext>
            </a:extLst>
          </p:cNvPr>
          <p:cNvSpPr/>
          <p:nvPr/>
        </p:nvSpPr>
        <p:spPr>
          <a:xfrm>
            <a:off x="4443836" y="3119967"/>
            <a:ext cx="3378467" cy="1279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165082C-069A-B0EC-E5EC-0FF5D86D0E2C}"/>
              </a:ext>
            </a:extLst>
          </p:cNvPr>
          <p:cNvSpPr/>
          <p:nvPr/>
        </p:nvSpPr>
        <p:spPr>
          <a:xfrm>
            <a:off x="8461538" y="3119966"/>
            <a:ext cx="3378467" cy="1279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Status.txt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96A9CB36-A22A-60D9-17A7-EDC2FD01C389}"/>
              </a:ext>
            </a:extLst>
          </p:cNvPr>
          <p:cNvSpPr/>
          <p:nvPr/>
        </p:nvSpPr>
        <p:spPr>
          <a:xfrm>
            <a:off x="426134" y="2232408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A30B996-2A91-B90B-5D43-86EA58063C08}"/>
              </a:ext>
            </a:extLst>
          </p:cNvPr>
          <p:cNvSpPr/>
          <p:nvPr/>
        </p:nvSpPr>
        <p:spPr>
          <a:xfrm>
            <a:off x="4443835" y="2232407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E0D02D5-D99A-CEB2-F69F-A35FFA19431A}"/>
              </a:ext>
            </a:extLst>
          </p:cNvPr>
          <p:cNvSpPr/>
          <p:nvPr/>
        </p:nvSpPr>
        <p:spPr>
          <a:xfrm>
            <a:off x="8461536" y="2232406"/>
            <a:ext cx="3378467" cy="809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WORKING DIR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3C53507-D596-F21F-572B-F199A912306D}"/>
              </a:ext>
            </a:extLst>
          </p:cNvPr>
          <p:cNvSpPr/>
          <p:nvPr/>
        </p:nvSpPr>
        <p:spPr>
          <a:xfrm>
            <a:off x="46884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D10f5f0</a:t>
            </a:r>
          </a:p>
          <a:p>
            <a:pPr algn="ctr"/>
            <a:r>
              <a:rPr lang="fr-BE" dirty="0"/>
              <a:t>V1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7E86A38-8680-21A5-814A-E92BA5796883}"/>
              </a:ext>
            </a:extLst>
          </p:cNvPr>
          <p:cNvSpPr/>
          <p:nvPr/>
        </p:nvSpPr>
        <p:spPr>
          <a:xfrm>
            <a:off x="262649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8b92061</a:t>
            </a:r>
          </a:p>
          <a:p>
            <a:pPr algn="ctr"/>
            <a:r>
              <a:rPr lang="fr-BE" dirty="0"/>
              <a:t>V2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E74E897-9881-10B3-18B5-06196544DB71}"/>
              </a:ext>
            </a:extLst>
          </p:cNvPr>
          <p:cNvSpPr/>
          <p:nvPr/>
        </p:nvSpPr>
        <p:spPr>
          <a:xfrm>
            <a:off x="4784154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ca2255e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29B7A7E-ACF5-8FF8-9B1D-06192272704B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2115367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2D374E5-2DA1-0A87-9071-BFD2BDBB6EF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273022" y="1597056"/>
            <a:ext cx="511132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A30BA-1BB0-D921-C94A-5FB88C5E0C84}"/>
              </a:ext>
            </a:extLst>
          </p:cNvPr>
          <p:cNvSpPr/>
          <p:nvPr/>
        </p:nvSpPr>
        <p:spPr>
          <a:xfrm>
            <a:off x="10263146" y="240220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E5E4BBD-40F6-93CA-787C-71B50ED9EC3A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 flipV="1">
            <a:off x="4263095" y="480851"/>
            <a:ext cx="6000051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F22A58-83B1-41BE-F1F5-0873036E9AF5}"/>
              </a:ext>
            </a:extLst>
          </p:cNvPr>
          <p:cNvSpPr/>
          <p:nvPr/>
        </p:nvSpPr>
        <p:spPr>
          <a:xfrm>
            <a:off x="2636425" y="240219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master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8C16B1C-4461-6C52-7AC7-F04C9DEAA481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3449760" y="721482"/>
            <a:ext cx="1" cy="42140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8A379DF-43B3-AED5-982A-AB424EFE2E2E}"/>
              </a:ext>
            </a:extLst>
          </p:cNvPr>
          <p:cNvSpPr/>
          <p:nvPr/>
        </p:nvSpPr>
        <p:spPr>
          <a:xfrm>
            <a:off x="9099464" y="1142884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82e2166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222749C9-6D3B-24F6-948C-D587C644F3AF}"/>
              </a:ext>
            </a:extLst>
          </p:cNvPr>
          <p:cNvCxnSpPr>
            <a:stCxn id="6" idx="1"/>
          </p:cNvCxnSpPr>
          <p:nvPr/>
        </p:nvCxnSpPr>
        <p:spPr>
          <a:xfrm rot="10800000">
            <a:off x="1292106" y="1142883"/>
            <a:ext cx="7807358" cy="454174"/>
          </a:xfrm>
          <a:prstGeom prst="bentConnector4">
            <a:avLst>
              <a:gd name="adj1" fmla="val 3578"/>
              <a:gd name="adj2" fmla="val 172099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9AE742-015A-B65D-72AA-6076D10D0D4D}"/>
              </a:ext>
            </a:extLst>
          </p:cNvPr>
          <p:cNvSpPr/>
          <p:nvPr/>
        </p:nvSpPr>
        <p:spPr>
          <a:xfrm>
            <a:off x="6941809" y="1142883"/>
            <a:ext cx="1646523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b5b3bc2</a:t>
            </a:r>
          </a:p>
          <a:p>
            <a:pPr algn="ctr"/>
            <a:r>
              <a:rPr lang="fr-BE" dirty="0"/>
              <a:t>V3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F5A9F5CA-5281-0AE6-8174-D0A2C16DCFA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292107" y="1142884"/>
            <a:ext cx="5649703" cy="454173"/>
          </a:xfrm>
          <a:prstGeom prst="bentConnector4">
            <a:avLst>
              <a:gd name="adj1" fmla="val 4439"/>
              <a:gd name="adj2" fmla="val 147612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4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3CEF9-808D-95EC-313D-B91DEAEB8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6DCDE0-36D8-C9D6-0C56-8FB54831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61536"/>
            <a:ext cx="9488506" cy="5609968"/>
          </a:xfrm>
        </p:spPr>
        <p:txBody>
          <a:bodyPr>
            <a:normAutofit/>
          </a:bodyPr>
          <a:lstStyle/>
          <a:p>
            <a:r>
              <a:rPr lang="fr-BE" sz="2800" dirty="0"/>
              <a:t>Il y a 3 statuts possibles pour un fichier</a:t>
            </a:r>
          </a:p>
          <a:p>
            <a:pPr lvl="1"/>
            <a:r>
              <a:rPr lang="fr-BE" sz="2400" dirty="0"/>
              <a:t>Modifié/ajouté (</a:t>
            </a:r>
            <a:r>
              <a:rPr lang="fr-BE" sz="2400" dirty="0" err="1"/>
              <a:t>unstaged</a:t>
            </a:r>
            <a:r>
              <a:rPr lang="fr-BE" sz="2400" dirty="0"/>
              <a:t>/</a:t>
            </a:r>
            <a:r>
              <a:rPr lang="fr-BE" sz="2400" dirty="0" err="1"/>
              <a:t>untracked</a:t>
            </a:r>
            <a:r>
              <a:rPr lang="fr-BE" sz="2400" dirty="0"/>
              <a:t>)</a:t>
            </a:r>
          </a:p>
          <a:p>
            <a:pPr lvl="1"/>
            <a:r>
              <a:rPr lang="fr-BE" sz="2400" dirty="0"/>
              <a:t>Validé (</a:t>
            </a:r>
            <a:r>
              <a:rPr lang="fr-BE" sz="2400" dirty="0" err="1"/>
              <a:t>staged</a:t>
            </a:r>
            <a:r>
              <a:rPr lang="fr-BE" sz="2400" dirty="0"/>
              <a:t>)</a:t>
            </a:r>
          </a:p>
          <a:p>
            <a:pPr lvl="1"/>
            <a:r>
              <a:rPr lang="fr-BE" sz="2400" dirty="0"/>
              <a:t>Enregistré (</a:t>
            </a:r>
            <a:r>
              <a:rPr lang="fr-BE" sz="2400" dirty="0" err="1"/>
              <a:t>committed</a:t>
            </a:r>
            <a:r>
              <a:rPr lang="fr-BE" sz="2400" dirty="0"/>
              <a:t>)</a:t>
            </a:r>
          </a:p>
          <a:p>
            <a:r>
              <a:rPr lang="fr-BE" sz="2800" dirty="0"/>
              <a:t>Le flux « normal » permet de :</a:t>
            </a:r>
          </a:p>
          <a:p>
            <a:pPr lvl="1"/>
            <a:r>
              <a:rPr lang="fr-BE" sz="2400" dirty="0"/>
              <a:t>Modifier un fichier dans la zone de travail (</a:t>
            </a:r>
            <a:r>
              <a:rPr lang="fr-BE" sz="2400" dirty="0" err="1"/>
              <a:t>Working</a:t>
            </a:r>
            <a:r>
              <a:rPr lang="fr-BE" sz="2400" dirty="0"/>
              <a:t> </a:t>
            </a:r>
            <a:r>
              <a:rPr lang="fr-BE" sz="2400" dirty="0" err="1"/>
              <a:t>Dir</a:t>
            </a:r>
            <a:r>
              <a:rPr lang="fr-BE" sz="2400" dirty="0"/>
              <a:t>)</a:t>
            </a:r>
          </a:p>
          <a:p>
            <a:pPr lvl="1"/>
            <a:r>
              <a:rPr lang="fr-BE" sz="2400" dirty="0"/>
              <a:t>Valider ces changements (</a:t>
            </a:r>
            <a:r>
              <a:rPr lang="fr-BE" sz="2400" dirty="0" err="1"/>
              <a:t>Staging</a:t>
            </a:r>
            <a:r>
              <a:rPr lang="fr-BE" sz="2400" dirty="0"/>
              <a:t> Area)</a:t>
            </a:r>
          </a:p>
          <a:p>
            <a:pPr lvl="1"/>
            <a:r>
              <a:rPr lang="fr-BE" sz="2400" dirty="0"/>
              <a:t>Enregistrer ces changements (HEAD)</a:t>
            </a:r>
          </a:p>
          <a:p>
            <a:r>
              <a:rPr lang="fr-BE" sz="2800" dirty="0"/>
              <a:t>Reset permet de renverser le flux</a:t>
            </a:r>
          </a:p>
          <a:p>
            <a:pPr lvl="1"/>
            <a:r>
              <a:rPr lang="fr-BE" sz="2400" dirty="0"/>
              <a:t>C’est une commande risquée car on peut perdre des </a:t>
            </a:r>
            <a:r>
              <a:rPr lang="fr-BE" sz="2400" dirty="0" err="1"/>
              <a:t>commits</a:t>
            </a:r>
            <a:endParaRPr lang="fr-BE" sz="2400" dirty="0"/>
          </a:p>
          <a:p>
            <a:r>
              <a:rPr lang="fr-BE" sz="2800" dirty="0" err="1"/>
              <a:t>Reflog</a:t>
            </a:r>
            <a:r>
              <a:rPr lang="fr-BE" sz="2800" dirty="0"/>
              <a:t> peut récupérer des </a:t>
            </a:r>
            <a:r>
              <a:rPr lang="fr-BE" sz="2800" dirty="0" err="1"/>
              <a:t>commits</a:t>
            </a:r>
            <a:r>
              <a:rPr lang="fr-BE" sz="2800" dirty="0"/>
              <a:t> perdus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1DEFC1A-E897-3C98-8B48-24707359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/>
              <a:t>Pour résumer</a:t>
            </a:r>
          </a:p>
        </p:txBody>
      </p:sp>
    </p:spTree>
    <p:extLst>
      <p:ext uri="{BB962C8B-B14F-4D97-AF65-F5344CB8AC3E}">
        <p14:creationId xmlns:p14="http://schemas.microsoft.com/office/powerpoint/2010/main" val="338492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76D0DC-6B41-CA83-742D-275506C5B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6F256C-3CCD-6B93-6903-BDA9CA0A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BE" sz="2800" dirty="0"/>
              <a:t>Git clean –n</a:t>
            </a:r>
          </a:p>
          <a:p>
            <a:pPr lvl="1"/>
            <a:r>
              <a:rPr lang="fr-BE" sz="2800" dirty="0"/>
              <a:t>Git clean –f</a:t>
            </a:r>
          </a:p>
          <a:p>
            <a:pPr lvl="1"/>
            <a:r>
              <a:rPr lang="fr-BE" sz="2800" dirty="0"/>
              <a:t>Git restore &lt;</a:t>
            </a:r>
            <a:r>
              <a:rPr lang="fr-BE" sz="2800" dirty="0" err="1"/>
              <a:t>filename</a:t>
            </a:r>
            <a:r>
              <a:rPr lang="fr-BE" sz="2800" dirty="0"/>
              <a:t>&gt;</a:t>
            </a:r>
          </a:p>
          <a:p>
            <a:pPr lvl="1"/>
            <a:r>
              <a:rPr lang="fr-BE" sz="2800" dirty="0"/>
              <a:t>Git reset --hard &lt;</a:t>
            </a:r>
            <a:r>
              <a:rPr lang="fr-BE" sz="2800" dirty="0" err="1"/>
              <a:t>branch</a:t>
            </a:r>
            <a:r>
              <a:rPr lang="fr-BE" sz="2800" dirty="0"/>
              <a:t>&gt;</a:t>
            </a:r>
          </a:p>
          <a:p>
            <a:pPr lvl="1"/>
            <a:r>
              <a:rPr lang="fr-BE" sz="2800" dirty="0"/>
              <a:t>Git reset --soft &lt;commit ID&gt;</a:t>
            </a:r>
          </a:p>
          <a:p>
            <a:pPr lvl="1"/>
            <a:r>
              <a:rPr lang="fr-BE" sz="2800" dirty="0"/>
              <a:t>Git reset --mixed &lt;commit ID&gt;</a:t>
            </a:r>
          </a:p>
          <a:p>
            <a:pPr lvl="1"/>
            <a:r>
              <a:rPr lang="fr-BE" sz="2800" dirty="0"/>
              <a:t>Git reset --hard &lt;commit ID&gt;</a:t>
            </a:r>
          </a:p>
          <a:p>
            <a:pPr lvl="1"/>
            <a:r>
              <a:rPr lang="fr-BE" sz="2800" dirty="0"/>
              <a:t>Git </a:t>
            </a:r>
            <a:r>
              <a:rPr lang="fr-BE" sz="2800" dirty="0" err="1"/>
              <a:t>reflog</a:t>
            </a:r>
            <a:endParaRPr lang="fr-BE" sz="2800" dirty="0"/>
          </a:p>
          <a:p>
            <a:pPr lvl="1"/>
            <a:endParaRPr lang="fr-BE" sz="2800" dirty="0"/>
          </a:p>
          <a:p>
            <a:pPr lvl="1"/>
            <a:endParaRPr lang="fr-BE" sz="28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0FDF24-6E17-2778-ED1F-7808146D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/>
              <a:t>Pour résumer – les commandes</a:t>
            </a:r>
          </a:p>
        </p:txBody>
      </p:sp>
    </p:spTree>
    <p:extLst>
      <p:ext uri="{BB962C8B-B14F-4D97-AF65-F5344CB8AC3E}">
        <p14:creationId xmlns:p14="http://schemas.microsoft.com/office/powerpoint/2010/main" val="74266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FC48BA-EFE2-F153-9EC3-1C68FEB1E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D15934-0BE7-1214-4634-3C66775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/>
              <a:t>Collaborons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FCAC3F-E6E6-8936-0386-64A2A21C7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5648"/>
            <a:ext cx="12192000" cy="47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2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FC2D4-9F42-08D0-C15B-0830DAC95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70C75777-0FA7-485D-8A3B-16538A6B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333632"/>
            <a:ext cx="10824519" cy="5846505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Nouveau dossier</a:t>
            </a:r>
          </a:p>
          <a:p>
            <a:pPr lvl="1"/>
            <a:r>
              <a:rPr lang="fr-BE" sz="2800" dirty="0"/>
              <a:t>Dans la console, </a:t>
            </a:r>
            <a:r>
              <a:rPr lang="fr-BE" sz="2800" dirty="0">
                <a:highlight>
                  <a:srgbClr val="000000"/>
                </a:highlight>
              </a:rPr>
              <a:t>cd "C:\...\MonDossier"</a:t>
            </a:r>
          </a:p>
          <a:p>
            <a:pPr lvl="1"/>
            <a:r>
              <a:rPr lang="fr-BE" sz="2800" dirty="0">
                <a:highlight>
                  <a:srgbClr val="000000"/>
                </a:highlight>
              </a:rPr>
              <a:t>Git clone </a:t>
            </a:r>
            <a:r>
              <a:rPr lang="fr-BE" sz="2800" dirty="0">
                <a:highlight>
                  <a:srgbClr val="000000"/>
                </a:highlight>
                <a:hlinkClick r:id="rId3"/>
              </a:rPr>
              <a:t>https://github.com/martin-verjans/2025-ISET-git.git</a:t>
            </a:r>
            <a:endParaRPr lang="fr-BE" sz="2800" dirty="0">
              <a:highlight>
                <a:srgbClr val="000000"/>
              </a:highlight>
            </a:endParaRPr>
          </a:p>
          <a:p>
            <a:pPr lvl="1"/>
            <a:endParaRPr lang="fr-BE" sz="2800" dirty="0"/>
          </a:p>
          <a:p>
            <a:pPr lvl="1"/>
            <a:endParaRPr lang="fr-BE" sz="2800" dirty="0"/>
          </a:p>
          <a:p>
            <a:pPr lvl="1"/>
            <a:endParaRPr lang="fr-BE" sz="2800" dirty="0"/>
          </a:p>
          <a:p>
            <a:pPr lvl="1"/>
            <a:r>
              <a:rPr lang="fr-BE" sz="2800" dirty="0"/>
              <a:t>Dans la console, </a:t>
            </a:r>
            <a:r>
              <a:rPr lang="fr-BE" sz="2800" dirty="0">
                <a:highlight>
                  <a:srgbClr val="000000"/>
                </a:highlight>
              </a:rPr>
              <a:t>cd 2025-ISET-git</a:t>
            </a:r>
          </a:p>
          <a:p>
            <a:pPr lvl="1"/>
            <a:r>
              <a:rPr lang="fr-BE" sz="2800" dirty="0">
                <a:highlight>
                  <a:srgbClr val="000000"/>
                </a:highlight>
              </a:rPr>
              <a:t>git cat-file --batch-check --batch-all-</a:t>
            </a:r>
            <a:r>
              <a:rPr lang="fr-BE" sz="2800" dirty="0" err="1">
                <a:highlight>
                  <a:srgbClr val="000000"/>
                </a:highlight>
              </a:rPr>
              <a:t>objects</a:t>
            </a:r>
            <a:endParaRPr lang="fr-BE" sz="2800" dirty="0">
              <a:highlight>
                <a:srgbClr val="000000"/>
              </a:highlight>
            </a:endParaRPr>
          </a:p>
          <a:p>
            <a:pPr lvl="1"/>
            <a:endParaRPr lang="fr-BE" sz="2800" dirty="0">
              <a:highlight>
                <a:srgbClr val="000000"/>
              </a:highlight>
            </a:endParaRPr>
          </a:p>
          <a:p>
            <a:pPr lvl="1"/>
            <a:endParaRPr lang="fr-BE" sz="2800" dirty="0">
              <a:highlight>
                <a:srgbClr val="000000"/>
              </a:highlight>
            </a:endParaRPr>
          </a:p>
          <a:p>
            <a:pPr lvl="1"/>
            <a:r>
              <a:rPr lang="fr-BE" sz="2800" dirty="0">
                <a:highlight>
                  <a:srgbClr val="000000"/>
                </a:highlight>
              </a:rPr>
              <a:t>Git log --</a:t>
            </a:r>
            <a:r>
              <a:rPr lang="fr-BE" sz="2800" dirty="0" err="1">
                <a:highlight>
                  <a:srgbClr val="000000"/>
                </a:highlight>
              </a:rPr>
              <a:t>oneline</a:t>
            </a:r>
            <a:endParaRPr lang="fr-BE" sz="2800" dirty="0">
              <a:highlight>
                <a:srgbClr val="000000"/>
              </a:highlight>
            </a:endParaRPr>
          </a:p>
          <a:p>
            <a:pPr lvl="1"/>
            <a:endParaRPr lang="fr-BE" sz="2800" dirty="0">
              <a:highlight>
                <a:srgbClr val="000000"/>
              </a:highlight>
            </a:endParaRPr>
          </a:p>
          <a:p>
            <a:pPr lvl="1"/>
            <a:endParaRPr lang="fr-BE" sz="2800" dirty="0">
              <a:highlight>
                <a:srgbClr val="000000"/>
              </a:highlight>
            </a:endParaRPr>
          </a:p>
          <a:p>
            <a:pPr lvl="1"/>
            <a:endParaRPr lang="fr-BE" sz="2800" dirty="0"/>
          </a:p>
          <a:p>
            <a:pPr lvl="1"/>
            <a:endParaRPr lang="fr-BE" sz="2800" dirty="0"/>
          </a:p>
          <a:p>
            <a:pPr lvl="1"/>
            <a:endParaRPr lang="fr-BE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D74E69-6B86-0A3C-1D25-DB76B4CBE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22" y="1739254"/>
            <a:ext cx="7343775" cy="12477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323389-2C05-5A2C-AD4A-CDF56707E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422" y="4144484"/>
            <a:ext cx="5534025" cy="7334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2B43132-1E24-C9A9-1637-205422224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22" y="5371860"/>
            <a:ext cx="66675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89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EBFE6-A79D-C9CF-0666-D08868E83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D18206A-B0C2-8A4C-72D2-F4E1AF3EA3EE}"/>
              </a:ext>
            </a:extLst>
          </p:cNvPr>
          <p:cNvSpPr/>
          <p:nvPr/>
        </p:nvSpPr>
        <p:spPr>
          <a:xfrm>
            <a:off x="2471350" y="490942"/>
            <a:ext cx="7241061" cy="19400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A13F201-DE5E-A2B8-2A82-5632A29347EC}"/>
              </a:ext>
            </a:extLst>
          </p:cNvPr>
          <p:cNvSpPr/>
          <p:nvPr/>
        </p:nvSpPr>
        <p:spPr>
          <a:xfrm>
            <a:off x="2660520" y="1006777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127FC12-B16D-779B-A6E6-0531FE9B72B2}"/>
              </a:ext>
            </a:extLst>
          </p:cNvPr>
          <p:cNvSpPr/>
          <p:nvPr/>
        </p:nvSpPr>
        <p:spPr>
          <a:xfrm>
            <a:off x="123565" y="490941"/>
            <a:ext cx="2137719" cy="19400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Git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91920-C131-880F-58C0-F311E9176951}"/>
              </a:ext>
            </a:extLst>
          </p:cNvPr>
          <p:cNvSpPr/>
          <p:nvPr/>
        </p:nvSpPr>
        <p:spPr>
          <a:xfrm>
            <a:off x="5202193" y="1220317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62523-3212-EAD6-236B-A231EC47C3E5}"/>
              </a:ext>
            </a:extLst>
          </p:cNvPr>
          <p:cNvSpPr/>
          <p:nvPr/>
        </p:nvSpPr>
        <p:spPr>
          <a:xfrm>
            <a:off x="7539375" y="1220317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A7AE5A5-3C41-A9B6-CB2B-5E6DE5F44681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4491681" y="1460949"/>
            <a:ext cx="710512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FB49EDB-2644-2E47-CDBE-1B212025ECD8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6828863" y="1460949"/>
            <a:ext cx="71051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4F89454-BB1A-9E09-AD06-7E208D8AB295}"/>
              </a:ext>
            </a:extLst>
          </p:cNvPr>
          <p:cNvSpPr/>
          <p:nvPr/>
        </p:nvSpPr>
        <p:spPr>
          <a:xfrm>
            <a:off x="2471350" y="3827497"/>
            <a:ext cx="7241061" cy="19400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A861097-E652-D36B-A5E1-3B93FED761D6}"/>
              </a:ext>
            </a:extLst>
          </p:cNvPr>
          <p:cNvSpPr/>
          <p:nvPr/>
        </p:nvSpPr>
        <p:spPr>
          <a:xfrm>
            <a:off x="2660520" y="4343332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365951F-62E4-A288-DC05-307E5F149DD6}"/>
              </a:ext>
            </a:extLst>
          </p:cNvPr>
          <p:cNvSpPr/>
          <p:nvPr/>
        </p:nvSpPr>
        <p:spPr>
          <a:xfrm>
            <a:off x="123565" y="3827496"/>
            <a:ext cx="2137719" cy="19400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Local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9896E-CA70-ABB9-CEB0-7E20F171D503}"/>
              </a:ext>
            </a:extLst>
          </p:cNvPr>
          <p:cNvSpPr/>
          <p:nvPr/>
        </p:nvSpPr>
        <p:spPr>
          <a:xfrm>
            <a:off x="5202193" y="4102701"/>
            <a:ext cx="1715836" cy="4812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8A7BEB-8860-6BE9-7E5D-1882DD29FC4D}"/>
              </a:ext>
            </a:extLst>
          </p:cNvPr>
          <p:cNvSpPr/>
          <p:nvPr/>
        </p:nvSpPr>
        <p:spPr>
          <a:xfrm>
            <a:off x="7539375" y="4102700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0063F19-C02D-EC87-34BB-3E27DFDC3D3B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4491681" y="4343332"/>
            <a:ext cx="710512" cy="45417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D917B4-0C21-5D03-5CFC-9F39238CE142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918029" y="4343332"/>
            <a:ext cx="62134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9EA26F2-5806-E518-C96E-93F983A4A0FF}"/>
              </a:ext>
            </a:extLst>
          </p:cNvPr>
          <p:cNvSpPr/>
          <p:nvPr/>
        </p:nvSpPr>
        <p:spPr>
          <a:xfrm>
            <a:off x="5202193" y="5011046"/>
            <a:ext cx="1715836" cy="4812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Origin/main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C58835-D3E2-1BB8-FF0D-D98DAD9F67B2}"/>
              </a:ext>
            </a:extLst>
          </p:cNvPr>
          <p:cNvSpPr/>
          <p:nvPr/>
        </p:nvSpPr>
        <p:spPr>
          <a:xfrm>
            <a:off x="7539375" y="5011045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Origin/HEAD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7EF8635-B054-C3D2-95F1-5D79CBF1F93E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918029" y="5251677"/>
            <a:ext cx="62134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EB829E-C319-0C33-4F9E-EC98F3641128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flipH="1" flipV="1">
            <a:off x="4491681" y="4797505"/>
            <a:ext cx="710512" cy="45417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Espace réservé du contenu 3">
            <a:extLst>
              <a:ext uri="{FF2B5EF4-FFF2-40B4-BE49-F238E27FC236}">
                <a16:creationId xmlns:a16="http://schemas.microsoft.com/office/drawing/2014/main" id="{EFA6A1D8-E66D-1398-5657-A87C289E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51" y="5851223"/>
            <a:ext cx="8595360" cy="1006777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Ajoutez un fichier « nom.txt »</a:t>
            </a:r>
          </a:p>
          <a:p>
            <a:pPr lvl="1"/>
            <a:r>
              <a:rPr lang="fr-BE" sz="2800" dirty="0"/>
              <a:t>Commit « Nom »</a:t>
            </a:r>
          </a:p>
        </p:txBody>
      </p:sp>
    </p:spTree>
    <p:extLst>
      <p:ext uri="{BB962C8B-B14F-4D97-AF65-F5344CB8AC3E}">
        <p14:creationId xmlns:p14="http://schemas.microsoft.com/office/powerpoint/2010/main" val="665691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40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569AF7-C5CC-DE2C-380F-2B0E9BA6F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DD6211D-9433-5722-C13E-506781D096CD}"/>
              </a:ext>
            </a:extLst>
          </p:cNvPr>
          <p:cNvSpPr/>
          <p:nvPr/>
        </p:nvSpPr>
        <p:spPr>
          <a:xfrm>
            <a:off x="2471350" y="490942"/>
            <a:ext cx="7241061" cy="19400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C437829-4803-FB0A-89A2-C04F8A6AD04F}"/>
              </a:ext>
            </a:extLst>
          </p:cNvPr>
          <p:cNvSpPr/>
          <p:nvPr/>
        </p:nvSpPr>
        <p:spPr>
          <a:xfrm>
            <a:off x="2660520" y="1006777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F5BE44-27FA-97BE-1A97-0A81D2FFC017}"/>
              </a:ext>
            </a:extLst>
          </p:cNvPr>
          <p:cNvSpPr/>
          <p:nvPr/>
        </p:nvSpPr>
        <p:spPr>
          <a:xfrm>
            <a:off x="123565" y="490941"/>
            <a:ext cx="2137719" cy="19400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Git 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7FE903-B12D-35F9-1A7A-F8E1B657571D}"/>
              </a:ext>
            </a:extLst>
          </p:cNvPr>
          <p:cNvSpPr/>
          <p:nvPr/>
        </p:nvSpPr>
        <p:spPr>
          <a:xfrm>
            <a:off x="5202193" y="1220317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CB54E-02C8-9393-1EBE-AB856A3EF799}"/>
              </a:ext>
            </a:extLst>
          </p:cNvPr>
          <p:cNvSpPr/>
          <p:nvPr/>
        </p:nvSpPr>
        <p:spPr>
          <a:xfrm>
            <a:off x="7539375" y="1220317"/>
            <a:ext cx="1626670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E65F389-1F6B-A6DF-9053-74103F9C5AF2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4491681" y="1460949"/>
            <a:ext cx="710512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27CD4AD-F682-CB73-1519-6302A544F3B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6828863" y="1460949"/>
            <a:ext cx="71051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14494C8-A671-FA52-D841-249FEFF38B61}"/>
              </a:ext>
            </a:extLst>
          </p:cNvPr>
          <p:cNvSpPr/>
          <p:nvPr/>
        </p:nvSpPr>
        <p:spPr>
          <a:xfrm>
            <a:off x="2471350" y="2557849"/>
            <a:ext cx="7241061" cy="3209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95149D2-225E-3B0E-EF6D-E36D106A1D10}"/>
              </a:ext>
            </a:extLst>
          </p:cNvPr>
          <p:cNvSpPr/>
          <p:nvPr/>
        </p:nvSpPr>
        <p:spPr>
          <a:xfrm>
            <a:off x="2660520" y="4343332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20E0C9C-D43B-636E-F99F-DBB543BA9366}"/>
              </a:ext>
            </a:extLst>
          </p:cNvPr>
          <p:cNvSpPr/>
          <p:nvPr/>
        </p:nvSpPr>
        <p:spPr>
          <a:xfrm>
            <a:off x="123565" y="2557849"/>
            <a:ext cx="2137719" cy="32096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Local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4B452-7C3B-1269-E885-F2D4159CBF0B}"/>
              </a:ext>
            </a:extLst>
          </p:cNvPr>
          <p:cNvSpPr/>
          <p:nvPr/>
        </p:nvSpPr>
        <p:spPr>
          <a:xfrm>
            <a:off x="5202193" y="2967269"/>
            <a:ext cx="1715836" cy="4812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3D77DD-2952-F6C6-8A15-3D60BAA126B7}"/>
              </a:ext>
            </a:extLst>
          </p:cNvPr>
          <p:cNvSpPr/>
          <p:nvPr/>
        </p:nvSpPr>
        <p:spPr>
          <a:xfrm>
            <a:off x="7539375" y="2967268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C3F644C-5B66-9597-F581-91FA5A45226E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4491681" y="3207900"/>
            <a:ext cx="710512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AFE98BD-DECC-BDFC-793F-A2CB30645B6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918029" y="3207900"/>
            <a:ext cx="62134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9C607-4922-0D2B-D9F4-774C9D73CF61}"/>
              </a:ext>
            </a:extLst>
          </p:cNvPr>
          <p:cNvSpPr/>
          <p:nvPr/>
        </p:nvSpPr>
        <p:spPr>
          <a:xfrm>
            <a:off x="5233962" y="4556874"/>
            <a:ext cx="1715836" cy="4812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Origin/main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D9DFA9-8CF4-5A2F-286F-5D065392397F}"/>
              </a:ext>
            </a:extLst>
          </p:cNvPr>
          <p:cNvSpPr/>
          <p:nvPr/>
        </p:nvSpPr>
        <p:spPr>
          <a:xfrm>
            <a:off x="7539375" y="4556874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Origin/HEAD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05A1E45-C206-5E15-730F-10E89CF25411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 flipV="1">
            <a:off x="6949798" y="4797505"/>
            <a:ext cx="589577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54C1122-DE07-C105-DD04-A552E3606940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flipH="1">
            <a:off x="4491681" y="4797505"/>
            <a:ext cx="74228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40C7782-1245-F561-500E-081968DEE1F3}"/>
              </a:ext>
            </a:extLst>
          </p:cNvPr>
          <p:cNvSpPr/>
          <p:nvPr/>
        </p:nvSpPr>
        <p:spPr>
          <a:xfrm>
            <a:off x="2660520" y="2753728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6A85271-3728-829C-22B2-61110EDD2583}"/>
              </a:ext>
            </a:extLst>
          </p:cNvPr>
          <p:cNvCxnSpPr>
            <a:stCxn id="2" idx="2"/>
            <a:endCxn id="19" idx="0"/>
          </p:cNvCxnSpPr>
          <p:nvPr/>
        </p:nvCxnSpPr>
        <p:spPr>
          <a:xfrm>
            <a:off x="3576101" y="3662073"/>
            <a:ext cx="0" cy="681259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space réservé du contenu 3">
            <a:extLst>
              <a:ext uri="{FF2B5EF4-FFF2-40B4-BE49-F238E27FC236}">
                <a16:creationId xmlns:a16="http://schemas.microsoft.com/office/drawing/2014/main" id="{5071F6A5-5133-03F6-D41C-968E1B92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51" y="6221686"/>
            <a:ext cx="8595360" cy="636314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Une seul personne (Albert), </a:t>
            </a:r>
            <a:r>
              <a:rPr lang="fr-BE" sz="2800" dirty="0">
                <a:highlight>
                  <a:srgbClr val="000000"/>
                </a:highlight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47903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" grpId="0" animBg="1"/>
      <p:bldP spid="2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F5C41-C13E-9A4F-0484-D5C02BEC7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274811-CFF1-4B9B-1339-2E7DA612A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F09C5-EA3C-8A5E-8D11-BD391327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12FFCDC-6D49-F4CB-4F89-43B5981C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8184"/>
          </a:xfrm>
        </p:spPr>
        <p:txBody>
          <a:bodyPr/>
          <a:lstStyle/>
          <a:p>
            <a:r>
              <a:rPr lang="fr-BE" dirty="0"/>
              <a:t>Trois types d’objets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3C2BEB-4DB3-31B9-5796-62F75A9E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04" y="1379881"/>
            <a:ext cx="5514975" cy="771525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509882-45C8-DDD9-7CCF-6E09FF479687}"/>
              </a:ext>
            </a:extLst>
          </p:cNvPr>
          <p:cNvSpPr/>
          <p:nvPr/>
        </p:nvSpPr>
        <p:spPr>
          <a:xfrm>
            <a:off x="1055592" y="2786447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arbres</a:t>
            </a:r>
          </a:p>
          <a:p>
            <a:pPr algn="ctr"/>
            <a:r>
              <a:rPr lang="fr-BE" dirty="0" err="1"/>
              <a:t>tree</a:t>
            </a:r>
            <a:endParaRPr lang="fr-BE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9F6EBF4-F866-B334-8633-69DCD930CA88}"/>
              </a:ext>
            </a:extLst>
          </p:cNvPr>
          <p:cNvSpPr/>
          <p:nvPr/>
        </p:nvSpPr>
        <p:spPr>
          <a:xfrm>
            <a:off x="4830174" y="2786448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données</a:t>
            </a:r>
          </a:p>
          <a:p>
            <a:pPr algn="ctr"/>
            <a:r>
              <a:rPr lang="fr-BE" dirty="0"/>
              <a:t>blob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D9C689B-B61B-70F8-E5FD-AEB4321C7639}"/>
              </a:ext>
            </a:extLst>
          </p:cNvPr>
          <p:cNvSpPr/>
          <p:nvPr/>
        </p:nvSpPr>
        <p:spPr>
          <a:xfrm>
            <a:off x="8422860" y="2786448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snapshots</a:t>
            </a:r>
          </a:p>
          <a:p>
            <a:pPr algn="ctr"/>
            <a:r>
              <a:rPr lang="fr-BE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623537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15FBB-C43D-60F2-1014-D6CDCA3C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BFA395F-A026-9123-10CD-2A88D592D39C}"/>
              </a:ext>
            </a:extLst>
          </p:cNvPr>
          <p:cNvSpPr/>
          <p:nvPr/>
        </p:nvSpPr>
        <p:spPr>
          <a:xfrm>
            <a:off x="2471350" y="490941"/>
            <a:ext cx="7241061" cy="27959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F104EFA-E7C5-2504-D3E9-C93D2C0514C4}"/>
              </a:ext>
            </a:extLst>
          </p:cNvPr>
          <p:cNvSpPr/>
          <p:nvPr/>
        </p:nvSpPr>
        <p:spPr>
          <a:xfrm>
            <a:off x="2660520" y="2216380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F7D57E-1640-6F38-8DB7-09CFBA4D6B13}"/>
              </a:ext>
            </a:extLst>
          </p:cNvPr>
          <p:cNvSpPr/>
          <p:nvPr/>
        </p:nvSpPr>
        <p:spPr>
          <a:xfrm>
            <a:off x="123565" y="490941"/>
            <a:ext cx="2137719" cy="2795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Git hub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2555712-1ABC-2ABB-697E-28DE47F07EA4}"/>
              </a:ext>
            </a:extLst>
          </p:cNvPr>
          <p:cNvSpPr/>
          <p:nvPr/>
        </p:nvSpPr>
        <p:spPr>
          <a:xfrm>
            <a:off x="2471350" y="3400967"/>
            <a:ext cx="7241061" cy="23665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478AB56-7E32-32A4-EDC4-141D22C87AF5}"/>
              </a:ext>
            </a:extLst>
          </p:cNvPr>
          <p:cNvSpPr/>
          <p:nvPr/>
        </p:nvSpPr>
        <p:spPr>
          <a:xfrm>
            <a:off x="2664640" y="4729338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AFB5652-B70E-77D0-31D0-C32FB31CFE06}"/>
              </a:ext>
            </a:extLst>
          </p:cNvPr>
          <p:cNvSpPr/>
          <p:nvPr/>
        </p:nvSpPr>
        <p:spPr>
          <a:xfrm>
            <a:off x="123565" y="3400966"/>
            <a:ext cx="2137719" cy="23665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Local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E79ED-DEEF-7021-EEC9-0F2A1067CC8B}"/>
              </a:ext>
            </a:extLst>
          </p:cNvPr>
          <p:cNvSpPr/>
          <p:nvPr/>
        </p:nvSpPr>
        <p:spPr>
          <a:xfrm>
            <a:off x="5202193" y="3782745"/>
            <a:ext cx="1715836" cy="4812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6518B8-CD30-26FD-CDB6-8D8936EF37B4}"/>
              </a:ext>
            </a:extLst>
          </p:cNvPr>
          <p:cNvSpPr/>
          <p:nvPr/>
        </p:nvSpPr>
        <p:spPr>
          <a:xfrm>
            <a:off x="7539375" y="3782744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80934CF-CCC5-A3CE-D6A9-2F2BACF3698F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4491681" y="4023376"/>
            <a:ext cx="710512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5D3F6B0-C630-C959-5AFA-9460BF8CB4A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918029" y="4023376"/>
            <a:ext cx="62134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8A150-4911-B570-BB20-40798100016D}"/>
              </a:ext>
            </a:extLst>
          </p:cNvPr>
          <p:cNvSpPr/>
          <p:nvPr/>
        </p:nvSpPr>
        <p:spPr>
          <a:xfrm>
            <a:off x="5238082" y="4942880"/>
            <a:ext cx="1715836" cy="4812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Origin/main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F7172C-F30D-D0A4-75A6-BDE79EE4418D}"/>
              </a:ext>
            </a:extLst>
          </p:cNvPr>
          <p:cNvSpPr/>
          <p:nvPr/>
        </p:nvSpPr>
        <p:spPr>
          <a:xfrm>
            <a:off x="7543495" y="4942880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Origin/HEAD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646908A-3FC0-C565-FF86-C96040415482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 flipV="1">
            <a:off x="6953918" y="5183511"/>
            <a:ext cx="589577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B70ECA1-FF3F-BDB4-6EA3-A67CA5E383EA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flipH="1" flipV="1">
            <a:off x="4491681" y="4023377"/>
            <a:ext cx="746401" cy="116013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A5C319D-9074-0816-5546-BC767FBF5F37}"/>
              </a:ext>
            </a:extLst>
          </p:cNvPr>
          <p:cNvSpPr/>
          <p:nvPr/>
        </p:nvSpPr>
        <p:spPr>
          <a:xfrm>
            <a:off x="2660520" y="3569204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0A860C-20E7-045A-3903-897B6434940F}"/>
              </a:ext>
            </a:extLst>
          </p:cNvPr>
          <p:cNvCxnSpPr>
            <a:stCxn id="2" idx="2"/>
            <a:endCxn id="19" idx="0"/>
          </p:cNvCxnSpPr>
          <p:nvPr/>
        </p:nvCxnSpPr>
        <p:spPr>
          <a:xfrm>
            <a:off x="3576101" y="4477549"/>
            <a:ext cx="4120" cy="251789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space réservé du contenu 3">
            <a:extLst>
              <a:ext uri="{FF2B5EF4-FFF2-40B4-BE49-F238E27FC236}">
                <a16:creationId xmlns:a16="http://schemas.microsoft.com/office/drawing/2014/main" id="{DBC51331-3C05-2D22-87CB-D4E8ABE6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51" y="6221686"/>
            <a:ext cx="8595360" cy="636314"/>
          </a:xfrm>
        </p:spPr>
        <p:txBody>
          <a:bodyPr>
            <a:normAutofit/>
          </a:bodyPr>
          <a:lstStyle/>
          <a:p>
            <a:pPr lvl="1"/>
            <a:r>
              <a:rPr lang="fr-BE" sz="2800" dirty="0"/>
              <a:t>Et si quelqu’un d’autre fait un push ?</a:t>
            </a:r>
            <a:endParaRPr lang="fr-BE" sz="2800" dirty="0">
              <a:highlight>
                <a:srgbClr val="000000"/>
              </a:highligh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E750EC-5AB0-EC98-948C-09CA8C984403}"/>
              </a:ext>
            </a:extLst>
          </p:cNvPr>
          <p:cNvSpPr/>
          <p:nvPr/>
        </p:nvSpPr>
        <p:spPr>
          <a:xfrm>
            <a:off x="5202193" y="1117962"/>
            <a:ext cx="1715836" cy="4812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BB824E-6D3F-FC66-41F3-A43AB98FC465}"/>
              </a:ext>
            </a:extLst>
          </p:cNvPr>
          <p:cNvSpPr/>
          <p:nvPr/>
        </p:nvSpPr>
        <p:spPr>
          <a:xfrm>
            <a:off x="7539375" y="1117961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A6CD5CB-295F-E36F-8C3F-BDF0ACA5B857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>
            <a:off x="4491681" y="1358593"/>
            <a:ext cx="710512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64EC0A-2B2F-F759-F258-D8F782B60EE6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6918029" y="1358593"/>
            <a:ext cx="62134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86221288-FAD5-1CAD-1678-30D6A126CB3D}"/>
              </a:ext>
            </a:extLst>
          </p:cNvPr>
          <p:cNvSpPr/>
          <p:nvPr/>
        </p:nvSpPr>
        <p:spPr>
          <a:xfrm>
            <a:off x="2660520" y="904421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AF435EF-2DD6-B769-3438-E37E1AF9E00C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3576101" y="1812766"/>
            <a:ext cx="0" cy="403614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9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04F51E-C3FE-4EEB-5883-0DEBB5F1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A7237F1-5E7C-43D4-F9BF-96E66DD6FEBC}"/>
              </a:ext>
            </a:extLst>
          </p:cNvPr>
          <p:cNvSpPr/>
          <p:nvPr/>
        </p:nvSpPr>
        <p:spPr>
          <a:xfrm>
            <a:off x="123566" y="1344231"/>
            <a:ext cx="2137718" cy="4423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2144592-5BCD-5A3B-A4D8-B31380F91820}"/>
              </a:ext>
            </a:extLst>
          </p:cNvPr>
          <p:cNvSpPr/>
          <p:nvPr/>
        </p:nvSpPr>
        <p:spPr>
          <a:xfrm>
            <a:off x="284933" y="4640530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2D81875-12CF-0E0D-DC50-EDAC7AA394AE}"/>
              </a:ext>
            </a:extLst>
          </p:cNvPr>
          <p:cNvSpPr/>
          <p:nvPr/>
        </p:nvSpPr>
        <p:spPr>
          <a:xfrm>
            <a:off x="123565" y="490941"/>
            <a:ext cx="2137719" cy="627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Git hub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33F9EE7-ECC2-65D9-C3B5-D06DA462E902}"/>
              </a:ext>
            </a:extLst>
          </p:cNvPr>
          <p:cNvSpPr/>
          <p:nvPr/>
        </p:nvSpPr>
        <p:spPr>
          <a:xfrm>
            <a:off x="2471350" y="1344231"/>
            <a:ext cx="2137719" cy="4423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7C51632-CFEB-5844-43A2-672989651B36}"/>
              </a:ext>
            </a:extLst>
          </p:cNvPr>
          <p:cNvSpPr/>
          <p:nvPr/>
        </p:nvSpPr>
        <p:spPr>
          <a:xfrm>
            <a:off x="2606664" y="4640529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AE49B60-D1A7-ADE9-E1B5-2742465A9CDE}"/>
              </a:ext>
            </a:extLst>
          </p:cNvPr>
          <p:cNvSpPr/>
          <p:nvPr/>
        </p:nvSpPr>
        <p:spPr>
          <a:xfrm>
            <a:off x="2507240" y="490941"/>
            <a:ext cx="2137719" cy="627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Albert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C9B9C6B-2BEA-8C6C-D2C1-45335C6D5765}"/>
              </a:ext>
            </a:extLst>
          </p:cNvPr>
          <p:cNvSpPr/>
          <p:nvPr/>
        </p:nvSpPr>
        <p:spPr>
          <a:xfrm>
            <a:off x="2606665" y="3328571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84A17E1-8B81-F7D8-888A-87CEA9DE6956}"/>
              </a:ext>
            </a:extLst>
          </p:cNvPr>
          <p:cNvCxnSpPr>
            <a:stCxn id="2" idx="2"/>
            <a:endCxn id="19" idx="0"/>
          </p:cNvCxnSpPr>
          <p:nvPr/>
        </p:nvCxnSpPr>
        <p:spPr>
          <a:xfrm flipH="1">
            <a:off x="3522245" y="4236916"/>
            <a:ext cx="1" cy="403613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Espace réservé du contenu 3">
            <a:extLst>
              <a:ext uri="{FF2B5EF4-FFF2-40B4-BE49-F238E27FC236}">
                <a16:creationId xmlns:a16="http://schemas.microsoft.com/office/drawing/2014/main" id="{E2842093-56DE-0992-5AA0-67D7D2ED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50" y="5857103"/>
            <a:ext cx="9460334" cy="1000897"/>
          </a:xfrm>
        </p:spPr>
        <p:txBody>
          <a:bodyPr>
            <a:normAutofit fontScale="92500"/>
          </a:bodyPr>
          <a:lstStyle/>
          <a:p>
            <a:pPr lvl="1"/>
            <a:r>
              <a:rPr lang="fr-BE" sz="2800" dirty="0"/>
              <a:t>L’historique n’est pas compatible</a:t>
            </a:r>
          </a:p>
          <a:p>
            <a:pPr lvl="1"/>
            <a:r>
              <a:rPr lang="fr-BE" sz="2800" dirty="0"/>
              <a:t>Il faut faire </a:t>
            </a:r>
            <a:r>
              <a:rPr lang="fr-BE" sz="2800" dirty="0">
                <a:highlight>
                  <a:srgbClr val="000000"/>
                </a:highlight>
              </a:rPr>
              <a:t>git </a:t>
            </a:r>
            <a:r>
              <a:rPr lang="fr-BE" sz="2800" dirty="0" err="1">
                <a:highlight>
                  <a:srgbClr val="000000"/>
                </a:highlight>
              </a:rPr>
              <a:t>fetch</a:t>
            </a:r>
            <a:r>
              <a:rPr lang="fr-BE" sz="2800" dirty="0"/>
              <a:t>, puis </a:t>
            </a:r>
            <a:r>
              <a:rPr lang="fr-BE" sz="2800" dirty="0">
                <a:highlight>
                  <a:srgbClr val="000000"/>
                </a:highlight>
              </a:rPr>
              <a:t>git merge</a:t>
            </a:r>
            <a:r>
              <a:rPr lang="fr-BE" sz="2800" dirty="0"/>
              <a:t> puis enfin </a:t>
            </a:r>
            <a:r>
              <a:rPr lang="fr-BE" sz="2800" dirty="0">
                <a:highlight>
                  <a:srgbClr val="000000"/>
                </a:highlight>
              </a:rPr>
              <a:t>git push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7D09922-9B12-4D7D-1BC1-772CD9D68222}"/>
              </a:ext>
            </a:extLst>
          </p:cNvPr>
          <p:cNvSpPr/>
          <p:nvPr/>
        </p:nvSpPr>
        <p:spPr>
          <a:xfrm>
            <a:off x="284933" y="3328571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9ECB943-4B6D-39DD-9AC8-BCE63C70DEA1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1200514" y="4236916"/>
            <a:ext cx="0" cy="403614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639F4A5-E84B-58A3-C12B-63F996199CCD}"/>
              </a:ext>
            </a:extLst>
          </p:cNvPr>
          <p:cNvSpPr/>
          <p:nvPr/>
        </p:nvSpPr>
        <p:spPr>
          <a:xfrm>
            <a:off x="7585862" y="1344231"/>
            <a:ext cx="2137719" cy="4423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90FB67C-6EFD-440E-E3C3-C03C43A03670}"/>
              </a:ext>
            </a:extLst>
          </p:cNvPr>
          <p:cNvSpPr/>
          <p:nvPr/>
        </p:nvSpPr>
        <p:spPr>
          <a:xfrm>
            <a:off x="7721176" y="4640529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895AC6D-A4A9-A3DD-B9EB-594CB56A67D7}"/>
              </a:ext>
            </a:extLst>
          </p:cNvPr>
          <p:cNvSpPr/>
          <p:nvPr/>
        </p:nvSpPr>
        <p:spPr>
          <a:xfrm>
            <a:off x="7621752" y="490941"/>
            <a:ext cx="2137719" cy="627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Bernard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F61522F-C207-A33C-7427-50C4D8D818E0}"/>
              </a:ext>
            </a:extLst>
          </p:cNvPr>
          <p:cNvSpPr/>
          <p:nvPr/>
        </p:nvSpPr>
        <p:spPr>
          <a:xfrm>
            <a:off x="7721177" y="3328571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C2</a:t>
            </a:r>
          </a:p>
          <a:p>
            <a:pPr algn="ctr"/>
            <a:r>
              <a:rPr lang="fr-BE" dirty="0"/>
              <a:t>Bernard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FEE2C04-8246-F6BC-5A2F-219F79AFB264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H="1">
            <a:off x="8636757" y="4236916"/>
            <a:ext cx="1" cy="403613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34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72933B-1292-0703-D412-85008F27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32F3A7D-0414-DF05-795D-24D42DE1AD55}"/>
              </a:ext>
            </a:extLst>
          </p:cNvPr>
          <p:cNvSpPr/>
          <p:nvPr/>
        </p:nvSpPr>
        <p:spPr>
          <a:xfrm>
            <a:off x="123566" y="1344231"/>
            <a:ext cx="2137718" cy="4423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37D209A-6131-8DB0-3AFE-67790074E144}"/>
              </a:ext>
            </a:extLst>
          </p:cNvPr>
          <p:cNvSpPr/>
          <p:nvPr/>
        </p:nvSpPr>
        <p:spPr>
          <a:xfrm>
            <a:off x="284933" y="4640530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3737C31-350E-9A79-09EC-C044A9000760}"/>
              </a:ext>
            </a:extLst>
          </p:cNvPr>
          <p:cNvSpPr/>
          <p:nvPr/>
        </p:nvSpPr>
        <p:spPr>
          <a:xfrm>
            <a:off x="123565" y="490941"/>
            <a:ext cx="2137719" cy="627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Git hub</a:t>
            </a:r>
          </a:p>
        </p:txBody>
      </p:sp>
      <p:sp>
        <p:nvSpPr>
          <p:cNvPr id="26" name="Espace réservé du contenu 3">
            <a:extLst>
              <a:ext uri="{FF2B5EF4-FFF2-40B4-BE49-F238E27FC236}">
                <a16:creationId xmlns:a16="http://schemas.microsoft.com/office/drawing/2014/main" id="{E2E7AF1F-CB1B-9A04-5C1F-772AF9BC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5" y="6036052"/>
            <a:ext cx="2137718" cy="62702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fr-BE" sz="2800" dirty="0">
                <a:highlight>
                  <a:srgbClr val="000000"/>
                </a:highlight>
              </a:rPr>
              <a:t>git </a:t>
            </a:r>
            <a:r>
              <a:rPr lang="fr-BE" sz="2800" dirty="0" err="1">
                <a:highlight>
                  <a:srgbClr val="000000"/>
                </a:highlight>
              </a:rPr>
              <a:t>fetch</a:t>
            </a:r>
            <a:endParaRPr lang="fr-BE" sz="2800" dirty="0">
              <a:highlight>
                <a:srgbClr val="000000"/>
              </a:highlight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4D12AC7-1A19-7A1D-AD2C-82FDA2D27CD3}"/>
              </a:ext>
            </a:extLst>
          </p:cNvPr>
          <p:cNvSpPr/>
          <p:nvPr/>
        </p:nvSpPr>
        <p:spPr>
          <a:xfrm>
            <a:off x="284933" y="3328571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2AC23E4-A4F5-336A-949A-9A54C87CD5B2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1200514" y="4236916"/>
            <a:ext cx="0" cy="403614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5DCC9B6-AC6D-1338-012E-D8AF83BE62D3}"/>
              </a:ext>
            </a:extLst>
          </p:cNvPr>
          <p:cNvSpPr/>
          <p:nvPr/>
        </p:nvSpPr>
        <p:spPr>
          <a:xfrm>
            <a:off x="2594919" y="1344231"/>
            <a:ext cx="8575589" cy="4423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70CA0E9-17BC-E124-721D-E0CBBFECBB82}"/>
              </a:ext>
            </a:extLst>
          </p:cNvPr>
          <p:cNvSpPr/>
          <p:nvPr/>
        </p:nvSpPr>
        <p:spPr>
          <a:xfrm>
            <a:off x="7022609" y="4640530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8BC0AE8-48B2-5C92-796D-76A2A3F4F1E9}"/>
              </a:ext>
            </a:extLst>
          </p:cNvPr>
          <p:cNvSpPr/>
          <p:nvPr/>
        </p:nvSpPr>
        <p:spPr>
          <a:xfrm>
            <a:off x="2594920" y="490941"/>
            <a:ext cx="8575588" cy="627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Bernard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1623951-0B9E-2C6E-E0D9-42ABF3F9F65C}"/>
              </a:ext>
            </a:extLst>
          </p:cNvPr>
          <p:cNvSpPr/>
          <p:nvPr/>
        </p:nvSpPr>
        <p:spPr>
          <a:xfrm>
            <a:off x="7022608" y="2874398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C2</a:t>
            </a:r>
          </a:p>
          <a:p>
            <a:pPr algn="ctr"/>
            <a:r>
              <a:rPr lang="fr-BE" dirty="0"/>
              <a:t>Bernard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818FF87-EFEE-7D72-AA26-494459BC7D1A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7938189" y="3782743"/>
            <a:ext cx="1" cy="857787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3F4B5E-9760-8C59-DC3E-5AE2ABDA3303}"/>
              </a:ext>
            </a:extLst>
          </p:cNvPr>
          <p:cNvSpPr/>
          <p:nvPr/>
        </p:nvSpPr>
        <p:spPr>
          <a:xfrm>
            <a:off x="4931636" y="3296103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9B72BF91-EFA4-AB18-8A11-D62CDB047A71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674662" y="3377002"/>
            <a:ext cx="436082" cy="2090973"/>
          </a:xfrm>
          <a:prstGeom prst="bentConnector3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CD62A-13B3-E40D-7B8B-D85F4F229413}"/>
              </a:ext>
            </a:extLst>
          </p:cNvPr>
          <p:cNvSpPr/>
          <p:nvPr/>
        </p:nvSpPr>
        <p:spPr>
          <a:xfrm>
            <a:off x="3045784" y="1626713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Origin/HEAD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A39051-5969-B37E-5F19-153757033FA0}"/>
              </a:ext>
            </a:extLst>
          </p:cNvPr>
          <p:cNvSpPr/>
          <p:nvPr/>
        </p:nvSpPr>
        <p:spPr>
          <a:xfrm>
            <a:off x="3045784" y="2633766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Origin/main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51CF3AE-72F0-D65A-6571-4934B801EE6D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3903702" y="2107976"/>
            <a:ext cx="0" cy="52579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8AB5669B-B011-F0D7-D1F3-4CA1B72CC8DD}"/>
              </a:ext>
            </a:extLst>
          </p:cNvPr>
          <p:cNvCxnSpPr>
            <a:stCxn id="21" idx="2"/>
            <a:endCxn id="3" idx="1"/>
          </p:cNvCxnSpPr>
          <p:nvPr/>
        </p:nvCxnSpPr>
        <p:spPr>
          <a:xfrm rot="16200000" flipH="1">
            <a:off x="4100046" y="2918685"/>
            <a:ext cx="635247" cy="1027934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63133-5BFC-5632-2A4F-209DF187CB53}"/>
              </a:ext>
            </a:extLst>
          </p:cNvPr>
          <p:cNvSpPr/>
          <p:nvPr/>
        </p:nvSpPr>
        <p:spPr>
          <a:xfrm>
            <a:off x="9023785" y="4613439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454CBE-5FE7-9E6F-BBA3-B70A921FAC18}"/>
              </a:ext>
            </a:extLst>
          </p:cNvPr>
          <p:cNvSpPr/>
          <p:nvPr/>
        </p:nvSpPr>
        <p:spPr>
          <a:xfrm>
            <a:off x="9023785" y="3782743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C721F0E-7B35-9E23-0A9E-71E9ED90BE7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9881703" y="4264006"/>
            <a:ext cx="0" cy="34943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ED17819D-2B65-91A2-ABCD-408FB1C2E6D1}"/>
              </a:ext>
            </a:extLst>
          </p:cNvPr>
          <p:cNvCxnSpPr>
            <a:cxnSpLocks/>
            <a:stCxn id="18" idx="0"/>
            <a:endCxn id="13" idx="3"/>
          </p:cNvCxnSpPr>
          <p:nvPr/>
        </p:nvCxnSpPr>
        <p:spPr>
          <a:xfrm rot="16200000" flipV="1">
            <a:off x="9140650" y="3041690"/>
            <a:ext cx="454172" cy="1027934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2957F380-1578-08CF-BF68-1E0F478A9523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4473319" y="2545412"/>
            <a:ext cx="1979673" cy="3118906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85C893CC-F263-90DB-4243-D63FE627605B}"/>
              </a:ext>
            </a:extLst>
          </p:cNvPr>
          <p:cNvSpPr txBox="1">
            <a:spLocks/>
          </p:cNvSpPr>
          <p:nvPr/>
        </p:nvSpPr>
        <p:spPr>
          <a:xfrm>
            <a:off x="2116094" y="6031801"/>
            <a:ext cx="2091380" cy="62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r>
              <a:rPr lang="fr-BE" sz="2800" dirty="0">
                <a:highlight>
                  <a:srgbClr val="000000"/>
                </a:highlight>
              </a:rPr>
              <a:t>git merge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91C5087-C08A-C676-54F7-36CD78FB720B}"/>
              </a:ext>
            </a:extLst>
          </p:cNvPr>
          <p:cNvSpPr txBox="1">
            <a:spLocks/>
          </p:cNvSpPr>
          <p:nvPr/>
        </p:nvSpPr>
        <p:spPr>
          <a:xfrm>
            <a:off x="4778094" y="6031800"/>
            <a:ext cx="2091380" cy="62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r>
              <a:rPr lang="fr-BE" sz="2800" dirty="0">
                <a:highlight>
                  <a:srgbClr val="000000"/>
                </a:highlight>
              </a:rPr>
              <a:t>git push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A3A48E2E-F93A-B240-2551-83191E6D148B}"/>
              </a:ext>
            </a:extLst>
          </p:cNvPr>
          <p:cNvSpPr/>
          <p:nvPr/>
        </p:nvSpPr>
        <p:spPr>
          <a:xfrm>
            <a:off x="4931635" y="1620368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C3</a:t>
            </a:r>
          </a:p>
          <a:p>
            <a:pPr algn="ctr"/>
            <a:r>
              <a:rPr lang="fr-BE" dirty="0" err="1"/>
              <a:t>AlbertBernard</a:t>
            </a:r>
            <a:endParaRPr lang="fr-BE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FC623F4-0BB4-821F-9891-C7BA88BC6BB0}"/>
              </a:ext>
            </a:extLst>
          </p:cNvPr>
          <p:cNvCxnSpPr>
            <a:stCxn id="34" idx="2"/>
            <a:endCxn id="3" idx="0"/>
          </p:cNvCxnSpPr>
          <p:nvPr/>
        </p:nvCxnSpPr>
        <p:spPr>
          <a:xfrm>
            <a:off x="5847216" y="2528713"/>
            <a:ext cx="1" cy="76739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B0CEAD9-E5EA-611F-DFBA-BE661E7A06B1}"/>
              </a:ext>
            </a:extLst>
          </p:cNvPr>
          <p:cNvCxnSpPr>
            <a:stCxn id="34" idx="2"/>
            <a:endCxn id="13" idx="0"/>
          </p:cNvCxnSpPr>
          <p:nvPr/>
        </p:nvCxnSpPr>
        <p:spPr>
          <a:xfrm rot="16200000" flipH="1">
            <a:off x="6719860" y="1656068"/>
            <a:ext cx="345685" cy="2090973"/>
          </a:xfrm>
          <a:prstGeom prst="bentConnector3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130681D9-519C-AA5C-D8F8-1F0B1F7A49A7}"/>
              </a:ext>
            </a:extLst>
          </p:cNvPr>
          <p:cNvCxnSpPr>
            <a:cxnSpLocks/>
            <a:stCxn id="18" idx="0"/>
            <a:endCxn id="34" idx="3"/>
          </p:cNvCxnSpPr>
          <p:nvPr/>
        </p:nvCxnSpPr>
        <p:spPr>
          <a:xfrm rot="16200000" flipV="1">
            <a:off x="7468149" y="1369188"/>
            <a:ext cx="1708202" cy="3118907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07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" grpId="0" animBg="1"/>
      <p:bldP spid="15" grpId="0" animBg="1"/>
      <p:bldP spid="21" grpId="0" animBg="1"/>
      <p:bldP spid="17" grpId="0" animBg="1"/>
      <p:bldP spid="18" grpId="0" animBg="1"/>
      <p:bldP spid="32" grpId="0"/>
      <p:bldP spid="33" grpId="0"/>
      <p:bldP spid="3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5F5A2F-BF57-94A2-409B-E8548200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78CD280-B624-D194-BDFC-2CA07A57CDAC}"/>
              </a:ext>
            </a:extLst>
          </p:cNvPr>
          <p:cNvSpPr/>
          <p:nvPr/>
        </p:nvSpPr>
        <p:spPr>
          <a:xfrm>
            <a:off x="123566" y="1344231"/>
            <a:ext cx="2137718" cy="4423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278E8A9-E3B5-08A0-E4A1-FA8B79AE7648}"/>
              </a:ext>
            </a:extLst>
          </p:cNvPr>
          <p:cNvSpPr/>
          <p:nvPr/>
        </p:nvSpPr>
        <p:spPr>
          <a:xfrm>
            <a:off x="284933" y="4640530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6C95528-5D04-BE4D-4268-D1938D28731D}"/>
              </a:ext>
            </a:extLst>
          </p:cNvPr>
          <p:cNvSpPr/>
          <p:nvPr/>
        </p:nvSpPr>
        <p:spPr>
          <a:xfrm>
            <a:off x="123565" y="490941"/>
            <a:ext cx="2137719" cy="627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Git hub</a:t>
            </a:r>
          </a:p>
        </p:txBody>
      </p:sp>
      <p:sp>
        <p:nvSpPr>
          <p:cNvPr id="26" name="Espace réservé du contenu 3">
            <a:extLst>
              <a:ext uri="{FF2B5EF4-FFF2-40B4-BE49-F238E27FC236}">
                <a16:creationId xmlns:a16="http://schemas.microsoft.com/office/drawing/2014/main" id="{84054E25-AA91-4635-93EF-C828BBA6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5" y="6036052"/>
            <a:ext cx="2137718" cy="62702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fr-BE" sz="2800" dirty="0">
                <a:highlight>
                  <a:srgbClr val="000000"/>
                </a:highlight>
              </a:rPr>
              <a:t>git </a:t>
            </a:r>
            <a:r>
              <a:rPr lang="fr-BE" sz="2800" dirty="0" err="1">
                <a:highlight>
                  <a:srgbClr val="000000"/>
                </a:highlight>
              </a:rPr>
              <a:t>fetch</a:t>
            </a:r>
            <a:endParaRPr lang="fr-BE" sz="2800" dirty="0">
              <a:highlight>
                <a:srgbClr val="000000"/>
              </a:highlight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6A1486CD-EF87-4EC5-FAED-702779D36E63}"/>
              </a:ext>
            </a:extLst>
          </p:cNvPr>
          <p:cNvSpPr/>
          <p:nvPr/>
        </p:nvSpPr>
        <p:spPr>
          <a:xfrm>
            <a:off x="284933" y="3328571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D97C33D-342E-4715-105A-193787C76039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1200514" y="4236916"/>
            <a:ext cx="0" cy="403614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50094B6-5FEC-6CAE-69A4-1E759192A97A}"/>
              </a:ext>
            </a:extLst>
          </p:cNvPr>
          <p:cNvSpPr/>
          <p:nvPr/>
        </p:nvSpPr>
        <p:spPr>
          <a:xfrm>
            <a:off x="2594919" y="1344231"/>
            <a:ext cx="8575589" cy="4423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F873BA7-849E-1A85-5C29-AE76A92A7E1D}"/>
              </a:ext>
            </a:extLst>
          </p:cNvPr>
          <p:cNvSpPr/>
          <p:nvPr/>
        </p:nvSpPr>
        <p:spPr>
          <a:xfrm>
            <a:off x="7022609" y="4640530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B25C99E-E673-A085-F26D-BDE8AE806602}"/>
              </a:ext>
            </a:extLst>
          </p:cNvPr>
          <p:cNvSpPr/>
          <p:nvPr/>
        </p:nvSpPr>
        <p:spPr>
          <a:xfrm>
            <a:off x="2594920" y="490941"/>
            <a:ext cx="8575588" cy="627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Bernard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EB5D8D-6464-DF50-172F-9136130A5A20}"/>
              </a:ext>
            </a:extLst>
          </p:cNvPr>
          <p:cNvSpPr/>
          <p:nvPr/>
        </p:nvSpPr>
        <p:spPr>
          <a:xfrm>
            <a:off x="7022608" y="2874398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C2</a:t>
            </a:r>
          </a:p>
          <a:p>
            <a:pPr algn="ctr"/>
            <a:r>
              <a:rPr lang="fr-BE" dirty="0"/>
              <a:t>Bernard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EDC1807-7D8C-90E5-17EE-FFAE6CAB319B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7938189" y="3782743"/>
            <a:ext cx="1" cy="857787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677BEF5-CA89-FED5-0CEE-48F11ABF5027}"/>
              </a:ext>
            </a:extLst>
          </p:cNvPr>
          <p:cNvSpPr/>
          <p:nvPr/>
        </p:nvSpPr>
        <p:spPr>
          <a:xfrm>
            <a:off x="4931636" y="3296103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10215985-588C-620D-FA25-3FADA1A35E39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674662" y="3377002"/>
            <a:ext cx="436082" cy="2090973"/>
          </a:xfrm>
          <a:prstGeom prst="bentConnector3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D345A-481C-DC26-1460-4A4DA518DDA3}"/>
              </a:ext>
            </a:extLst>
          </p:cNvPr>
          <p:cNvSpPr/>
          <p:nvPr/>
        </p:nvSpPr>
        <p:spPr>
          <a:xfrm>
            <a:off x="3020770" y="4613438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Origin/HEAD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EA3DB-7072-BF54-33E6-A01A7C5152ED}"/>
              </a:ext>
            </a:extLst>
          </p:cNvPr>
          <p:cNvSpPr/>
          <p:nvPr/>
        </p:nvSpPr>
        <p:spPr>
          <a:xfrm>
            <a:off x="3020770" y="3755653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Origin/main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5AA4D6C-7BCD-5CAD-3952-C54458FD30DB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3878688" y="4236916"/>
            <a:ext cx="0" cy="37652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9E3E9-07BB-096F-E1C6-7198809DDE45}"/>
              </a:ext>
            </a:extLst>
          </p:cNvPr>
          <p:cNvSpPr/>
          <p:nvPr/>
        </p:nvSpPr>
        <p:spPr>
          <a:xfrm>
            <a:off x="9023785" y="4613439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A0AD32-B7C9-C90F-BE8B-2CBF05A05729}"/>
              </a:ext>
            </a:extLst>
          </p:cNvPr>
          <p:cNvSpPr/>
          <p:nvPr/>
        </p:nvSpPr>
        <p:spPr>
          <a:xfrm>
            <a:off x="9023785" y="3782743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793E1-25DB-757A-EBC5-4A1398A1348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9881703" y="4264006"/>
            <a:ext cx="0" cy="34943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C887CC44-33E9-62E9-3773-3E3FC4BBA9C1}"/>
              </a:ext>
            </a:extLst>
          </p:cNvPr>
          <p:cNvSpPr txBox="1">
            <a:spLocks/>
          </p:cNvSpPr>
          <p:nvPr/>
        </p:nvSpPr>
        <p:spPr>
          <a:xfrm>
            <a:off x="2116094" y="6031801"/>
            <a:ext cx="2091380" cy="62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r>
              <a:rPr lang="fr-BE" sz="2800" dirty="0">
                <a:highlight>
                  <a:srgbClr val="000000"/>
                </a:highlight>
              </a:rPr>
              <a:t>git merge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95062C6C-E927-BD9E-C46E-8401B23667E6}"/>
              </a:ext>
            </a:extLst>
          </p:cNvPr>
          <p:cNvSpPr txBox="1">
            <a:spLocks/>
          </p:cNvSpPr>
          <p:nvPr/>
        </p:nvSpPr>
        <p:spPr>
          <a:xfrm>
            <a:off x="4778094" y="6031800"/>
            <a:ext cx="2091380" cy="62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r>
              <a:rPr lang="fr-BE" sz="2800" dirty="0">
                <a:highlight>
                  <a:srgbClr val="000000"/>
                </a:highlight>
              </a:rPr>
              <a:t>git push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FA829B4-F926-BD74-D487-91674CB7373F}"/>
              </a:ext>
            </a:extLst>
          </p:cNvPr>
          <p:cNvSpPr/>
          <p:nvPr/>
        </p:nvSpPr>
        <p:spPr>
          <a:xfrm>
            <a:off x="4931635" y="1620368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C3</a:t>
            </a:r>
          </a:p>
          <a:p>
            <a:pPr algn="ctr"/>
            <a:r>
              <a:rPr lang="fr-BE" dirty="0" err="1"/>
              <a:t>AlbertBernard</a:t>
            </a:r>
            <a:endParaRPr lang="fr-BE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D64CCF9-FCA9-1CA3-03EB-1158D94A7812}"/>
              </a:ext>
            </a:extLst>
          </p:cNvPr>
          <p:cNvCxnSpPr>
            <a:stCxn id="34" idx="2"/>
            <a:endCxn id="3" idx="0"/>
          </p:cNvCxnSpPr>
          <p:nvPr/>
        </p:nvCxnSpPr>
        <p:spPr>
          <a:xfrm>
            <a:off x="5847216" y="2528713"/>
            <a:ext cx="1" cy="76739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338F56E0-AEBF-983A-FA08-4670EE2CC422}"/>
              </a:ext>
            </a:extLst>
          </p:cNvPr>
          <p:cNvCxnSpPr>
            <a:stCxn id="34" idx="2"/>
            <a:endCxn id="13" idx="0"/>
          </p:cNvCxnSpPr>
          <p:nvPr/>
        </p:nvCxnSpPr>
        <p:spPr>
          <a:xfrm rot="16200000" flipH="1">
            <a:off x="6719860" y="1656068"/>
            <a:ext cx="345685" cy="2090973"/>
          </a:xfrm>
          <a:prstGeom prst="bentConnector3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B81EDF5A-6847-6E56-B142-7DF624E86E61}"/>
              </a:ext>
            </a:extLst>
          </p:cNvPr>
          <p:cNvCxnSpPr>
            <a:cxnSpLocks/>
            <a:stCxn id="18" idx="0"/>
            <a:endCxn id="34" idx="3"/>
          </p:cNvCxnSpPr>
          <p:nvPr/>
        </p:nvCxnSpPr>
        <p:spPr>
          <a:xfrm rot="16200000" flipV="1">
            <a:off x="7468149" y="1369188"/>
            <a:ext cx="1708202" cy="3118907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00699929-6F39-8D5E-9F3F-F379A83B8816}"/>
              </a:ext>
            </a:extLst>
          </p:cNvPr>
          <p:cNvCxnSpPr>
            <a:cxnSpLocks/>
            <a:stCxn id="21" idx="0"/>
            <a:endCxn id="34" idx="1"/>
          </p:cNvCxnSpPr>
          <p:nvPr/>
        </p:nvCxnSpPr>
        <p:spPr>
          <a:xfrm rot="5400000" flipH="1" flipV="1">
            <a:off x="3564605" y="2388624"/>
            <a:ext cx="1681112" cy="1052947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CA02021-6CC6-3F77-952A-2FDDA433E046}"/>
              </a:ext>
            </a:extLst>
          </p:cNvPr>
          <p:cNvSpPr/>
          <p:nvPr/>
        </p:nvSpPr>
        <p:spPr>
          <a:xfrm>
            <a:off x="276843" y="2016612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C3</a:t>
            </a:r>
          </a:p>
          <a:p>
            <a:pPr algn="ctr"/>
            <a:r>
              <a:rPr lang="fr-BE" dirty="0" err="1"/>
              <a:t>AlbertBernard</a:t>
            </a:r>
            <a:endParaRPr lang="fr-BE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E5CD1A5-7A58-3D9E-9BE2-9FD795807370}"/>
              </a:ext>
            </a:extLst>
          </p:cNvPr>
          <p:cNvCxnSpPr>
            <a:cxnSpLocks/>
            <a:stCxn id="2" idx="2"/>
            <a:endCxn id="43" idx="0"/>
          </p:cNvCxnSpPr>
          <p:nvPr/>
        </p:nvCxnSpPr>
        <p:spPr>
          <a:xfrm>
            <a:off x="1192424" y="2924957"/>
            <a:ext cx="8090" cy="403614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10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F03BF-7C60-3564-6323-AC260FA5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B2BD971-65D3-C2E1-5D5D-6500373FB3A8}"/>
              </a:ext>
            </a:extLst>
          </p:cNvPr>
          <p:cNvSpPr/>
          <p:nvPr/>
        </p:nvSpPr>
        <p:spPr>
          <a:xfrm>
            <a:off x="123566" y="1344231"/>
            <a:ext cx="4251456" cy="4423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5A26CAF-AEC3-4D33-8131-1619D99A3E94}"/>
              </a:ext>
            </a:extLst>
          </p:cNvPr>
          <p:cNvSpPr/>
          <p:nvPr/>
        </p:nvSpPr>
        <p:spPr>
          <a:xfrm>
            <a:off x="284933" y="4640530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0A8C279-F6E2-29E2-BFD4-CA24F2033125}"/>
              </a:ext>
            </a:extLst>
          </p:cNvPr>
          <p:cNvSpPr/>
          <p:nvPr/>
        </p:nvSpPr>
        <p:spPr>
          <a:xfrm>
            <a:off x="123565" y="490941"/>
            <a:ext cx="4251456" cy="627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Git hub</a:t>
            </a:r>
          </a:p>
        </p:txBody>
      </p:sp>
      <p:sp>
        <p:nvSpPr>
          <p:cNvPr id="26" name="Espace réservé du contenu 3">
            <a:extLst>
              <a:ext uri="{FF2B5EF4-FFF2-40B4-BE49-F238E27FC236}">
                <a16:creationId xmlns:a16="http://schemas.microsoft.com/office/drawing/2014/main" id="{B1D11FBF-DE9B-EA87-B86E-1B1DF8BD8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5" y="6036052"/>
            <a:ext cx="2137718" cy="62702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fr-BE" sz="2800" dirty="0">
                <a:highlight>
                  <a:srgbClr val="000000"/>
                </a:highlight>
              </a:rPr>
              <a:t>git </a:t>
            </a:r>
            <a:r>
              <a:rPr lang="fr-BE" sz="2800" dirty="0" err="1">
                <a:highlight>
                  <a:srgbClr val="000000"/>
                </a:highlight>
              </a:rPr>
              <a:t>fetch</a:t>
            </a:r>
            <a:endParaRPr lang="fr-BE" sz="2800" dirty="0">
              <a:highlight>
                <a:srgbClr val="000000"/>
              </a:highlight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0F65FB50-4385-5644-6BF4-CFA22FACE767}"/>
              </a:ext>
            </a:extLst>
          </p:cNvPr>
          <p:cNvSpPr/>
          <p:nvPr/>
        </p:nvSpPr>
        <p:spPr>
          <a:xfrm>
            <a:off x="284933" y="3328571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9A9E708-16BE-46C5-AF3C-302EFBE35C0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1200514" y="4236916"/>
            <a:ext cx="0" cy="403614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0357B55C-2F81-B74F-F2F7-6A9034DEBE54}"/>
              </a:ext>
            </a:extLst>
          </p:cNvPr>
          <p:cNvSpPr txBox="1">
            <a:spLocks/>
          </p:cNvSpPr>
          <p:nvPr/>
        </p:nvSpPr>
        <p:spPr>
          <a:xfrm>
            <a:off x="2116094" y="6031801"/>
            <a:ext cx="2091380" cy="62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r>
              <a:rPr lang="fr-BE" sz="2800" dirty="0">
                <a:highlight>
                  <a:srgbClr val="000000"/>
                </a:highlight>
              </a:rPr>
              <a:t>git merge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37CAAA94-E431-9BEB-7FA4-E0A81F1AFC21}"/>
              </a:ext>
            </a:extLst>
          </p:cNvPr>
          <p:cNvSpPr txBox="1">
            <a:spLocks/>
          </p:cNvSpPr>
          <p:nvPr/>
        </p:nvSpPr>
        <p:spPr>
          <a:xfrm>
            <a:off x="6096000" y="6031801"/>
            <a:ext cx="2091380" cy="62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r>
              <a:rPr lang="fr-BE" sz="2800" dirty="0">
                <a:highlight>
                  <a:srgbClr val="000000"/>
                </a:highlight>
              </a:rPr>
              <a:t>git pull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A5EA322-68D5-C3D2-076F-3D33A0009E97}"/>
              </a:ext>
            </a:extLst>
          </p:cNvPr>
          <p:cNvSpPr/>
          <p:nvPr/>
        </p:nvSpPr>
        <p:spPr>
          <a:xfrm>
            <a:off x="276843" y="2016612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C3</a:t>
            </a:r>
          </a:p>
          <a:p>
            <a:pPr algn="ctr"/>
            <a:r>
              <a:rPr lang="fr-BE" dirty="0" err="1"/>
              <a:t>AlbertBernard</a:t>
            </a:r>
            <a:endParaRPr lang="fr-BE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6B5D67E-570E-DF90-7C44-B46B33FB6ACB}"/>
              </a:ext>
            </a:extLst>
          </p:cNvPr>
          <p:cNvCxnSpPr>
            <a:cxnSpLocks/>
            <a:stCxn id="2" idx="2"/>
            <a:endCxn id="43" idx="0"/>
          </p:cNvCxnSpPr>
          <p:nvPr/>
        </p:nvCxnSpPr>
        <p:spPr>
          <a:xfrm>
            <a:off x="1192424" y="2924957"/>
            <a:ext cx="8090" cy="403614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CC51053-1A77-4BB3-3584-DA42D6D1A464}"/>
              </a:ext>
            </a:extLst>
          </p:cNvPr>
          <p:cNvSpPr/>
          <p:nvPr/>
        </p:nvSpPr>
        <p:spPr>
          <a:xfrm>
            <a:off x="4536390" y="1344231"/>
            <a:ext cx="6419208" cy="44232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FBDFAD5-B217-4321-3B9B-80B7CB88FD03}"/>
              </a:ext>
            </a:extLst>
          </p:cNvPr>
          <p:cNvSpPr/>
          <p:nvPr/>
        </p:nvSpPr>
        <p:spPr>
          <a:xfrm>
            <a:off x="8953191" y="4640529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374ec1b</a:t>
            </a:r>
          </a:p>
          <a:p>
            <a:pPr algn="ctr"/>
            <a:r>
              <a:rPr lang="fr-BE" dirty="0"/>
              <a:t>Initial commit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C0FA98C-8174-0D03-506A-D9E435DCF8C0}"/>
              </a:ext>
            </a:extLst>
          </p:cNvPr>
          <p:cNvSpPr/>
          <p:nvPr/>
        </p:nvSpPr>
        <p:spPr>
          <a:xfrm>
            <a:off x="4536391" y="490941"/>
            <a:ext cx="6419207" cy="627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Albert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A2445C4-775D-8B16-4B9E-6A42BA0BFEBE}"/>
              </a:ext>
            </a:extLst>
          </p:cNvPr>
          <p:cNvSpPr/>
          <p:nvPr/>
        </p:nvSpPr>
        <p:spPr>
          <a:xfrm>
            <a:off x="8953192" y="3328571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C1</a:t>
            </a:r>
          </a:p>
          <a:p>
            <a:pPr algn="ctr"/>
            <a:r>
              <a:rPr lang="fr-BE" dirty="0"/>
              <a:t>Albert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A69CE9-E6EF-E487-7BB4-1E4C379DA0DA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 flipH="1">
            <a:off x="9868772" y="4236916"/>
            <a:ext cx="1" cy="403613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ECE01EF-358F-1B54-3468-60881803AA04}"/>
              </a:ext>
            </a:extLst>
          </p:cNvPr>
          <p:cNvSpPr/>
          <p:nvPr/>
        </p:nvSpPr>
        <p:spPr>
          <a:xfrm>
            <a:off x="4960846" y="4854069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Origin/HEAD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FE5DA-88FC-AD91-1971-719C32271768}"/>
              </a:ext>
            </a:extLst>
          </p:cNvPr>
          <p:cNvSpPr/>
          <p:nvPr/>
        </p:nvSpPr>
        <p:spPr>
          <a:xfrm>
            <a:off x="4960846" y="3996284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Origin/main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CC0104-C328-C07F-5EF2-09671E7A79A6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5818764" y="4477547"/>
            <a:ext cx="0" cy="37652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491DD6-6F67-3787-7841-B57DA50794E0}"/>
              </a:ext>
            </a:extLst>
          </p:cNvPr>
          <p:cNvSpPr/>
          <p:nvPr/>
        </p:nvSpPr>
        <p:spPr>
          <a:xfrm>
            <a:off x="6812899" y="4826980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37FC84-8D32-E4F9-177B-08B27D8893B0}"/>
              </a:ext>
            </a:extLst>
          </p:cNvPr>
          <p:cNvSpPr/>
          <p:nvPr/>
        </p:nvSpPr>
        <p:spPr>
          <a:xfrm>
            <a:off x="6812899" y="3996284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BF8164F-04DD-749B-4F1D-E09294370BA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7670817" y="4477547"/>
            <a:ext cx="0" cy="34943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A2F41-69A1-58DC-1C10-AF0A09971DAF}"/>
              </a:ext>
            </a:extLst>
          </p:cNvPr>
          <p:cNvSpPr/>
          <p:nvPr/>
        </p:nvSpPr>
        <p:spPr>
          <a:xfrm>
            <a:off x="2444053" y="4826980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HEAD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C8586C-923E-F0B6-B8CA-E7D08816A33E}"/>
              </a:ext>
            </a:extLst>
          </p:cNvPr>
          <p:cNvSpPr/>
          <p:nvPr/>
        </p:nvSpPr>
        <p:spPr>
          <a:xfrm>
            <a:off x="2444053" y="3996284"/>
            <a:ext cx="1715836" cy="4812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main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ADB620A-46E9-83FF-CE54-5ECC2E48A69D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3301971" y="4477547"/>
            <a:ext cx="0" cy="34943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7EFFFCFC-CCF7-6A3E-0EDD-6A72B5827713}"/>
              </a:ext>
            </a:extLst>
          </p:cNvPr>
          <p:cNvCxnSpPr>
            <a:stCxn id="38" idx="0"/>
            <a:endCxn id="2" idx="3"/>
          </p:cNvCxnSpPr>
          <p:nvPr/>
        </p:nvCxnSpPr>
        <p:spPr>
          <a:xfrm rot="16200000" flipV="1">
            <a:off x="1942239" y="2636551"/>
            <a:ext cx="1525499" cy="1193967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53A0135F-8CA0-5005-410F-F6F71AF519E7}"/>
              </a:ext>
            </a:extLst>
          </p:cNvPr>
          <p:cNvCxnSpPr>
            <a:cxnSpLocks/>
            <a:stCxn id="28" idx="0"/>
            <a:endCxn id="23" idx="1"/>
          </p:cNvCxnSpPr>
          <p:nvPr/>
        </p:nvCxnSpPr>
        <p:spPr>
          <a:xfrm rot="5400000" flipH="1" flipV="1">
            <a:off x="7279208" y="2322300"/>
            <a:ext cx="213540" cy="3134428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CEE8840F-B8C0-3CF9-B0A9-E7AB0D602260}"/>
              </a:ext>
            </a:extLst>
          </p:cNvPr>
          <p:cNvCxnSpPr>
            <a:cxnSpLocks/>
            <a:stCxn id="31" idx="0"/>
            <a:endCxn id="23" idx="1"/>
          </p:cNvCxnSpPr>
          <p:nvPr/>
        </p:nvCxnSpPr>
        <p:spPr>
          <a:xfrm rot="5400000" flipH="1" flipV="1">
            <a:off x="8205234" y="3248327"/>
            <a:ext cx="213540" cy="1282375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275E1FD2-21A5-4C8E-CBC1-3F4AB5F41BB0}"/>
              </a:ext>
            </a:extLst>
          </p:cNvPr>
          <p:cNvSpPr/>
          <p:nvPr/>
        </p:nvSpPr>
        <p:spPr>
          <a:xfrm>
            <a:off x="8953190" y="2011513"/>
            <a:ext cx="1831161" cy="908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C3</a:t>
            </a:r>
          </a:p>
          <a:p>
            <a:pPr algn="ctr"/>
            <a:r>
              <a:rPr lang="fr-BE" dirty="0" err="1"/>
              <a:t>AlbertBernard</a:t>
            </a:r>
            <a:endParaRPr lang="fr-BE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DE8F410-B7BE-B0DC-B97B-D7829EF52DF7}"/>
              </a:ext>
            </a:extLst>
          </p:cNvPr>
          <p:cNvCxnSpPr>
            <a:cxnSpLocks/>
            <a:stCxn id="52" idx="2"/>
            <a:endCxn id="23" idx="0"/>
          </p:cNvCxnSpPr>
          <p:nvPr/>
        </p:nvCxnSpPr>
        <p:spPr>
          <a:xfrm>
            <a:off x="9868771" y="2919858"/>
            <a:ext cx="2" cy="408713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9CFFB313-CFF6-E64C-533F-2871760A9E88}"/>
              </a:ext>
            </a:extLst>
          </p:cNvPr>
          <p:cNvCxnSpPr>
            <a:cxnSpLocks/>
            <a:stCxn id="28" idx="0"/>
            <a:endCxn id="52" idx="1"/>
          </p:cNvCxnSpPr>
          <p:nvPr/>
        </p:nvCxnSpPr>
        <p:spPr>
          <a:xfrm rot="5400000" flipH="1" flipV="1">
            <a:off x="6620678" y="1663772"/>
            <a:ext cx="1530598" cy="3134426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AC4FBF1E-52DC-CE7D-A894-C3E77718BAAD}"/>
              </a:ext>
            </a:extLst>
          </p:cNvPr>
          <p:cNvCxnSpPr>
            <a:cxnSpLocks/>
            <a:stCxn id="31" idx="0"/>
            <a:endCxn id="52" idx="1"/>
          </p:cNvCxnSpPr>
          <p:nvPr/>
        </p:nvCxnSpPr>
        <p:spPr>
          <a:xfrm rot="5400000" flipH="1" flipV="1">
            <a:off x="7546704" y="2589799"/>
            <a:ext cx="1530598" cy="1282373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5F9FE868-4F17-4A5D-D827-6E8CC7109C45}"/>
              </a:ext>
            </a:extLst>
          </p:cNvPr>
          <p:cNvSpPr/>
          <p:nvPr/>
        </p:nvSpPr>
        <p:spPr>
          <a:xfrm>
            <a:off x="4369356" y="5981055"/>
            <a:ext cx="1663613" cy="59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Croix 63">
            <a:extLst>
              <a:ext uri="{FF2B5EF4-FFF2-40B4-BE49-F238E27FC236}">
                <a16:creationId xmlns:a16="http://schemas.microsoft.com/office/drawing/2014/main" id="{47AA2FB6-6F8B-464E-AD23-A8D0C0162B3A}"/>
              </a:ext>
            </a:extLst>
          </p:cNvPr>
          <p:cNvSpPr/>
          <p:nvPr/>
        </p:nvSpPr>
        <p:spPr>
          <a:xfrm>
            <a:off x="1886872" y="6048159"/>
            <a:ext cx="458444" cy="408526"/>
          </a:xfrm>
          <a:prstGeom prst="plus">
            <a:avLst>
              <a:gd name="adj" fmla="val 362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8329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2" grpId="0"/>
      <p:bldP spid="33" grpId="0"/>
      <p:bldP spid="16" grpId="0" animBg="1"/>
      <p:bldP spid="20" grpId="0" animBg="1"/>
      <p:bldP spid="22" grpId="0" animBg="1"/>
      <p:bldP spid="23" grpId="0" animBg="1"/>
      <p:bldP spid="27" grpId="0" animBg="1"/>
      <p:bldP spid="28" grpId="0" animBg="1"/>
      <p:bldP spid="30" grpId="0" animBg="1"/>
      <p:bldP spid="31" grpId="0" animBg="1"/>
      <p:bldP spid="52" grpId="0" animBg="1"/>
      <p:bldP spid="63" grpId="0" animBg="1"/>
      <p:bldP spid="6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AB164-8370-0DBD-FB0C-9451CD761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A84A7-D918-888B-522F-E173F50B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61536"/>
            <a:ext cx="9488506" cy="5609968"/>
          </a:xfrm>
        </p:spPr>
        <p:txBody>
          <a:bodyPr>
            <a:normAutofit/>
          </a:bodyPr>
          <a:lstStyle/>
          <a:p>
            <a:r>
              <a:rPr lang="fr-BE" sz="2800" dirty="0"/>
              <a:t>Les branches de </a:t>
            </a:r>
            <a:r>
              <a:rPr lang="fr-BE" sz="2800" dirty="0" err="1"/>
              <a:t>remote</a:t>
            </a:r>
            <a:r>
              <a:rPr lang="fr-BE" sz="2800" dirty="0"/>
              <a:t> sont presque comme des branches locales, mais on ne peut pas travailler dessus</a:t>
            </a:r>
          </a:p>
          <a:p>
            <a:r>
              <a:rPr lang="fr-BE" sz="2800" dirty="0"/>
              <a:t>Les commandes git </a:t>
            </a:r>
            <a:r>
              <a:rPr lang="fr-BE" sz="2800" dirty="0" err="1"/>
              <a:t>fetch</a:t>
            </a:r>
            <a:r>
              <a:rPr lang="fr-BE" sz="2800" dirty="0"/>
              <a:t>, pull et push permettent d’envoyer/recevoir les </a:t>
            </a:r>
            <a:r>
              <a:rPr lang="fr-BE" sz="2800" dirty="0" err="1"/>
              <a:t>commits</a:t>
            </a:r>
            <a:r>
              <a:rPr lang="fr-BE" sz="2800" dirty="0"/>
              <a:t> fait sur les branches locales via le </a:t>
            </a:r>
            <a:r>
              <a:rPr lang="fr-BE" sz="2800" dirty="0" err="1"/>
              <a:t>remote</a:t>
            </a:r>
            <a:endParaRPr lang="fr-BE" sz="2800" dirty="0"/>
          </a:p>
          <a:p>
            <a:r>
              <a:rPr lang="fr-BE" sz="2800" dirty="0"/>
              <a:t>C’est ce qu’on appelle le </a:t>
            </a:r>
            <a:r>
              <a:rPr lang="fr-BE" sz="2800" dirty="0" err="1"/>
              <a:t>branch</a:t>
            </a:r>
            <a:r>
              <a:rPr lang="fr-BE" sz="2800" dirty="0"/>
              <a:t> </a:t>
            </a:r>
            <a:r>
              <a:rPr lang="fr-BE" sz="2800" dirty="0" err="1"/>
              <a:t>tracking</a:t>
            </a:r>
            <a:endParaRPr lang="fr-BE" sz="2800" dirty="0"/>
          </a:p>
          <a:p>
            <a:endParaRPr lang="fr-BE" sz="28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C97EE22-6083-44F1-1DBC-595568D3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/>
              <a:t>Pour résumer</a:t>
            </a:r>
          </a:p>
        </p:txBody>
      </p:sp>
    </p:spTree>
    <p:extLst>
      <p:ext uri="{BB962C8B-B14F-4D97-AF65-F5344CB8AC3E}">
        <p14:creationId xmlns:p14="http://schemas.microsoft.com/office/powerpoint/2010/main" val="346203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F000ED-98C4-F856-E96A-90C278074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58C0DA-9F8E-D8CD-BCB8-E4D78FB2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61536"/>
            <a:ext cx="9488506" cy="5609968"/>
          </a:xfrm>
        </p:spPr>
        <p:txBody>
          <a:bodyPr>
            <a:normAutofit/>
          </a:bodyPr>
          <a:lstStyle/>
          <a:p>
            <a:r>
              <a:rPr lang="fr-BE" sz="2800" dirty="0"/>
              <a:t>Vous avez compris environ 75% de git</a:t>
            </a:r>
          </a:p>
          <a:p>
            <a:r>
              <a:rPr lang="fr-BE" sz="2800" dirty="0"/>
              <a:t>On peut passer à l’interface graphique</a:t>
            </a:r>
          </a:p>
          <a:p>
            <a:r>
              <a:rPr lang="fr-BE" sz="2800" dirty="0"/>
              <a:t>2 nouvelles commandes :</a:t>
            </a:r>
          </a:p>
          <a:p>
            <a:pPr lvl="1"/>
            <a:r>
              <a:rPr lang="fr-BE" sz="2400" dirty="0" err="1">
                <a:highlight>
                  <a:srgbClr val="000000"/>
                </a:highlight>
              </a:rPr>
              <a:t>gitk</a:t>
            </a:r>
            <a:endParaRPr lang="fr-BE" sz="2400" dirty="0">
              <a:highlight>
                <a:srgbClr val="000000"/>
              </a:highlight>
            </a:endParaRPr>
          </a:p>
          <a:p>
            <a:pPr lvl="1"/>
            <a:r>
              <a:rPr lang="fr-BE" sz="2600" dirty="0">
                <a:highlight>
                  <a:srgbClr val="000000"/>
                </a:highlight>
              </a:rPr>
              <a:t>Git gui</a:t>
            </a:r>
          </a:p>
          <a:p>
            <a:r>
              <a:rPr lang="fr-BE" sz="2800" dirty="0"/>
              <a:t>Il existe bien entendu des centaines de programmes</a:t>
            </a:r>
          </a:p>
          <a:p>
            <a:endParaRPr lang="fr-BE" sz="2800" dirty="0">
              <a:highlight>
                <a:srgbClr val="000000"/>
              </a:highlight>
            </a:endParaRPr>
          </a:p>
          <a:p>
            <a:endParaRPr lang="fr-BE" sz="28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4F410C1-763B-0DC3-C01F-EE4EA8D4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/>
              <a:t>Pour la suite</a:t>
            </a:r>
          </a:p>
        </p:txBody>
      </p:sp>
    </p:spTree>
    <p:extLst>
      <p:ext uri="{BB962C8B-B14F-4D97-AF65-F5344CB8AC3E}">
        <p14:creationId xmlns:p14="http://schemas.microsoft.com/office/powerpoint/2010/main" val="1469217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A5083-DFAC-0619-580E-C5E8E6DF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09ED19-6495-1DD1-7DA0-7F92B076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61536"/>
            <a:ext cx="9488506" cy="5609968"/>
          </a:xfrm>
        </p:spPr>
        <p:txBody>
          <a:bodyPr>
            <a:normAutofit/>
          </a:bodyPr>
          <a:lstStyle/>
          <a:p>
            <a:r>
              <a:rPr lang="fr-BE" sz="2800" dirty="0"/>
              <a:t>Workflows</a:t>
            </a:r>
          </a:p>
          <a:p>
            <a:r>
              <a:rPr lang="fr-BE" sz="2800" dirty="0"/>
              <a:t>Pull </a:t>
            </a:r>
            <a:r>
              <a:rPr lang="fr-BE" sz="2800" dirty="0" err="1"/>
              <a:t>Request</a:t>
            </a:r>
            <a:endParaRPr lang="fr-BE" sz="2800" dirty="0"/>
          </a:p>
          <a:p>
            <a:r>
              <a:rPr lang="fr-BE" sz="2800" dirty="0"/>
              <a:t>.</a:t>
            </a:r>
            <a:r>
              <a:rPr lang="fr-BE" sz="2800" dirty="0" err="1"/>
              <a:t>gitignore</a:t>
            </a:r>
            <a:endParaRPr lang="fr-BE" sz="2800" dirty="0"/>
          </a:p>
          <a:p>
            <a:r>
              <a:rPr lang="fr-BE" sz="2800" dirty="0" err="1"/>
              <a:t>Stashing</a:t>
            </a:r>
            <a:endParaRPr lang="fr-BE" sz="2800" dirty="0"/>
          </a:p>
          <a:p>
            <a:r>
              <a:rPr lang="fr-BE" sz="2800" dirty="0"/>
              <a:t>Commit </a:t>
            </a:r>
            <a:r>
              <a:rPr lang="fr-BE" sz="2800" dirty="0" err="1"/>
              <a:t>Squashing</a:t>
            </a:r>
            <a:endParaRPr lang="fr-BE" sz="2800" dirty="0"/>
          </a:p>
          <a:p>
            <a:r>
              <a:rPr lang="fr-BE" sz="2800" dirty="0"/>
              <a:t>…</a:t>
            </a:r>
          </a:p>
          <a:p>
            <a:endParaRPr lang="fr-BE" sz="2800" dirty="0"/>
          </a:p>
          <a:p>
            <a:endParaRPr lang="fr-BE" sz="28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B17F015-5A35-ED4B-32AD-36197A66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/>
              <a:t>Les concepts</a:t>
            </a:r>
          </a:p>
        </p:txBody>
      </p:sp>
    </p:spTree>
    <p:extLst>
      <p:ext uri="{BB962C8B-B14F-4D97-AF65-F5344CB8AC3E}">
        <p14:creationId xmlns:p14="http://schemas.microsoft.com/office/powerpoint/2010/main" val="223028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D2FAA-C385-6603-FCE7-18E0CCB60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A204D11-4DEA-737B-E380-D8A7E9E4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768"/>
          </a:xfrm>
        </p:spPr>
        <p:txBody>
          <a:bodyPr>
            <a:normAutofit fontScale="90000"/>
          </a:bodyPr>
          <a:lstStyle/>
          <a:p>
            <a:r>
              <a:rPr lang="fr-B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7203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EA5F8-1A36-921C-2259-8B6961088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62C29C-5D87-BF51-E975-2E09CDB06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D498A-3BBA-4191-F6F4-0E1F450F0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F1FF1C0-4715-F893-967B-02D4E86C4331}"/>
              </a:ext>
            </a:extLst>
          </p:cNvPr>
          <p:cNvSpPr/>
          <p:nvPr/>
        </p:nvSpPr>
        <p:spPr>
          <a:xfrm>
            <a:off x="4830172" y="261984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données</a:t>
            </a:r>
          </a:p>
          <a:p>
            <a:pPr algn="ctr"/>
            <a:r>
              <a:rPr lang="fr-BE" dirty="0"/>
              <a:t>blob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26F232A-E8AA-7CD9-6382-7B223899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87" y="3786168"/>
            <a:ext cx="4048125" cy="2190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0BB1376-591D-9B64-1869-FC2499DE6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65" y="3168976"/>
            <a:ext cx="1352550" cy="16668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ED6AC19-D60E-8F2C-0C5C-C39436BE1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64" y="3700509"/>
            <a:ext cx="4314825" cy="5143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3F73DB6-AAC0-D207-DAEE-DD20BD492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11" y="1809071"/>
            <a:ext cx="5514975" cy="7715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2996E4D-93F9-B3C6-1A32-0116750EF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098" y="5388792"/>
            <a:ext cx="6019800" cy="2952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425527E-1325-F5C3-CAC5-F1BE9F649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348" y="5870983"/>
            <a:ext cx="495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A7B5F-6991-0C87-ED35-F5FB6976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C5C6F9-68AA-E3C4-C311-F65E8700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D2D9F-16FF-F42F-09FB-CACB3051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F1A13F6-2F53-02EC-2FF2-4C4D4355191B}"/>
              </a:ext>
            </a:extLst>
          </p:cNvPr>
          <p:cNvSpPr/>
          <p:nvPr/>
        </p:nvSpPr>
        <p:spPr>
          <a:xfrm>
            <a:off x="1055592" y="2786447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arbres</a:t>
            </a:r>
          </a:p>
          <a:p>
            <a:pPr algn="ctr"/>
            <a:r>
              <a:rPr lang="fr-BE" dirty="0" err="1"/>
              <a:t>tree</a:t>
            </a:r>
            <a:endParaRPr lang="fr-BE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53984DB-59D6-D96F-EAD3-00D3993F1F5A}"/>
              </a:ext>
            </a:extLst>
          </p:cNvPr>
          <p:cNvSpPr/>
          <p:nvPr/>
        </p:nvSpPr>
        <p:spPr>
          <a:xfrm>
            <a:off x="4830174" y="2786448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données</a:t>
            </a:r>
          </a:p>
          <a:p>
            <a:pPr algn="ctr"/>
            <a:r>
              <a:rPr lang="fr-BE" dirty="0"/>
              <a:t>blob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5F7C75-2925-54CB-72EC-E02411F50F5B}"/>
              </a:ext>
            </a:extLst>
          </p:cNvPr>
          <p:cNvSpPr/>
          <p:nvPr/>
        </p:nvSpPr>
        <p:spPr>
          <a:xfrm>
            <a:off x="8422860" y="2786448"/>
            <a:ext cx="2531652" cy="12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Les snapshots</a:t>
            </a:r>
          </a:p>
          <a:p>
            <a:pPr algn="ctr"/>
            <a:r>
              <a:rPr lang="fr-BE" dirty="0"/>
              <a:t>commit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5127EA-6E10-D865-84F2-0B279986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1809071"/>
            <a:ext cx="5514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2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4892</TotalTime>
  <Words>2545</Words>
  <Application>Microsoft Office PowerPoint</Application>
  <PresentationFormat>Grand écran</PresentationFormat>
  <Paragraphs>1019</Paragraphs>
  <Slides>78</Slides>
  <Notes>60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84" baseType="lpstr">
      <vt:lpstr>Aptos</vt:lpstr>
      <vt:lpstr>Arial</vt:lpstr>
      <vt:lpstr>Century Schoolbook</vt:lpstr>
      <vt:lpstr>Wingdings</vt:lpstr>
      <vt:lpstr>Wingdings 2</vt:lpstr>
      <vt:lpstr>Vue</vt:lpstr>
      <vt:lpstr>GIT</vt:lpstr>
      <vt:lpstr>Présentation PowerPoint</vt:lpstr>
      <vt:lpstr>Un peu de contexte</vt:lpstr>
      <vt:lpstr>Créer un repo git</vt:lpstr>
      <vt:lpstr>Mon premier commit</vt:lpstr>
      <vt:lpstr>Une base de données</vt:lpstr>
      <vt:lpstr>Trois types d’objets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Ajoutons un fichier</vt:lpstr>
      <vt:lpstr>Présentation PowerPoint</vt:lpstr>
      <vt:lpstr>Modifions un fichier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Pour résumer</vt:lpstr>
      <vt:lpstr>Pour résumer – les commandes</vt:lpstr>
      <vt:lpstr>Status</vt:lpstr>
      <vt:lpstr>Status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Pour résumer</vt:lpstr>
      <vt:lpstr>Pour résumer – les commandes</vt:lpstr>
      <vt:lpstr>Collaborons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Pour résumer</vt:lpstr>
      <vt:lpstr>Pour la suite</vt:lpstr>
      <vt:lpstr>Les concepts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Verjans</dc:creator>
  <cp:lastModifiedBy>Martin Verjans</cp:lastModifiedBy>
  <cp:revision>2</cp:revision>
  <dcterms:created xsi:type="dcterms:W3CDTF">2025-03-19T16:38:23Z</dcterms:created>
  <dcterms:modified xsi:type="dcterms:W3CDTF">2025-03-24T17:51:43Z</dcterms:modified>
</cp:coreProperties>
</file>