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300" r:id="rId5"/>
    <p:sldId id="298" r:id="rId6"/>
    <p:sldId id="299" r:id="rId7"/>
    <p:sldId id="301" r:id="rId8"/>
    <p:sldId id="302" r:id="rId9"/>
    <p:sldId id="260" r:id="rId10"/>
    <p:sldId id="261" r:id="rId11"/>
    <p:sldId id="274" r:id="rId12"/>
    <p:sldId id="275" r:id="rId13"/>
    <p:sldId id="277" r:id="rId14"/>
    <p:sldId id="278" r:id="rId15"/>
    <p:sldId id="279" r:id="rId16"/>
    <p:sldId id="316" r:id="rId17"/>
    <p:sldId id="287" r:id="rId18"/>
    <p:sldId id="280" r:id="rId19"/>
    <p:sldId id="281" r:id="rId20"/>
    <p:sldId id="315" r:id="rId21"/>
    <p:sldId id="282" r:id="rId22"/>
    <p:sldId id="283" r:id="rId23"/>
    <p:sldId id="284" r:id="rId24"/>
    <p:sldId id="288" r:id="rId25"/>
    <p:sldId id="289" r:id="rId26"/>
    <p:sldId id="303" r:id="rId27"/>
    <p:sldId id="304" r:id="rId28"/>
    <p:sldId id="305" r:id="rId29"/>
    <p:sldId id="311" r:id="rId30"/>
    <p:sldId id="309" r:id="rId31"/>
    <p:sldId id="308" r:id="rId32"/>
    <p:sldId id="310" r:id="rId33"/>
    <p:sldId id="319" r:id="rId34"/>
    <p:sldId id="312" r:id="rId35"/>
    <p:sldId id="313" r:id="rId36"/>
    <p:sldId id="314" r:id="rId37"/>
    <p:sldId id="317" r:id="rId38"/>
    <p:sldId id="318" r:id="rId39"/>
    <p:sldId id="285" r:id="rId40"/>
    <p:sldId id="290" r:id="rId41"/>
    <p:sldId id="291" r:id="rId42"/>
    <p:sldId id="292" r:id="rId43"/>
    <p:sldId id="320" r:id="rId44"/>
    <p:sldId id="293" r:id="rId45"/>
    <p:sldId id="295" r:id="rId46"/>
    <p:sldId id="294" r:id="rId4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80802C-6ED3-43B5-81E2-3F00D35A6AB8}" v="1253" dt="2023-03-13T09:32:34.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870"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Verjans" userId="23e40318f4d359fb" providerId="LiveId" clId="{4780802C-6ED3-43B5-81E2-3F00D35A6AB8}"/>
    <pc:docChg chg="undo redo custSel addSld delSld modSld sldOrd">
      <pc:chgData name="Martin Verjans" userId="23e40318f4d359fb" providerId="LiveId" clId="{4780802C-6ED3-43B5-81E2-3F00D35A6AB8}" dt="2023-03-13T09:32:34.022" v="9317" actId="20577"/>
      <pc:docMkLst>
        <pc:docMk/>
      </pc:docMkLst>
      <pc:sldChg chg="addSp delSp modSp mod setBg">
        <pc:chgData name="Martin Verjans" userId="23e40318f4d359fb" providerId="LiveId" clId="{4780802C-6ED3-43B5-81E2-3F00D35A6AB8}" dt="2023-03-12T12:59:00.554" v="4333" actId="26606"/>
        <pc:sldMkLst>
          <pc:docMk/>
          <pc:sldMk cId="140764990" sldId="256"/>
        </pc:sldMkLst>
        <pc:spChg chg="mod">
          <ac:chgData name="Martin Verjans" userId="23e40318f4d359fb" providerId="LiveId" clId="{4780802C-6ED3-43B5-81E2-3F00D35A6AB8}" dt="2023-03-12T12:59:00.554" v="4333" actId="26606"/>
          <ac:spMkLst>
            <pc:docMk/>
            <pc:sldMk cId="140764990" sldId="256"/>
            <ac:spMk id="2" creationId="{971AE64A-EEE3-F425-F799-F692F18DBE2B}"/>
          </ac:spMkLst>
        </pc:spChg>
        <pc:spChg chg="mod">
          <ac:chgData name="Martin Verjans" userId="23e40318f4d359fb" providerId="LiveId" clId="{4780802C-6ED3-43B5-81E2-3F00D35A6AB8}" dt="2023-03-12T12:59:00.554" v="4333" actId="26606"/>
          <ac:spMkLst>
            <pc:docMk/>
            <pc:sldMk cId="140764990" sldId="256"/>
            <ac:spMk id="3" creationId="{AF900F38-E7AE-3A9A-6333-BDE7F560CCA7}"/>
          </ac:spMkLst>
        </pc:spChg>
        <pc:spChg chg="add del">
          <ac:chgData name="Martin Verjans" userId="23e40318f4d359fb" providerId="LiveId" clId="{4780802C-6ED3-43B5-81E2-3F00D35A6AB8}" dt="2023-03-12T12:59:00.554" v="4333" actId="26606"/>
          <ac:spMkLst>
            <pc:docMk/>
            <pc:sldMk cId="140764990" sldId="256"/>
            <ac:spMk id="10" creationId="{A8384FB5-9ADC-4DDC-881B-597D56F5B15D}"/>
          </ac:spMkLst>
        </pc:spChg>
        <pc:spChg chg="add del">
          <ac:chgData name="Martin Verjans" userId="23e40318f4d359fb" providerId="LiveId" clId="{4780802C-6ED3-43B5-81E2-3F00D35A6AB8}" dt="2023-03-12T12:59:00.554" v="4333" actId="26606"/>
          <ac:spMkLst>
            <pc:docMk/>
            <pc:sldMk cId="140764990" sldId="256"/>
            <ac:spMk id="12" creationId="{91E5A9A7-95C6-4F4F-B00E-C82E07FE62EF}"/>
          </ac:spMkLst>
        </pc:spChg>
        <pc:spChg chg="add del">
          <ac:chgData name="Martin Verjans" userId="23e40318f4d359fb" providerId="LiveId" clId="{4780802C-6ED3-43B5-81E2-3F00D35A6AB8}" dt="2023-03-12T12:59:00.554" v="4333" actId="26606"/>
          <ac:spMkLst>
            <pc:docMk/>
            <pc:sldMk cId="140764990" sldId="256"/>
            <ac:spMk id="14" creationId="{D07DD2DE-F619-49DD-B5E7-03A290FF4ED1}"/>
          </ac:spMkLst>
        </pc:spChg>
        <pc:spChg chg="add del">
          <ac:chgData name="Martin Verjans" userId="23e40318f4d359fb" providerId="LiveId" clId="{4780802C-6ED3-43B5-81E2-3F00D35A6AB8}" dt="2023-03-12T12:59:00.554" v="4333" actId="26606"/>
          <ac:spMkLst>
            <pc:docMk/>
            <pc:sldMk cId="140764990" sldId="256"/>
            <ac:spMk id="16" creationId="{85149191-5F60-4A28-AAFF-039F96B0F3EC}"/>
          </ac:spMkLst>
        </pc:spChg>
        <pc:spChg chg="add del">
          <ac:chgData name="Martin Verjans" userId="23e40318f4d359fb" providerId="LiveId" clId="{4780802C-6ED3-43B5-81E2-3F00D35A6AB8}" dt="2023-03-12T12:59:00.554" v="4333" actId="26606"/>
          <ac:spMkLst>
            <pc:docMk/>
            <pc:sldMk cId="140764990" sldId="256"/>
            <ac:spMk id="18" creationId="{F8260ED5-17F7-4158-B241-D51DD4CF1B7E}"/>
          </ac:spMkLst>
        </pc:spChg>
        <pc:spChg chg="add">
          <ac:chgData name="Martin Verjans" userId="23e40318f4d359fb" providerId="LiveId" clId="{4780802C-6ED3-43B5-81E2-3F00D35A6AB8}" dt="2023-03-12T12:59:00.554" v="4333" actId="26606"/>
          <ac:spMkLst>
            <pc:docMk/>
            <pc:sldMk cId="140764990" sldId="256"/>
            <ac:spMk id="23" creationId="{8555C5B3-193A-4749-9AFD-682E53CDDE8F}"/>
          </ac:spMkLst>
        </pc:spChg>
        <pc:spChg chg="add">
          <ac:chgData name="Martin Verjans" userId="23e40318f4d359fb" providerId="LiveId" clId="{4780802C-6ED3-43B5-81E2-3F00D35A6AB8}" dt="2023-03-12T12:59:00.554" v="4333" actId="26606"/>
          <ac:spMkLst>
            <pc:docMk/>
            <pc:sldMk cId="140764990" sldId="256"/>
            <ac:spMk id="25" creationId="{2EAE06A6-F76A-41C9-827A-C561B004485C}"/>
          </ac:spMkLst>
        </pc:spChg>
        <pc:spChg chg="add">
          <ac:chgData name="Martin Verjans" userId="23e40318f4d359fb" providerId="LiveId" clId="{4780802C-6ED3-43B5-81E2-3F00D35A6AB8}" dt="2023-03-12T12:59:00.554" v="4333" actId="26606"/>
          <ac:spMkLst>
            <pc:docMk/>
            <pc:sldMk cId="140764990" sldId="256"/>
            <ac:spMk id="27" creationId="{89F9D4E8-0639-444B-949B-9518585061AF}"/>
          </ac:spMkLst>
        </pc:spChg>
        <pc:spChg chg="add">
          <ac:chgData name="Martin Verjans" userId="23e40318f4d359fb" providerId="LiveId" clId="{4780802C-6ED3-43B5-81E2-3F00D35A6AB8}" dt="2023-03-12T12:59:00.554" v="4333" actId="26606"/>
          <ac:spMkLst>
            <pc:docMk/>
            <pc:sldMk cId="140764990" sldId="256"/>
            <ac:spMk id="29" creationId="{7E3DA7A2-ED70-4BBA-AB72-00AD461FA405}"/>
          </ac:spMkLst>
        </pc:spChg>
        <pc:spChg chg="add">
          <ac:chgData name="Martin Verjans" userId="23e40318f4d359fb" providerId="LiveId" clId="{4780802C-6ED3-43B5-81E2-3F00D35A6AB8}" dt="2023-03-12T12:59:00.554" v="4333" actId="26606"/>
          <ac:spMkLst>
            <pc:docMk/>
            <pc:sldMk cId="140764990" sldId="256"/>
            <ac:spMk id="31" creationId="{FC485432-3647-4218-B5D3-15D3FA222B13}"/>
          </ac:spMkLst>
        </pc:spChg>
        <pc:spChg chg="add">
          <ac:chgData name="Martin Verjans" userId="23e40318f4d359fb" providerId="LiveId" clId="{4780802C-6ED3-43B5-81E2-3F00D35A6AB8}" dt="2023-03-12T12:59:00.554" v="4333" actId="26606"/>
          <ac:spMkLst>
            <pc:docMk/>
            <pc:sldMk cId="140764990" sldId="256"/>
            <ac:spMk id="33" creationId="{F4AFDDCA-6ABA-4D23-8A5C-1BF0F4308148}"/>
          </ac:spMkLst>
        </pc:spChg>
        <pc:picChg chg="add mod">
          <ac:chgData name="Martin Verjans" userId="23e40318f4d359fb" providerId="LiveId" clId="{4780802C-6ED3-43B5-81E2-3F00D35A6AB8}" dt="2023-03-12T12:59:00.554" v="4333" actId="26606"/>
          <ac:picMkLst>
            <pc:docMk/>
            <pc:sldMk cId="140764990" sldId="256"/>
            <ac:picMk id="5" creationId="{0A899387-6AE4-7FF0-6826-345EE6240436}"/>
          </ac:picMkLst>
        </pc:picChg>
      </pc:sldChg>
      <pc:sldChg chg="addSp modSp del mod setBg">
        <pc:chgData name="Martin Verjans" userId="23e40318f4d359fb" providerId="LiveId" clId="{4780802C-6ED3-43B5-81E2-3F00D35A6AB8}" dt="2023-03-12T16:03:23.492" v="6605" actId="2696"/>
        <pc:sldMkLst>
          <pc:docMk/>
          <pc:sldMk cId="2416092830" sldId="257"/>
        </pc:sldMkLst>
        <pc:spChg chg="mod">
          <ac:chgData name="Martin Verjans" userId="23e40318f4d359fb" providerId="LiveId" clId="{4780802C-6ED3-43B5-81E2-3F00D35A6AB8}" dt="2023-03-12T16:03:17.816" v="6604" actId="26606"/>
          <ac:spMkLst>
            <pc:docMk/>
            <pc:sldMk cId="2416092830" sldId="257"/>
            <ac:spMk id="2" creationId="{B3FC10B6-C7FE-7E5B-2837-35DAFE6F4E77}"/>
          </ac:spMkLst>
        </pc:spChg>
        <pc:spChg chg="mod">
          <ac:chgData name="Martin Verjans" userId="23e40318f4d359fb" providerId="LiveId" clId="{4780802C-6ED3-43B5-81E2-3F00D35A6AB8}" dt="2023-03-12T16:03:17.816" v="6604" actId="26606"/>
          <ac:spMkLst>
            <pc:docMk/>
            <pc:sldMk cId="2416092830" sldId="257"/>
            <ac:spMk id="3" creationId="{20EA0BE8-F6F3-7456-4C7C-164F4FB6CD9D}"/>
          </ac:spMkLst>
        </pc:spChg>
        <pc:spChg chg="add">
          <ac:chgData name="Martin Verjans" userId="23e40318f4d359fb" providerId="LiveId" clId="{4780802C-6ED3-43B5-81E2-3F00D35A6AB8}" dt="2023-03-12T16:03:17.816" v="6604" actId="26606"/>
          <ac:spMkLst>
            <pc:docMk/>
            <pc:sldMk cId="2416092830" sldId="257"/>
            <ac:spMk id="8" creationId="{8C790BE2-4E4F-4AAF-81A2-4A6F4885EBE6}"/>
          </ac:spMkLst>
        </pc:spChg>
        <pc:spChg chg="add">
          <ac:chgData name="Martin Verjans" userId="23e40318f4d359fb" providerId="LiveId" clId="{4780802C-6ED3-43B5-81E2-3F00D35A6AB8}" dt="2023-03-12T16:03:17.816" v="6604" actId="26606"/>
          <ac:spMkLst>
            <pc:docMk/>
            <pc:sldMk cId="2416092830" sldId="257"/>
            <ac:spMk id="10" creationId="{D28B54C3-B57B-472A-B96E-1FCB67093DC2}"/>
          </ac:spMkLst>
        </pc:spChg>
        <pc:spChg chg="add">
          <ac:chgData name="Martin Verjans" userId="23e40318f4d359fb" providerId="LiveId" clId="{4780802C-6ED3-43B5-81E2-3F00D35A6AB8}" dt="2023-03-12T16:03:17.816" v="6604" actId="26606"/>
          <ac:spMkLst>
            <pc:docMk/>
            <pc:sldMk cId="2416092830" sldId="257"/>
            <ac:spMk id="12" creationId="{7DB3C429-F8DA-49B9-AF84-21996FCF78B5}"/>
          </ac:spMkLst>
        </pc:spChg>
        <pc:spChg chg="add">
          <ac:chgData name="Martin Verjans" userId="23e40318f4d359fb" providerId="LiveId" clId="{4780802C-6ED3-43B5-81E2-3F00D35A6AB8}" dt="2023-03-12T16:03:17.816" v="6604" actId="26606"/>
          <ac:spMkLst>
            <pc:docMk/>
            <pc:sldMk cId="2416092830" sldId="257"/>
            <ac:spMk id="14" creationId="{E12088DD-B1AD-40E0-8B86-1D87A2CCD9BE}"/>
          </ac:spMkLst>
        </pc:spChg>
        <pc:spChg chg="add">
          <ac:chgData name="Martin Verjans" userId="23e40318f4d359fb" providerId="LiveId" clId="{4780802C-6ED3-43B5-81E2-3F00D35A6AB8}" dt="2023-03-12T16:03:17.816" v="6604" actId="26606"/>
          <ac:spMkLst>
            <pc:docMk/>
            <pc:sldMk cId="2416092830" sldId="257"/>
            <ac:spMk id="16" creationId="{C4C9F2B0-1044-46EB-8AEB-C3BFFDE6C2CC}"/>
          </ac:spMkLst>
        </pc:spChg>
        <pc:spChg chg="add">
          <ac:chgData name="Martin Verjans" userId="23e40318f4d359fb" providerId="LiveId" clId="{4780802C-6ED3-43B5-81E2-3F00D35A6AB8}" dt="2023-03-12T16:03:17.816" v="6604" actId="26606"/>
          <ac:spMkLst>
            <pc:docMk/>
            <pc:sldMk cId="2416092830" sldId="257"/>
            <ac:spMk id="18" creationId="{0C395952-4E26-45A2-8756-2ADFD6E53C6E}"/>
          </ac:spMkLst>
        </pc:spChg>
        <pc:spChg chg="add">
          <ac:chgData name="Martin Verjans" userId="23e40318f4d359fb" providerId="LiveId" clId="{4780802C-6ED3-43B5-81E2-3F00D35A6AB8}" dt="2023-03-12T16:03:17.816" v="6604" actId="26606"/>
          <ac:spMkLst>
            <pc:docMk/>
            <pc:sldMk cId="2416092830" sldId="257"/>
            <ac:spMk id="20" creationId="{4734BADF-9461-4621-B112-2D7BABEA7DD0}"/>
          </ac:spMkLst>
        </pc:spChg>
      </pc:sldChg>
      <pc:sldChg chg="addSp modSp mod setBg">
        <pc:chgData name="Martin Verjans" userId="23e40318f4d359fb" providerId="LiveId" clId="{4780802C-6ED3-43B5-81E2-3F00D35A6AB8}" dt="2023-03-13T09:16:00.862" v="9122" actId="20577"/>
        <pc:sldMkLst>
          <pc:docMk/>
          <pc:sldMk cId="362911236" sldId="258"/>
        </pc:sldMkLst>
        <pc:spChg chg="mod">
          <ac:chgData name="Martin Verjans" userId="23e40318f4d359fb" providerId="LiveId" clId="{4780802C-6ED3-43B5-81E2-3F00D35A6AB8}" dt="2023-03-12T16:02:59.331" v="6603" actId="6549"/>
          <ac:spMkLst>
            <pc:docMk/>
            <pc:sldMk cId="362911236" sldId="258"/>
            <ac:spMk id="2" creationId="{85FA7A99-7498-E7B9-A68B-3DB0E7BE81E8}"/>
          </ac:spMkLst>
        </pc:spChg>
        <pc:spChg chg="mod">
          <ac:chgData name="Martin Verjans" userId="23e40318f4d359fb" providerId="LiveId" clId="{4780802C-6ED3-43B5-81E2-3F00D35A6AB8}" dt="2023-03-13T09:16:00.862" v="9122" actId="20577"/>
          <ac:spMkLst>
            <pc:docMk/>
            <pc:sldMk cId="362911236" sldId="258"/>
            <ac:spMk id="3" creationId="{8CC3AEE8-0471-1854-01C0-AB12B9A0F68C}"/>
          </ac:spMkLst>
        </pc:spChg>
        <pc:spChg chg="add">
          <ac:chgData name="Martin Verjans" userId="23e40318f4d359fb" providerId="LiveId" clId="{4780802C-6ED3-43B5-81E2-3F00D35A6AB8}" dt="2023-03-12T16:02:57.205" v="6602" actId="26606"/>
          <ac:spMkLst>
            <pc:docMk/>
            <pc:sldMk cId="362911236" sldId="258"/>
            <ac:spMk id="8" creationId="{1B15ED52-F352-441B-82BF-E0EA34836D08}"/>
          </ac:spMkLst>
        </pc:spChg>
        <pc:spChg chg="add">
          <ac:chgData name="Martin Verjans" userId="23e40318f4d359fb" providerId="LiveId" clId="{4780802C-6ED3-43B5-81E2-3F00D35A6AB8}" dt="2023-03-12T16:02:57.205" v="6602" actId="26606"/>
          <ac:spMkLst>
            <pc:docMk/>
            <pc:sldMk cId="362911236" sldId="258"/>
            <ac:spMk id="10" creationId="{3B2E3793-BFE6-45A2-9B7B-E18844431C99}"/>
          </ac:spMkLst>
        </pc:spChg>
        <pc:spChg chg="add">
          <ac:chgData name="Martin Verjans" userId="23e40318f4d359fb" providerId="LiveId" clId="{4780802C-6ED3-43B5-81E2-3F00D35A6AB8}" dt="2023-03-12T16:02:57.205" v="6602" actId="26606"/>
          <ac:spMkLst>
            <pc:docMk/>
            <pc:sldMk cId="362911236" sldId="258"/>
            <ac:spMk id="12" creationId="{BC4C4868-CB8F-4AF9-9CDB-8108F2C19B67}"/>
          </ac:spMkLst>
        </pc:spChg>
        <pc:spChg chg="add">
          <ac:chgData name="Martin Verjans" userId="23e40318f4d359fb" providerId="LiveId" clId="{4780802C-6ED3-43B5-81E2-3F00D35A6AB8}" dt="2023-03-12T16:02:57.205" v="6602" actId="26606"/>
          <ac:spMkLst>
            <pc:docMk/>
            <pc:sldMk cId="362911236" sldId="258"/>
            <ac:spMk id="14" creationId="{375E0459-6403-40CD-989D-56A4407CA12E}"/>
          </ac:spMkLst>
        </pc:spChg>
        <pc:spChg chg="add">
          <ac:chgData name="Martin Verjans" userId="23e40318f4d359fb" providerId="LiveId" clId="{4780802C-6ED3-43B5-81E2-3F00D35A6AB8}" dt="2023-03-12T16:02:57.205" v="6602" actId="26606"/>
          <ac:spMkLst>
            <pc:docMk/>
            <pc:sldMk cId="362911236" sldId="258"/>
            <ac:spMk id="16" creationId="{53E5B1A8-3AC9-4BD1-9BBC-78CA94F2D1BA}"/>
          </ac:spMkLst>
        </pc:spChg>
      </pc:sldChg>
      <pc:sldChg chg="addSp delSp modSp mod setBg modAnim">
        <pc:chgData name="Martin Verjans" userId="23e40318f4d359fb" providerId="LiveId" clId="{4780802C-6ED3-43B5-81E2-3F00D35A6AB8}" dt="2023-03-13T07:33:38.398" v="7055"/>
        <pc:sldMkLst>
          <pc:docMk/>
          <pc:sldMk cId="2568456353" sldId="259"/>
        </pc:sldMkLst>
        <pc:spChg chg="mod">
          <ac:chgData name="Martin Verjans" userId="23e40318f4d359fb" providerId="LiveId" clId="{4780802C-6ED3-43B5-81E2-3F00D35A6AB8}" dt="2023-03-12T16:02:48.380" v="6601" actId="26606"/>
          <ac:spMkLst>
            <pc:docMk/>
            <pc:sldMk cId="2568456353" sldId="259"/>
            <ac:spMk id="2" creationId="{20E4C76C-F902-CA69-4918-0E7A7DAA776D}"/>
          </ac:spMkLst>
        </pc:spChg>
        <pc:spChg chg="add del mod">
          <ac:chgData name="Martin Verjans" userId="23e40318f4d359fb" providerId="LiveId" clId="{4780802C-6ED3-43B5-81E2-3F00D35A6AB8}" dt="2023-03-12T16:02:48.380" v="6601" actId="26606"/>
          <ac:spMkLst>
            <pc:docMk/>
            <pc:sldMk cId="2568456353" sldId="259"/>
            <ac:spMk id="3" creationId="{2AE8E513-CE6C-9859-109E-72A9F9C81A72}"/>
          </ac:spMkLst>
        </pc:spChg>
        <pc:spChg chg="add">
          <ac:chgData name="Martin Verjans" userId="23e40318f4d359fb" providerId="LiveId" clId="{4780802C-6ED3-43B5-81E2-3F00D35A6AB8}" dt="2023-03-12T16:02:48.380" v="6601" actId="26606"/>
          <ac:spMkLst>
            <pc:docMk/>
            <pc:sldMk cId="2568456353" sldId="259"/>
            <ac:spMk id="8" creationId="{1B15ED52-F352-441B-82BF-E0EA34836D08}"/>
          </ac:spMkLst>
        </pc:spChg>
        <pc:spChg chg="add del">
          <ac:chgData name="Martin Verjans" userId="23e40318f4d359fb" providerId="LiveId" clId="{4780802C-6ED3-43B5-81E2-3F00D35A6AB8}" dt="2023-03-12T16:02:48.364" v="6600" actId="26606"/>
          <ac:spMkLst>
            <pc:docMk/>
            <pc:sldMk cId="2568456353" sldId="259"/>
            <ac:spMk id="9" creationId="{BACC6370-2D7E-4714-9D71-7542949D7D5D}"/>
          </ac:spMkLst>
        </pc:spChg>
        <pc:spChg chg="add">
          <ac:chgData name="Martin Verjans" userId="23e40318f4d359fb" providerId="LiveId" clId="{4780802C-6ED3-43B5-81E2-3F00D35A6AB8}" dt="2023-03-12T16:02:48.380" v="6601" actId="26606"/>
          <ac:spMkLst>
            <pc:docMk/>
            <pc:sldMk cId="2568456353" sldId="259"/>
            <ac:spMk id="10" creationId="{3B2E3793-BFE6-45A2-9B7B-E18844431C99}"/>
          </ac:spMkLst>
        </pc:spChg>
        <pc:spChg chg="add del">
          <ac:chgData name="Martin Verjans" userId="23e40318f4d359fb" providerId="LiveId" clId="{4780802C-6ED3-43B5-81E2-3F00D35A6AB8}" dt="2023-03-12T16:02:48.364" v="6600" actId="26606"/>
          <ac:spMkLst>
            <pc:docMk/>
            <pc:sldMk cId="2568456353" sldId="259"/>
            <ac:spMk id="11" creationId="{F68B3F68-107C-434F-AA38-110D5EA91B85}"/>
          </ac:spMkLst>
        </pc:spChg>
        <pc:spChg chg="add">
          <ac:chgData name="Martin Verjans" userId="23e40318f4d359fb" providerId="LiveId" clId="{4780802C-6ED3-43B5-81E2-3F00D35A6AB8}" dt="2023-03-12T16:02:48.380" v="6601" actId="26606"/>
          <ac:spMkLst>
            <pc:docMk/>
            <pc:sldMk cId="2568456353" sldId="259"/>
            <ac:spMk id="12" creationId="{BC4C4868-CB8F-4AF9-9CDB-8108F2C19B67}"/>
          </ac:spMkLst>
        </pc:spChg>
        <pc:spChg chg="add del">
          <ac:chgData name="Martin Verjans" userId="23e40318f4d359fb" providerId="LiveId" clId="{4780802C-6ED3-43B5-81E2-3F00D35A6AB8}" dt="2023-03-12T16:02:48.364" v="6600" actId="26606"/>
          <ac:spMkLst>
            <pc:docMk/>
            <pc:sldMk cId="2568456353" sldId="259"/>
            <ac:spMk id="13" creationId="{AAD0DBB9-1A4B-4391-81D4-CB19F9AB918A}"/>
          </ac:spMkLst>
        </pc:spChg>
        <pc:spChg chg="add">
          <ac:chgData name="Martin Verjans" userId="23e40318f4d359fb" providerId="LiveId" clId="{4780802C-6ED3-43B5-81E2-3F00D35A6AB8}" dt="2023-03-12T16:02:48.380" v="6601" actId="26606"/>
          <ac:spMkLst>
            <pc:docMk/>
            <pc:sldMk cId="2568456353" sldId="259"/>
            <ac:spMk id="14" creationId="{375E0459-6403-40CD-989D-56A4407CA12E}"/>
          </ac:spMkLst>
        </pc:spChg>
        <pc:spChg chg="add del">
          <ac:chgData name="Martin Verjans" userId="23e40318f4d359fb" providerId="LiveId" clId="{4780802C-6ED3-43B5-81E2-3F00D35A6AB8}" dt="2023-03-12T16:02:48.364" v="6600" actId="26606"/>
          <ac:spMkLst>
            <pc:docMk/>
            <pc:sldMk cId="2568456353" sldId="259"/>
            <ac:spMk id="15" creationId="{063BBA22-50EA-4C4D-BE05-F1CE4E63AA56}"/>
          </ac:spMkLst>
        </pc:spChg>
        <pc:spChg chg="add">
          <ac:chgData name="Martin Verjans" userId="23e40318f4d359fb" providerId="LiveId" clId="{4780802C-6ED3-43B5-81E2-3F00D35A6AB8}" dt="2023-03-12T16:02:48.380" v="6601" actId="26606"/>
          <ac:spMkLst>
            <pc:docMk/>
            <pc:sldMk cId="2568456353" sldId="259"/>
            <ac:spMk id="16" creationId="{53E5B1A8-3AC9-4BD1-9BBC-78CA94F2D1BA}"/>
          </ac:spMkLst>
        </pc:spChg>
        <pc:spChg chg="add mod">
          <ac:chgData name="Martin Verjans" userId="23e40318f4d359fb" providerId="LiveId" clId="{4780802C-6ED3-43B5-81E2-3F00D35A6AB8}" dt="2023-03-12T16:13:44.225" v="6905" actId="20577"/>
          <ac:spMkLst>
            <pc:docMk/>
            <pc:sldMk cId="2568456353" sldId="259"/>
            <ac:spMk id="17" creationId="{2AE8E513-CE6C-9859-109E-72A9F9C81A72}"/>
          </ac:spMkLst>
        </pc:spChg>
        <pc:graphicFrameChg chg="add del">
          <ac:chgData name="Martin Verjans" userId="23e40318f4d359fb" providerId="LiveId" clId="{4780802C-6ED3-43B5-81E2-3F00D35A6AB8}" dt="2023-03-12T16:02:48.364" v="6600" actId="26606"/>
          <ac:graphicFrameMkLst>
            <pc:docMk/>
            <pc:sldMk cId="2568456353" sldId="259"/>
            <ac:graphicFrameMk id="5" creationId="{CBC7BA90-DDBB-FB44-76F1-906199254BE0}"/>
          </ac:graphicFrameMkLst>
        </pc:graphicFrameChg>
      </pc:sldChg>
      <pc:sldChg chg="addSp delSp modSp new mod setBg">
        <pc:chgData name="Martin Verjans" userId="23e40318f4d359fb" providerId="LiveId" clId="{4780802C-6ED3-43B5-81E2-3F00D35A6AB8}" dt="2023-03-09T15:19:26.787" v="3917" actId="14100"/>
        <pc:sldMkLst>
          <pc:docMk/>
          <pc:sldMk cId="3079921726" sldId="260"/>
        </pc:sldMkLst>
        <pc:spChg chg="mod">
          <ac:chgData name="Martin Verjans" userId="23e40318f4d359fb" providerId="LiveId" clId="{4780802C-6ED3-43B5-81E2-3F00D35A6AB8}" dt="2023-03-09T15:19:02.243" v="3913" actId="26606"/>
          <ac:spMkLst>
            <pc:docMk/>
            <pc:sldMk cId="3079921726" sldId="260"/>
            <ac:spMk id="2" creationId="{796C8088-F4A9-F04D-F0D7-B2EE68D08572}"/>
          </ac:spMkLst>
        </pc:spChg>
        <pc:spChg chg="del mod">
          <ac:chgData name="Martin Verjans" userId="23e40318f4d359fb" providerId="LiveId" clId="{4780802C-6ED3-43B5-81E2-3F00D35A6AB8}" dt="2023-03-09T15:18:43.797" v="3910" actId="478"/>
          <ac:spMkLst>
            <pc:docMk/>
            <pc:sldMk cId="3079921726" sldId="260"/>
            <ac:spMk id="3" creationId="{8DDFEF72-844C-A98B-7E8D-58F5E9E39AB4}"/>
          </ac:spMkLst>
        </pc:spChg>
        <pc:spChg chg="add del mod">
          <ac:chgData name="Martin Verjans" userId="23e40318f4d359fb" providerId="LiveId" clId="{4780802C-6ED3-43B5-81E2-3F00D35A6AB8}" dt="2023-03-09T15:18:48.095" v="3911" actId="478"/>
          <ac:spMkLst>
            <pc:docMk/>
            <pc:sldMk cId="3079921726" sldId="260"/>
            <ac:spMk id="7" creationId="{A09A9510-0B0E-D650-F31F-F2510F8787E2}"/>
          </ac:spMkLst>
        </pc:spChg>
        <pc:spChg chg="add del">
          <ac:chgData name="Martin Verjans" userId="23e40318f4d359fb" providerId="LiveId" clId="{4780802C-6ED3-43B5-81E2-3F00D35A6AB8}" dt="2023-03-09T15:18:19.768" v="3901" actId="26606"/>
          <ac:spMkLst>
            <pc:docMk/>
            <pc:sldMk cId="3079921726" sldId="260"/>
            <ac:spMk id="8" creationId="{6F5A5072-7B47-4D32-B52A-4EBBF590B8A5}"/>
          </ac:spMkLst>
        </pc:spChg>
        <pc:spChg chg="add del">
          <ac:chgData name="Martin Verjans" userId="23e40318f4d359fb" providerId="LiveId" clId="{4780802C-6ED3-43B5-81E2-3F00D35A6AB8}" dt="2023-03-09T15:18:19.768" v="3901" actId="26606"/>
          <ac:spMkLst>
            <pc:docMk/>
            <pc:sldMk cId="3079921726" sldId="260"/>
            <ac:spMk id="10" creationId="{9715DAF0-AE1B-46C9-8A6B-DB2AA05AB91D}"/>
          </ac:spMkLst>
        </pc:spChg>
        <pc:spChg chg="add del">
          <ac:chgData name="Martin Verjans" userId="23e40318f4d359fb" providerId="LiveId" clId="{4780802C-6ED3-43B5-81E2-3F00D35A6AB8}" dt="2023-03-09T15:18:19.768" v="3901" actId="26606"/>
          <ac:spMkLst>
            <pc:docMk/>
            <pc:sldMk cId="3079921726" sldId="260"/>
            <ac:spMk id="12" creationId="{6016219D-510E-4184-9090-6D5578A87BD1}"/>
          </ac:spMkLst>
        </pc:spChg>
        <pc:spChg chg="add del">
          <ac:chgData name="Martin Verjans" userId="23e40318f4d359fb" providerId="LiveId" clId="{4780802C-6ED3-43B5-81E2-3F00D35A6AB8}" dt="2023-03-09T15:18:19.768" v="3901" actId="26606"/>
          <ac:spMkLst>
            <pc:docMk/>
            <pc:sldMk cId="3079921726" sldId="260"/>
            <ac:spMk id="14" creationId="{AFF4A713-7B75-4B21-90D7-5AB19547C728}"/>
          </ac:spMkLst>
        </pc:spChg>
        <pc:spChg chg="add del">
          <ac:chgData name="Martin Verjans" userId="23e40318f4d359fb" providerId="LiveId" clId="{4780802C-6ED3-43B5-81E2-3F00D35A6AB8}" dt="2023-03-09T15:18:19.768" v="3901" actId="26606"/>
          <ac:spMkLst>
            <pc:docMk/>
            <pc:sldMk cId="3079921726" sldId="260"/>
            <ac:spMk id="16" creationId="{DC631C0B-6DA6-4E57-8231-CE32B3434A7E}"/>
          </ac:spMkLst>
        </pc:spChg>
        <pc:spChg chg="add del">
          <ac:chgData name="Martin Verjans" userId="23e40318f4d359fb" providerId="LiveId" clId="{4780802C-6ED3-43B5-81E2-3F00D35A6AB8}" dt="2023-03-09T15:18:19.768" v="3901" actId="26606"/>
          <ac:spMkLst>
            <pc:docMk/>
            <pc:sldMk cId="3079921726" sldId="260"/>
            <ac:spMk id="18" creationId="{C29501E6-A978-4A61-9689-9085AF97A53A}"/>
          </ac:spMkLst>
        </pc:spChg>
        <pc:spChg chg="add del">
          <ac:chgData name="Martin Verjans" userId="23e40318f4d359fb" providerId="LiveId" clId="{4780802C-6ED3-43B5-81E2-3F00D35A6AB8}" dt="2023-03-09T15:18:04.981" v="3896" actId="26606"/>
          <ac:spMkLst>
            <pc:docMk/>
            <pc:sldMk cId="3079921726" sldId="260"/>
            <ac:spMk id="23" creationId="{9B7AD9F6-8CE7-4299-8FC6-328F4DCD3FF9}"/>
          </ac:spMkLst>
        </pc:spChg>
        <pc:spChg chg="add del">
          <ac:chgData name="Martin Verjans" userId="23e40318f4d359fb" providerId="LiveId" clId="{4780802C-6ED3-43B5-81E2-3F00D35A6AB8}" dt="2023-03-09T15:18:04.981" v="3896" actId="26606"/>
          <ac:spMkLst>
            <pc:docMk/>
            <pc:sldMk cId="3079921726" sldId="260"/>
            <ac:spMk id="25" creationId="{F49775AF-8896-43EE-92C6-83497D6DC56F}"/>
          </ac:spMkLst>
        </pc:spChg>
        <pc:spChg chg="add del">
          <ac:chgData name="Martin Verjans" userId="23e40318f4d359fb" providerId="LiveId" clId="{4780802C-6ED3-43B5-81E2-3F00D35A6AB8}" dt="2023-03-09T15:18:07.155" v="3898" actId="26606"/>
          <ac:spMkLst>
            <pc:docMk/>
            <pc:sldMk cId="3079921726" sldId="260"/>
            <ac:spMk id="27" creationId="{9B7AD9F6-8CE7-4299-8FC6-328F4DCD3FF9}"/>
          </ac:spMkLst>
        </pc:spChg>
        <pc:spChg chg="add del">
          <ac:chgData name="Martin Verjans" userId="23e40318f4d359fb" providerId="LiveId" clId="{4780802C-6ED3-43B5-81E2-3F00D35A6AB8}" dt="2023-03-09T15:18:07.155" v="3898" actId="26606"/>
          <ac:spMkLst>
            <pc:docMk/>
            <pc:sldMk cId="3079921726" sldId="260"/>
            <ac:spMk id="28" creationId="{82580482-BA80-420A-8A05-C58E97F26B21}"/>
          </ac:spMkLst>
        </pc:spChg>
        <pc:spChg chg="add del">
          <ac:chgData name="Martin Verjans" userId="23e40318f4d359fb" providerId="LiveId" clId="{4780802C-6ED3-43B5-81E2-3F00D35A6AB8}" dt="2023-03-09T15:18:19.751" v="3900" actId="26606"/>
          <ac:spMkLst>
            <pc:docMk/>
            <pc:sldMk cId="3079921726" sldId="260"/>
            <ac:spMk id="29" creationId="{835682F0-7BC6-4526-8BFA-58EA002C8085}"/>
          </ac:spMkLst>
        </pc:spChg>
        <pc:spChg chg="add del">
          <ac:chgData name="Martin Verjans" userId="23e40318f4d359fb" providerId="LiveId" clId="{4780802C-6ED3-43B5-81E2-3F00D35A6AB8}" dt="2023-03-09T15:18:19.751" v="3900" actId="26606"/>
          <ac:spMkLst>
            <pc:docMk/>
            <pc:sldMk cId="3079921726" sldId="260"/>
            <ac:spMk id="30" creationId="{9715DAF0-AE1B-46C9-8A6B-DB2AA05AB91D}"/>
          </ac:spMkLst>
        </pc:spChg>
        <pc:spChg chg="add del">
          <ac:chgData name="Martin Verjans" userId="23e40318f4d359fb" providerId="LiveId" clId="{4780802C-6ED3-43B5-81E2-3F00D35A6AB8}" dt="2023-03-09T15:18:19.751" v="3900" actId="26606"/>
          <ac:spMkLst>
            <pc:docMk/>
            <pc:sldMk cId="3079921726" sldId="260"/>
            <ac:spMk id="31" creationId="{1F0DF0F3-0179-4A8A-92E0-932C473DA5CB}"/>
          </ac:spMkLst>
        </pc:spChg>
        <pc:spChg chg="add del">
          <ac:chgData name="Martin Verjans" userId="23e40318f4d359fb" providerId="LiveId" clId="{4780802C-6ED3-43B5-81E2-3F00D35A6AB8}" dt="2023-03-09T15:18:19.751" v="3900" actId="26606"/>
          <ac:spMkLst>
            <pc:docMk/>
            <pc:sldMk cId="3079921726" sldId="260"/>
            <ac:spMk id="32" creationId="{5A2875D7-3769-4291-959E-9FAD764A760C}"/>
          </ac:spMkLst>
        </pc:spChg>
        <pc:spChg chg="add del">
          <ac:chgData name="Martin Verjans" userId="23e40318f4d359fb" providerId="LiveId" clId="{4780802C-6ED3-43B5-81E2-3F00D35A6AB8}" dt="2023-03-09T15:18:19.751" v="3900" actId="26606"/>
          <ac:spMkLst>
            <pc:docMk/>
            <pc:sldMk cId="3079921726" sldId="260"/>
            <ac:spMk id="33" creationId="{AAF055B3-1F95-4ABA-BFE4-A58320A8206E}"/>
          </ac:spMkLst>
        </pc:spChg>
        <pc:spChg chg="add del">
          <ac:chgData name="Martin Verjans" userId="23e40318f4d359fb" providerId="LiveId" clId="{4780802C-6ED3-43B5-81E2-3F00D35A6AB8}" dt="2023-03-09T15:19:02.243" v="3913" actId="26606"/>
          <ac:spMkLst>
            <pc:docMk/>
            <pc:sldMk cId="3079921726" sldId="260"/>
            <ac:spMk id="35" creationId="{49B447FE-DDA9-4B30-828A-59FC569124E2}"/>
          </ac:spMkLst>
        </pc:spChg>
        <pc:spChg chg="add del">
          <ac:chgData name="Martin Verjans" userId="23e40318f4d359fb" providerId="LiveId" clId="{4780802C-6ED3-43B5-81E2-3F00D35A6AB8}" dt="2023-03-09T15:19:02.243" v="3913" actId="26606"/>
          <ac:spMkLst>
            <pc:docMk/>
            <pc:sldMk cId="3079921726" sldId="260"/>
            <ac:spMk id="36" creationId="{C3D487F7-9050-4871-B351-34A72ADB296C}"/>
          </ac:spMkLst>
        </pc:spChg>
        <pc:spChg chg="add del">
          <ac:chgData name="Martin Verjans" userId="23e40318f4d359fb" providerId="LiveId" clId="{4780802C-6ED3-43B5-81E2-3F00D35A6AB8}" dt="2023-03-09T15:19:02.243" v="3913" actId="26606"/>
          <ac:spMkLst>
            <pc:docMk/>
            <pc:sldMk cId="3079921726" sldId="260"/>
            <ac:spMk id="37" creationId="{F43C27DD-EF6A-4C48-9669-C2970E71A814}"/>
          </ac:spMkLst>
        </pc:spChg>
        <pc:spChg chg="add del">
          <ac:chgData name="Martin Verjans" userId="23e40318f4d359fb" providerId="LiveId" clId="{4780802C-6ED3-43B5-81E2-3F00D35A6AB8}" dt="2023-03-09T15:19:02.243" v="3913" actId="26606"/>
          <ac:spMkLst>
            <pc:docMk/>
            <pc:sldMk cId="3079921726" sldId="260"/>
            <ac:spMk id="38" creationId="{05A1AA86-B7E6-4C02-AA34-F1A25CD4CCBD}"/>
          </ac:spMkLst>
        </pc:spChg>
        <pc:spChg chg="add del">
          <ac:chgData name="Martin Verjans" userId="23e40318f4d359fb" providerId="LiveId" clId="{4780802C-6ED3-43B5-81E2-3F00D35A6AB8}" dt="2023-03-09T15:19:02.243" v="3913" actId="26606"/>
          <ac:spMkLst>
            <pc:docMk/>
            <pc:sldMk cId="3079921726" sldId="260"/>
            <ac:spMk id="39" creationId="{86C3B9CB-4E48-4726-B7B9-9E02F71B150F}"/>
          </ac:spMkLst>
        </pc:spChg>
        <pc:spChg chg="add del">
          <ac:chgData name="Martin Verjans" userId="23e40318f4d359fb" providerId="LiveId" clId="{4780802C-6ED3-43B5-81E2-3F00D35A6AB8}" dt="2023-03-09T15:19:02.243" v="3913" actId="26606"/>
          <ac:spMkLst>
            <pc:docMk/>
            <pc:sldMk cId="3079921726" sldId="260"/>
            <ac:spMk id="40" creationId="{C84384FE-1C88-4CAA-8FB8-2313A3AE734D}"/>
          </ac:spMkLst>
        </pc:spChg>
        <pc:spChg chg="add">
          <ac:chgData name="Martin Verjans" userId="23e40318f4d359fb" providerId="LiveId" clId="{4780802C-6ED3-43B5-81E2-3F00D35A6AB8}" dt="2023-03-09T15:19:02.243" v="3913" actId="26606"/>
          <ac:spMkLst>
            <pc:docMk/>
            <pc:sldMk cId="3079921726" sldId="260"/>
            <ac:spMk id="45" creationId="{49B447FE-DDA9-4B30-828A-59FC569124E2}"/>
          </ac:spMkLst>
        </pc:spChg>
        <pc:spChg chg="add">
          <ac:chgData name="Martin Verjans" userId="23e40318f4d359fb" providerId="LiveId" clId="{4780802C-6ED3-43B5-81E2-3F00D35A6AB8}" dt="2023-03-09T15:19:02.243" v="3913" actId="26606"/>
          <ac:spMkLst>
            <pc:docMk/>
            <pc:sldMk cId="3079921726" sldId="260"/>
            <ac:spMk id="47" creationId="{C3D487F7-9050-4871-B351-34A72ADB296C}"/>
          </ac:spMkLst>
        </pc:spChg>
        <pc:spChg chg="add">
          <ac:chgData name="Martin Verjans" userId="23e40318f4d359fb" providerId="LiveId" clId="{4780802C-6ED3-43B5-81E2-3F00D35A6AB8}" dt="2023-03-09T15:19:02.243" v="3913" actId="26606"/>
          <ac:spMkLst>
            <pc:docMk/>
            <pc:sldMk cId="3079921726" sldId="260"/>
            <ac:spMk id="49" creationId="{F43C27DD-EF6A-4C48-9669-C2970E71A814}"/>
          </ac:spMkLst>
        </pc:spChg>
        <pc:spChg chg="add">
          <ac:chgData name="Martin Verjans" userId="23e40318f4d359fb" providerId="LiveId" clId="{4780802C-6ED3-43B5-81E2-3F00D35A6AB8}" dt="2023-03-09T15:19:02.243" v="3913" actId="26606"/>
          <ac:spMkLst>
            <pc:docMk/>
            <pc:sldMk cId="3079921726" sldId="260"/>
            <ac:spMk id="51" creationId="{05A1AA86-B7E6-4C02-AA34-F1A25CD4CCBD}"/>
          </ac:spMkLst>
        </pc:spChg>
        <pc:spChg chg="add">
          <ac:chgData name="Martin Verjans" userId="23e40318f4d359fb" providerId="LiveId" clId="{4780802C-6ED3-43B5-81E2-3F00D35A6AB8}" dt="2023-03-09T15:19:02.243" v="3913" actId="26606"/>
          <ac:spMkLst>
            <pc:docMk/>
            <pc:sldMk cId="3079921726" sldId="260"/>
            <ac:spMk id="53" creationId="{86C3B9CB-4E48-4726-B7B9-9E02F71B150F}"/>
          </ac:spMkLst>
        </pc:spChg>
        <pc:spChg chg="add">
          <ac:chgData name="Martin Verjans" userId="23e40318f4d359fb" providerId="LiveId" clId="{4780802C-6ED3-43B5-81E2-3F00D35A6AB8}" dt="2023-03-09T15:19:02.243" v="3913" actId="26606"/>
          <ac:spMkLst>
            <pc:docMk/>
            <pc:sldMk cId="3079921726" sldId="260"/>
            <ac:spMk id="55" creationId="{C84384FE-1C88-4CAA-8FB8-2313A3AE734D}"/>
          </ac:spMkLst>
        </pc:spChg>
        <pc:picChg chg="add mod">
          <ac:chgData name="Martin Verjans" userId="23e40318f4d359fb" providerId="LiveId" clId="{4780802C-6ED3-43B5-81E2-3F00D35A6AB8}" dt="2023-03-09T15:19:26.787" v="3917" actId="14100"/>
          <ac:picMkLst>
            <pc:docMk/>
            <pc:sldMk cId="3079921726" sldId="260"/>
            <ac:picMk id="5" creationId="{8494A8DE-F3B4-2755-5EF8-2BEC8605E1ED}"/>
          </ac:picMkLst>
        </pc:picChg>
      </pc:sldChg>
      <pc:sldChg chg="addSp delSp modSp new mod setBg modAnim">
        <pc:chgData name="Martin Verjans" userId="23e40318f4d359fb" providerId="LiveId" clId="{4780802C-6ED3-43B5-81E2-3F00D35A6AB8}" dt="2023-03-13T09:31:26.293" v="9214" actId="20577"/>
        <pc:sldMkLst>
          <pc:docMk/>
          <pc:sldMk cId="476494240" sldId="261"/>
        </pc:sldMkLst>
        <pc:spChg chg="mod">
          <ac:chgData name="Martin Verjans" userId="23e40318f4d359fb" providerId="LiveId" clId="{4780802C-6ED3-43B5-81E2-3F00D35A6AB8}" dt="2023-03-09T15:03:10.253" v="3563" actId="26606"/>
          <ac:spMkLst>
            <pc:docMk/>
            <pc:sldMk cId="476494240" sldId="261"/>
            <ac:spMk id="2" creationId="{AAD25EE1-EF9E-C0D6-1BBF-41219F348721}"/>
          </ac:spMkLst>
        </pc:spChg>
        <pc:spChg chg="mod">
          <ac:chgData name="Martin Verjans" userId="23e40318f4d359fb" providerId="LiveId" clId="{4780802C-6ED3-43B5-81E2-3F00D35A6AB8}" dt="2023-03-13T09:31:26.293" v="9214" actId="20577"/>
          <ac:spMkLst>
            <pc:docMk/>
            <pc:sldMk cId="476494240" sldId="261"/>
            <ac:spMk id="3" creationId="{7E4446AE-DF39-BA8C-AB30-222D02F4BE4B}"/>
          </ac:spMkLst>
        </pc:spChg>
        <pc:spChg chg="add del">
          <ac:chgData name="Martin Verjans" userId="23e40318f4d359fb" providerId="LiveId" clId="{4780802C-6ED3-43B5-81E2-3F00D35A6AB8}" dt="2023-03-09T15:03:10.253" v="3563" actId="26606"/>
          <ac:spMkLst>
            <pc:docMk/>
            <pc:sldMk cId="476494240" sldId="261"/>
            <ac:spMk id="10" creationId="{59A309A7-1751-4ABE-A3C1-EEC40366AD89}"/>
          </ac:spMkLst>
        </pc:spChg>
        <pc:spChg chg="add del">
          <ac:chgData name="Martin Verjans" userId="23e40318f4d359fb" providerId="LiveId" clId="{4780802C-6ED3-43B5-81E2-3F00D35A6AB8}" dt="2023-03-09T15:03:10.253" v="3563" actId="26606"/>
          <ac:spMkLst>
            <pc:docMk/>
            <pc:sldMk cId="476494240" sldId="261"/>
            <ac:spMk id="12" creationId="{967D8EB6-EAE1-4F9C-B398-83321E287204}"/>
          </ac:spMkLst>
        </pc:spChg>
        <pc:spChg chg="add">
          <ac:chgData name="Martin Verjans" userId="23e40318f4d359fb" providerId="LiveId" clId="{4780802C-6ED3-43B5-81E2-3F00D35A6AB8}" dt="2023-03-09T15:03:10.253" v="3563" actId="26606"/>
          <ac:spMkLst>
            <pc:docMk/>
            <pc:sldMk cId="476494240" sldId="261"/>
            <ac:spMk id="17" creationId="{C4285719-470E-454C-AF62-8323075F1F5B}"/>
          </ac:spMkLst>
        </pc:spChg>
        <pc:spChg chg="add">
          <ac:chgData name="Martin Verjans" userId="23e40318f4d359fb" providerId="LiveId" clId="{4780802C-6ED3-43B5-81E2-3F00D35A6AB8}" dt="2023-03-09T15:03:10.253" v="3563" actId="26606"/>
          <ac:spMkLst>
            <pc:docMk/>
            <pc:sldMk cId="476494240" sldId="261"/>
            <ac:spMk id="19" creationId="{CD9FE4EF-C4D8-49A0-B2FF-81D8DB7D8A24}"/>
          </ac:spMkLst>
        </pc:spChg>
        <pc:spChg chg="add">
          <ac:chgData name="Martin Verjans" userId="23e40318f4d359fb" providerId="LiveId" clId="{4780802C-6ED3-43B5-81E2-3F00D35A6AB8}" dt="2023-03-09T15:03:10.253" v="3563" actId="26606"/>
          <ac:spMkLst>
            <pc:docMk/>
            <pc:sldMk cId="476494240" sldId="261"/>
            <ac:spMk id="21" creationId="{4300840D-0A0B-4512-BACA-B439D5B9C57C}"/>
          </ac:spMkLst>
        </pc:spChg>
        <pc:spChg chg="add">
          <ac:chgData name="Martin Verjans" userId="23e40318f4d359fb" providerId="LiveId" clId="{4780802C-6ED3-43B5-81E2-3F00D35A6AB8}" dt="2023-03-09T15:03:10.253" v="3563" actId="26606"/>
          <ac:spMkLst>
            <pc:docMk/>
            <pc:sldMk cId="476494240" sldId="261"/>
            <ac:spMk id="23" creationId="{D2B78728-A580-49A7-84F9-6EF6F583ADE0}"/>
          </ac:spMkLst>
        </pc:spChg>
        <pc:spChg chg="add">
          <ac:chgData name="Martin Verjans" userId="23e40318f4d359fb" providerId="LiveId" clId="{4780802C-6ED3-43B5-81E2-3F00D35A6AB8}" dt="2023-03-09T15:03:10.253" v="3563" actId="26606"/>
          <ac:spMkLst>
            <pc:docMk/>
            <pc:sldMk cId="476494240" sldId="261"/>
            <ac:spMk id="25" creationId="{38FAA1A1-D861-433F-88FA-1E9D6FD31D11}"/>
          </ac:spMkLst>
        </pc:spChg>
        <pc:spChg chg="add">
          <ac:chgData name="Martin Verjans" userId="23e40318f4d359fb" providerId="LiveId" clId="{4780802C-6ED3-43B5-81E2-3F00D35A6AB8}" dt="2023-03-09T15:03:10.253" v="3563" actId="26606"/>
          <ac:spMkLst>
            <pc:docMk/>
            <pc:sldMk cId="476494240" sldId="261"/>
            <ac:spMk id="27" creationId="{8D71EDA1-87BF-4D5D-AB79-F346FD19278A}"/>
          </ac:spMkLst>
        </pc:spChg>
        <pc:picChg chg="add mod">
          <ac:chgData name="Martin Verjans" userId="23e40318f4d359fb" providerId="LiveId" clId="{4780802C-6ED3-43B5-81E2-3F00D35A6AB8}" dt="2023-03-09T15:03:10.253" v="3563" actId="26606"/>
          <ac:picMkLst>
            <pc:docMk/>
            <pc:sldMk cId="476494240" sldId="261"/>
            <ac:picMk id="7" creationId="{600257C7-BB67-FDAC-FDA0-611296403EC0}"/>
          </ac:picMkLst>
        </pc:picChg>
      </pc:sldChg>
      <pc:sldChg chg="modSp new del mod">
        <pc:chgData name="Martin Verjans" userId="23e40318f4d359fb" providerId="LiveId" clId="{4780802C-6ED3-43B5-81E2-3F00D35A6AB8}" dt="2023-03-09T15:19:42.572" v="3918" actId="47"/>
        <pc:sldMkLst>
          <pc:docMk/>
          <pc:sldMk cId="1349650139" sldId="262"/>
        </pc:sldMkLst>
        <pc:spChg chg="mod">
          <ac:chgData name="Martin Verjans" userId="23e40318f4d359fb" providerId="LiveId" clId="{4780802C-6ED3-43B5-81E2-3F00D35A6AB8}" dt="2023-03-05T19:22:00.035" v="1596" actId="20577"/>
          <ac:spMkLst>
            <pc:docMk/>
            <pc:sldMk cId="1349650139" sldId="262"/>
            <ac:spMk id="2" creationId="{6F746F1C-CEA4-FB01-7745-7A2FBD5C0C7D}"/>
          </ac:spMkLst>
        </pc:spChg>
        <pc:spChg chg="mod">
          <ac:chgData name="Martin Verjans" userId="23e40318f4d359fb" providerId="LiveId" clId="{4780802C-6ED3-43B5-81E2-3F00D35A6AB8}" dt="2023-03-05T19:21:42.483" v="1558" actId="20577"/>
          <ac:spMkLst>
            <pc:docMk/>
            <pc:sldMk cId="1349650139" sldId="262"/>
            <ac:spMk id="3" creationId="{D9EF159E-3FC7-12AA-549F-2EE8FEE1BB94}"/>
          </ac:spMkLst>
        </pc:spChg>
      </pc:sldChg>
      <pc:sldChg chg="new del">
        <pc:chgData name="Martin Verjans" userId="23e40318f4d359fb" providerId="LiveId" clId="{4780802C-6ED3-43B5-81E2-3F00D35A6AB8}" dt="2023-03-05T19:19:21.072" v="1204" actId="680"/>
        <pc:sldMkLst>
          <pc:docMk/>
          <pc:sldMk cId="2145406211" sldId="262"/>
        </pc:sldMkLst>
      </pc:sldChg>
      <pc:sldChg chg="modSp new del mod">
        <pc:chgData name="Martin Verjans" userId="23e40318f4d359fb" providerId="LiveId" clId="{4780802C-6ED3-43B5-81E2-3F00D35A6AB8}" dt="2023-03-09T15:19:44.092" v="3919" actId="47"/>
        <pc:sldMkLst>
          <pc:docMk/>
          <pc:sldMk cId="3238006404" sldId="263"/>
        </pc:sldMkLst>
        <pc:spChg chg="mod">
          <ac:chgData name="Martin Verjans" userId="23e40318f4d359fb" providerId="LiveId" clId="{4780802C-6ED3-43B5-81E2-3F00D35A6AB8}" dt="2023-03-05T19:21:56.726" v="1595" actId="20577"/>
          <ac:spMkLst>
            <pc:docMk/>
            <pc:sldMk cId="3238006404" sldId="263"/>
            <ac:spMk id="2" creationId="{D0FCF05F-1137-A54A-3EA7-E6BDBD3849FA}"/>
          </ac:spMkLst>
        </pc:spChg>
        <pc:spChg chg="mod">
          <ac:chgData name="Martin Verjans" userId="23e40318f4d359fb" providerId="LiveId" clId="{4780802C-6ED3-43B5-81E2-3F00D35A6AB8}" dt="2023-03-05T19:36:51.483" v="2254" actId="20577"/>
          <ac:spMkLst>
            <pc:docMk/>
            <pc:sldMk cId="3238006404" sldId="263"/>
            <ac:spMk id="3" creationId="{FA0D66C2-2B55-6F24-0F25-6DA3A646B5B0}"/>
          </ac:spMkLst>
        </pc:spChg>
      </pc:sldChg>
      <pc:sldChg chg="modSp new del mod">
        <pc:chgData name="Martin Verjans" userId="23e40318f4d359fb" providerId="LiveId" clId="{4780802C-6ED3-43B5-81E2-3F00D35A6AB8}" dt="2023-03-09T15:19:45.612" v="3920" actId="47"/>
        <pc:sldMkLst>
          <pc:docMk/>
          <pc:sldMk cId="3174729132" sldId="264"/>
        </pc:sldMkLst>
        <pc:spChg chg="mod">
          <ac:chgData name="Martin Verjans" userId="23e40318f4d359fb" providerId="LiveId" clId="{4780802C-6ED3-43B5-81E2-3F00D35A6AB8}" dt="2023-03-05T19:49:51.601" v="2319" actId="20577"/>
          <ac:spMkLst>
            <pc:docMk/>
            <pc:sldMk cId="3174729132" sldId="264"/>
            <ac:spMk id="2" creationId="{028D57F3-3FC5-0450-1C94-D7BDB41966AA}"/>
          </ac:spMkLst>
        </pc:spChg>
      </pc:sldChg>
      <pc:sldChg chg="addSp delSp modSp new mod setBg">
        <pc:chgData name="Martin Verjans" userId="23e40318f4d359fb" providerId="LiveId" clId="{4780802C-6ED3-43B5-81E2-3F00D35A6AB8}" dt="2023-03-12T13:02:04.845" v="4337" actId="1076"/>
        <pc:sldMkLst>
          <pc:docMk/>
          <pc:sldMk cId="3492469989" sldId="265"/>
        </pc:sldMkLst>
        <pc:spChg chg="mod">
          <ac:chgData name="Martin Verjans" userId="23e40318f4d359fb" providerId="LiveId" clId="{4780802C-6ED3-43B5-81E2-3F00D35A6AB8}" dt="2023-03-12T13:02:04.845" v="4337" actId="1076"/>
          <ac:spMkLst>
            <pc:docMk/>
            <pc:sldMk cId="3492469989" sldId="265"/>
            <ac:spMk id="2" creationId="{2C1E28DA-088C-5EE5-EDB7-B56480CACAB8}"/>
          </ac:spMkLst>
        </pc:spChg>
        <pc:spChg chg="del mod">
          <ac:chgData name="Martin Verjans" userId="23e40318f4d359fb" providerId="LiveId" clId="{4780802C-6ED3-43B5-81E2-3F00D35A6AB8}" dt="2023-03-09T14:35:40.610" v="2621" actId="478"/>
          <ac:spMkLst>
            <pc:docMk/>
            <pc:sldMk cId="3492469989" sldId="265"/>
            <ac:spMk id="3" creationId="{D4441FC4-633E-1772-B2EC-23E7191F75B2}"/>
          </ac:spMkLst>
        </pc:spChg>
        <pc:spChg chg="add del mod">
          <ac:chgData name="Martin Verjans" userId="23e40318f4d359fb" providerId="LiveId" clId="{4780802C-6ED3-43B5-81E2-3F00D35A6AB8}" dt="2023-03-09T14:35:55.629" v="2622" actId="931"/>
          <ac:spMkLst>
            <pc:docMk/>
            <pc:sldMk cId="3492469989" sldId="265"/>
            <ac:spMk id="5" creationId="{8767883B-691A-630C-473A-6EB60CF404C3}"/>
          </ac:spMkLst>
        </pc:spChg>
        <pc:spChg chg="add">
          <ac:chgData name="Martin Verjans" userId="23e40318f4d359fb" providerId="LiveId" clId="{4780802C-6ED3-43B5-81E2-3F00D35A6AB8}" dt="2023-03-09T14:36:08.757" v="2623" actId="26606"/>
          <ac:spMkLst>
            <pc:docMk/>
            <pc:sldMk cId="3492469989" sldId="265"/>
            <ac:spMk id="12" creationId="{A8384FB5-9ADC-4DDC-881B-597D56F5B15D}"/>
          </ac:spMkLst>
        </pc:spChg>
        <pc:spChg chg="add">
          <ac:chgData name="Martin Verjans" userId="23e40318f4d359fb" providerId="LiveId" clId="{4780802C-6ED3-43B5-81E2-3F00D35A6AB8}" dt="2023-03-09T14:36:08.757" v="2623" actId="26606"/>
          <ac:spMkLst>
            <pc:docMk/>
            <pc:sldMk cId="3492469989" sldId="265"/>
            <ac:spMk id="14" creationId="{91E5A9A7-95C6-4F4F-B00E-C82E07FE62EF}"/>
          </ac:spMkLst>
        </pc:spChg>
        <pc:spChg chg="add">
          <ac:chgData name="Martin Verjans" userId="23e40318f4d359fb" providerId="LiveId" clId="{4780802C-6ED3-43B5-81E2-3F00D35A6AB8}" dt="2023-03-09T14:36:08.757" v="2623" actId="26606"/>
          <ac:spMkLst>
            <pc:docMk/>
            <pc:sldMk cId="3492469989" sldId="265"/>
            <ac:spMk id="16" creationId="{D07DD2DE-F619-49DD-B5E7-03A290FF4ED1}"/>
          </ac:spMkLst>
        </pc:spChg>
        <pc:spChg chg="add">
          <ac:chgData name="Martin Verjans" userId="23e40318f4d359fb" providerId="LiveId" clId="{4780802C-6ED3-43B5-81E2-3F00D35A6AB8}" dt="2023-03-09T14:36:08.757" v="2623" actId="26606"/>
          <ac:spMkLst>
            <pc:docMk/>
            <pc:sldMk cId="3492469989" sldId="265"/>
            <ac:spMk id="18" creationId="{85149191-5F60-4A28-AAFF-039F96B0F3EC}"/>
          </ac:spMkLst>
        </pc:spChg>
        <pc:spChg chg="add">
          <ac:chgData name="Martin Verjans" userId="23e40318f4d359fb" providerId="LiveId" clId="{4780802C-6ED3-43B5-81E2-3F00D35A6AB8}" dt="2023-03-09T14:36:08.757" v="2623" actId="26606"/>
          <ac:spMkLst>
            <pc:docMk/>
            <pc:sldMk cId="3492469989" sldId="265"/>
            <ac:spMk id="20" creationId="{F8260ED5-17F7-4158-B241-D51DD4CF1B7E}"/>
          </ac:spMkLst>
        </pc:spChg>
        <pc:picChg chg="add mod">
          <ac:chgData name="Martin Verjans" userId="23e40318f4d359fb" providerId="LiveId" clId="{4780802C-6ED3-43B5-81E2-3F00D35A6AB8}" dt="2023-03-12T13:01:35.157" v="4335" actId="1076"/>
          <ac:picMkLst>
            <pc:docMk/>
            <pc:sldMk cId="3492469989" sldId="265"/>
            <ac:picMk id="7" creationId="{6B99200B-628F-43CF-6DF8-E35D893BAF08}"/>
          </ac:picMkLst>
        </pc:picChg>
      </pc:sldChg>
      <pc:sldChg chg="modSp add del mod">
        <pc:chgData name="Martin Verjans" userId="23e40318f4d359fb" providerId="LiveId" clId="{4780802C-6ED3-43B5-81E2-3F00D35A6AB8}" dt="2023-03-09T15:21:46.175" v="3995" actId="2696"/>
        <pc:sldMkLst>
          <pc:docMk/>
          <pc:sldMk cId="2601054458" sldId="266"/>
        </pc:sldMkLst>
        <pc:spChg chg="mod">
          <ac:chgData name="Martin Verjans" userId="23e40318f4d359fb" providerId="LiveId" clId="{4780802C-6ED3-43B5-81E2-3F00D35A6AB8}" dt="2023-03-09T15:21:10.369" v="3994" actId="20577"/>
          <ac:spMkLst>
            <pc:docMk/>
            <pc:sldMk cId="2601054458" sldId="266"/>
            <ac:spMk id="3" creationId="{D4441FC4-633E-1772-B2EC-23E7191F75B2}"/>
          </ac:spMkLst>
        </pc:spChg>
      </pc:sldChg>
      <pc:sldChg chg="addSp delSp modSp new mod ord setBg modAnim">
        <pc:chgData name="Martin Verjans" userId="23e40318f4d359fb" providerId="LiveId" clId="{4780802C-6ED3-43B5-81E2-3F00D35A6AB8}" dt="2023-03-13T07:38:03.499" v="7079"/>
        <pc:sldMkLst>
          <pc:docMk/>
          <pc:sldMk cId="1875433268" sldId="267"/>
        </pc:sldMkLst>
        <pc:spChg chg="mod">
          <ac:chgData name="Martin Verjans" userId="23e40318f4d359fb" providerId="LiveId" clId="{4780802C-6ED3-43B5-81E2-3F00D35A6AB8}" dt="2023-03-09T14:56:25.781" v="3381" actId="6549"/>
          <ac:spMkLst>
            <pc:docMk/>
            <pc:sldMk cId="1875433268" sldId="267"/>
            <ac:spMk id="2" creationId="{2F6623C3-29F7-3BE6-57CF-A2D43791AD89}"/>
          </ac:spMkLst>
        </pc:spChg>
        <pc:spChg chg="del">
          <ac:chgData name="Martin Verjans" userId="23e40318f4d359fb" providerId="LiveId" clId="{4780802C-6ED3-43B5-81E2-3F00D35A6AB8}" dt="2023-03-09T14:40:20.366" v="2653" actId="931"/>
          <ac:spMkLst>
            <pc:docMk/>
            <pc:sldMk cId="1875433268" sldId="267"/>
            <ac:spMk id="3" creationId="{F48C7D85-7D6F-5D89-ED4D-4912D57A4EEF}"/>
          </ac:spMkLst>
        </pc:spChg>
        <pc:spChg chg="add del">
          <ac:chgData name="Martin Verjans" userId="23e40318f4d359fb" providerId="LiveId" clId="{4780802C-6ED3-43B5-81E2-3F00D35A6AB8}" dt="2023-03-09T14:42:24.585" v="2703" actId="26606"/>
          <ac:spMkLst>
            <pc:docMk/>
            <pc:sldMk cId="1875433268" sldId="267"/>
            <ac:spMk id="10" creationId="{A8384FB5-9ADC-4DDC-881B-597D56F5B15D}"/>
          </ac:spMkLst>
        </pc:spChg>
        <pc:spChg chg="add del">
          <ac:chgData name="Martin Verjans" userId="23e40318f4d359fb" providerId="LiveId" clId="{4780802C-6ED3-43B5-81E2-3F00D35A6AB8}" dt="2023-03-09T14:42:24.585" v="2703" actId="26606"/>
          <ac:spMkLst>
            <pc:docMk/>
            <pc:sldMk cId="1875433268" sldId="267"/>
            <ac:spMk id="12" creationId="{91E5A9A7-95C6-4F4F-B00E-C82E07FE62EF}"/>
          </ac:spMkLst>
        </pc:spChg>
        <pc:spChg chg="add del">
          <ac:chgData name="Martin Verjans" userId="23e40318f4d359fb" providerId="LiveId" clId="{4780802C-6ED3-43B5-81E2-3F00D35A6AB8}" dt="2023-03-09T14:42:24.585" v="2703" actId="26606"/>
          <ac:spMkLst>
            <pc:docMk/>
            <pc:sldMk cId="1875433268" sldId="267"/>
            <ac:spMk id="14" creationId="{D07DD2DE-F619-49DD-B5E7-03A290FF4ED1}"/>
          </ac:spMkLst>
        </pc:spChg>
        <pc:spChg chg="add del">
          <ac:chgData name="Martin Verjans" userId="23e40318f4d359fb" providerId="LiveId" clId="{4780802C-6ED3-43B5-81E2-3F00D35A6AB8}" dt="2023-03-09T14:42:24.585" v="2703" actId="26606"/>
          <ac:spMkLst>
            <pc:docMk/>
            <pc:sldMk cId="1875433268" sldId="267"/>
            <ac:spMk id="16" creationId="{85149191-5F60-4A28-AAFF-039F96B0F3EC}"/>
          </ac:spMkLst>
        </pc:spChg>
        <pc:spChg chg="add del">
          <ac:chgData name="Martin Verjans" userId="23e40318f4d359fb" providerId="LiveId" clId="{4780802C-6ED3-43B5-81E2-3F00D35A6AB8}" dt="2023-03-09T14:42:24.585" v="2703" actId="26606"/>
          <ac:spMkLst>
            <pc:docMk/>
            <pc:sldMk cId="1875433268" sldId="267"/>
            <ac:spMk id="18" creationId="{F8260ED5-17F7-4158-B241-D51DD4CF1B7E}"/>
          </ac:spMkLst>
        </pc:spChg>
        <pc:spChg chg="add">
          <ac:chgData name="Martin Verjans" userId="23e40318f4d359fb" providerId="LiveId" clId="{4780802C-6ED3-43B5-81E2-3F00D35A6AB8}" dt="2023-03-09T14:42:24.585" v="2703" actId="26606"/>
          <ac:spMkLst>
            <pc:docMk/>
            <pc:sldMk cId="1875433268" sldId="267"/>
            <ac:spMk id="20" creationId="{12609869-9E80-471B-A487-A53288E0E791}"/>
          </ac:spMkLst>
        </pc:spChg>
        <pc:spChg chg="add mod">
          <ac:chgData name="Martin Verjans" userId="23e40318f4d359fb" providerId="LiveId" clId="{4780802C-6ED3-43B5-81E2-3F00D35A6AB8}" dt="2023-03-09T14:48:52.755" v="2991" actId="207"/>
          <ac:spMkLst>
            <pc:docMk/>
            <pc:sldMk cId="1875433268" sldId="267"/>
            <ac:spMk id="21" creationId="{94D8D30B-BE12-6472-C653-E1012679EA94}"/>
          </ac:spMkLst>
        </pc:spChg>
        <pc:spChg chg="add del">
          <ac:chgData name="Martin Verjans" userId="23e40318f4d359fb" providerId="LiveId" clId="{4780802C-6ED3-43B5-81E2-3F00D35A6AB8}" dt="2023-03-09T14:42:17.347" v="2702" actId="26606"/>
          <ac:spMkLst>
            <pc:docMk/>
            <pc:sldMk cId="1875433268" sldId="267"/>
            <ac:spMk id="22" creationId="{352390F1-6F4B-65DB-1D21-DDB152820560}"/>
          </ac:spMkLst>
        </pc:spChg>
        <pc:spChg chg="add">
          <ac:chgData name="Martin Verjans" userId="23e40318f4d359fb" providerId="LiveId" clId="{4780802C-6ED3-43B5-81E2-3F00D35A6AB8}" dt="2023-03-09T14:42:24.585" v="2703" actId="26606"/>
          <ac:spMkLst>
            <pc:docMk/>
            <pc:sldMk cId="1875433268" sldId="267"/>
            <ac:spMk id="23" creationId="{7004738A-9D34-43E8-97D2-CA0EED4F8BE0}"/>
          </ac:spMkLst>
        </pc:spChg>
        <pc:spChg chg="add del">
          <ac:chgData name="Martin Verjans" userId="23e40318f4d359fb" providerId="LiveId" clId="{4780802C-6ED3-43B5-81E2-3F00D35A6AB8}" dt="2023-03-09T14:42:17.347" v="2702" actId="26606"/>
          <ac:spMkLst>
            <pc:docMk/>
            <pc:sldMk cId="1875433268" sldId="267"/>
            <ac:spMk id="25" creationId="{59A309A7-1751-4ABE-A3C1-EEC40366AD89}"/>
          </ac:spMkLst>
        </pc:spChg>
        <pc:spChg chg="add del">
          <ac:chgData name="Martin Verjans" userId="23e40318f4d359fb" providerId="LiveId" clId="{4780802C-6ED3-43B5-81E2-3F00D35A6AB8}" dt="2023-03-09T14:42:17.347" v="2702" actId="26606"/>
          <ac:spMkLst>
            <pc:docMk/>
            <pc:sldMk cId="1875433268" sldId="267"/>
            <ac:spMk id="27" creationId="{967D8EB6-EAE1-4F9C-B398-83321E287204}"/>
          </ac:spMkLst>
        </pc:spChg>
        <pc:spChg chg="add">
          <ac:chgData name="Martin Verjans" userId="23e40318f4d359fb" providerId="LiveId" clId="{4780802C-6ED3-43B5-81E2-3F00D35A6AB8}" dt="2023-03-09T14:42:24.585" v="2703" actId="26606"/>
          <ac:spMkLst>
            <pc:docMk/>
            <pc:sldMk cId="1875433268" sldId="267"/>
            <ac:spMk id="29" creationId="{B8B8D07F-F13E-443E-BA68-2D26672D76B9}"/>
          </ac:spMkLst>
        </pc:spChg>
        <pc:spChg chg="add">
          <ac:chgData name="Martin Verjans" userId="23e40318f4d359fb" providerId="LiveId" clId="{4780802C-6ED3-43B5-81E2-3F00D35A6AB8}" dt="2023-03-09T14:42:24.585" v="2703" actId="26606"/>
          <ac:spMkLst>
            <pc:docMk/>
            <pc:sldMk cId="1875433268" sldId="267"/>
            <ac:spMk id="31" creationId="{2813A4FA-24A5-41ED-A534-3807D1B2F344}"/>
          </ac:spMkLst>
        </pc:spChg>
        <pc:spChg chg="add">
          <ac:chgData name="Martin Verjans" userId="23e40318f4d359fb" providerId="LiveId" clId="{4780802C-6ED3-43B5-81E2-3F00D35A6AB8}" dt="2023-03-09T14:42:24.585" v="2703" actId="26606"/>
          <ac:spMkLst>
            <pc:docMk/>
            <pc:sldMk cId="1875433268" sldId="267"/>
            <ac:spMk id="33" creationId="{C3944F27-CA70-4E84-A51A-E6BF89558979}"/>
          </ac:spMkLst>
        </pc:spChg>
        <pc:picChg chg="add mod">
          <ac:chgData name="Martin Verjans" userId="23e40318f4d359fb" providerId="LiveId" clId="{4780802C-6ED3-43B5-81E2-3F00D35A6AB8}" dt="2023-03-09T14:42:24.585" v="2703" actId="26606"/>
          <ac:picMkLst>
            <pc:docMk/>
            <pc:sldMk cId="1875433268" sldId="267"/>
            <ac:picMk id="5" creationId="{4EC1F4DC-83D2-E1CD-45B6-D1FEAD33C352}"/>
          </ac:picMkLst>
        </pc:picChg>
      </pc:sldChg>
      <pc:sldChg chg="addSp delSp modSp add del mod">
        <pc:chgData name="Martin Verjans" userId="23e40318f4d359fb" providerId="LiveId" clId="{4780802C-6ED3-43B5-81E2-3F00D35A6AB8}" dt="2023-03-09T15:20:42.719" v="3970" actId="2696"/>
        <pc:sldMkLst>
          <pc:docMk/>
          <pc:sldMk cId="2726568244" sldId="268"/>
        </pc:sldMkLst>
        <pc:spChg chg="mod">
          <ac:chgData name="Martin Verjans" userId="23e40318f4d359fb" providerId="LiveId" clId="{4780802C-6ED3-43B5-81E2-3F00D35A6AB8}" dt="2023-03-09T14:41:28.203" v="2674" actId="20577"/>
          <ac:spMkLst>
            <pc:docMk/>
            <pc:sldMk cId="2726568244" sldId="268"/>
            <ac:spMk id="2" creationId="{2F6623C3-29F7-3BE6-57CF-A2D43791AD89}"/>
          </ac:spMkLst>
        </pc:spChg>
        <pc:spChg chg="add mod">
          <ac:chgData name="Martin Verjans" userId="23e40318f4d359fb" providerId="LiveId" clId="{4780802C-6ED3-43B5-81E2-3F00D35A6AB8}" dt="2023-03-09T14:41:33.962" v="2675" actId="14100"/>
          <ac:spMkLst>
            <pc:docMk/>
            <pc:sldMk cId="2726568244" sldId="268"/>
            <ac:spMk id="4" creationId="{EBAF0F29-3479-AB2C-5108-95E0CB2D38D6}"/>
          </ac:spMkLst>
        </pc:spChg>
        <pc:picChg chg="del">
          <ac:chgData name="Martin Verjans" userId="23e40318f4d359fb" providerId="LiveId" clId="{4780802C-6ED3-43B5-81E2-3F00D35A6AB8}" dt="2023-03-09T14:41:12.206" v="2658" actId="478"/>
          <ac:picMkLst>
            <pc:docMk/>
            <pc:sldMk cId="2726568244" sldId="268"/>
            <ac:picMk id="5" creationId="{4EC1F4DC-83D2-E1CD-45B6-D1FEAD33C352}"/>
          </ac:picMkLst>
        </pc:picChg>
      </pc:sldChg>
      <pc:sldChg chg="modSp add mod modAnim">
        <pc:chgData name="Martin Verjans" userId="23e40318f4d359fb" providerId="LiveId" clId="{4780802C-6ED3-43B5-81E2-3F00D35A6AB8}" dt="2023-03-13T07:38:28.305" v="7084"/>
        <pc:sldMkLst>
          <pc:docMk/>
          <pc:sldMk cId="1054363997" sldId="269"/>
        </pc:sldMkLst>
        <pc:spChg chg="mod">
          <ac:chgData name="Martin Verjans" userId="23e40318f4d359fb" providerId="LiveId" clId="{4780802C-6ED3-43B5-81E2-3F00D35A6AB8}" dt="2023-03-09T14:56:32.032" v="3382" actId="20577"/>
          <ac:spMkLst>
            <pc:docMk/>
            <pc:sldMk cId="1054363997" sldId="269"/>
            <ac:spMk id="2" creationId="{2F6623C3-29F7-3BE6-57CF-A2D43791AD89}"/>
          </ac:spMkLst>
        </pc:spChg>
        <pc:spChg chg="mod">
          <ac:chgData name="Martin Verjans" userId="23e40318f4d359fb" providerId="LiveId" clId="{4780802C-6ED3-43B5-81E2-3F00D35A6AB8}" dt="2023-03-09T14:48:44.202" v="2987" actId="403"/>
          <ac:spMkLst>
            <pc:docMk/>
            <pc:sldMk cId="1054363997" sldId="269"/>
            <ac:spMk id="21" creationId="{94D8D30B-BE12-6472-C653-E1012679EA94}"/>
          </ac:spMkLst>
        </pc:spChg>
        <pc:picChg chg="mod">
          <ac:chgData name="Martin Verjans" userId="23e40318f4d359fb" providerId="LiveId" clId="{4780802C-6ED3-43B5-81E2-3F00D35A6AB8}" dt="2023-03-09T14:44:43.899" v="2812" actId="14826"/>
          <ac:picMkLst>
            <pc:docMk/>
            <pc:sldMk cId="1054363997" sldId="269"/>
            <ac:picMk id="5" creationId="{4EC1F4DC-83D2-E1CD-45B6-D1FEAD33C352}"/>
          </ac:picMkLst>
        </pc:picChg>
      </pc:sldChg>
      <pc:sldChg chg="modSp add mod modAnim">
        <pc:chgData name="Martin Verjans" userId="23e40318f4d359fb" providerId="LiveId" clId="{4780802C-6ED3-43B5-81E2-3F00D35A6AB8}" dt="2023-03-13T07:38:57.323" v="7087"/>
        <pc:sldMkLst>
          <pc:docMk/>
          <pc:sldMk cId="2394358569" sldId="270"/>
        </pc:sldMkLst>
        <pc:spChg chg="mod">
          <ac:chgData name="Martin Verjans" userId="23e40318f4d359fb" providerId="LiveId" clId="{4780802C-6ED3-43B5-81E2-3F00D35A6AB8}" dt="2023-03-09T14:56:41.324" v="3383" actId="20577"/>
          <ac:spMkLst>
            <pc:docMk/>
            <pc:sldMk cId="2394358569" sldId="270"/>
            <ac:spMk id="2" creationId="{2F6623C3-29F7-3BE6-57CF-A2D43791AD89}"/>
          </ac:spMkLst>
        </pc:spChg>
        <pc:spChg chg="mod">
          <ac:chgData name="Martin Verjans" userId="23e40318f4d359fb" providerId="LiveId" clId="{4780802C-6ED3-43B5-81E2-3F00D35A6AB8}" dt="2023-03-09T14:50:53.176" v="3094" actId="790"/>
          <ac:spMkLst>
            <pc:docMk/>
            <pc:sldMk cId="2394358569" sldId="270"/>
            <ac:spMk id="21" creationId="{94D8D30B-BE12-6472-C653-E1012679EA94}"/>
          </ac:spMkLst>
        </pc:spChg>
        <pc:picChg chg="mod">
          <ac:chgData name="Martin Verjans" userId="23e40318f4d359fb" providerId="LiveId" clId="{4780802C-6ED3-43B5-81E2-3F00D35A6AB8}" dt="2023-03-09T14:49:13.877" v="2993" actId="14826"/>
          <ac:picMkLst>
            <pc:docMk/>
            <pc:sldMk cId="2394358569" sldId="270"/>
            <ac:picMk id="5" creationId="{4EC1F4DC-83D2-E1CD-45B6-D1FEAD33C352}"/>
          </ac:picMkLst>
        </pc:picChg>
      </pc:sldChg>
      <pc:sldChg chg="modSp add mod modAnim">
        <pc:chgData name="Martin Verjans" userId="23e40318f4d359fb" providerId="LiveId" clId="{4780802C-6ED3-43B5-81E2-3F00D35A6AB8}" dt="2023-03-13T07:39:15.462" v="7090"/>
        <pc:sldMkLst>
          <pc:docMk/>
          <pc:sldMk cId="975165745" sldId="271"/>
        </pc:sldMkLst>
        <pc:spChg chg="mod">
          <ac:chgData name="Martin Verjans" userId="23e40318f4d359fb" providerId="LiveId" clId="{4780802C-6ED3-43B5-81E2-3F00D35A6AB8}" dt="2023-03-09T14:56:45.621" v="3384" actId="20577"/>
          <ac:spMkLst>
            <pc:docMk/>
            <pc:sldMk cId="975165745" sldId="271"/>
            <ac:spMk id="2" creationId="{2F6623C3-29F7-3BE6-57CF-A2D43791AD89}"/>
          </ac:spMkLst>
        </pc:spChg>
        <pc:spChg chg="mod">
          <ac:chgData name="Martin Verjans" userId="23e40318f4d359fb" providerId="LiveId" clId="{4780802C-6ED3-43B5-81E2-3F00D35A6AB8}" dt="2023-03-09T14:52:23.117" v="3180" actId="20577"/>
          <ac:spMkLst>
            <pc:docMk/>
            <pc:sldMk cId="975165745" sldId="271"/>
            <ac:spMk id="21" creationId="{94D8D30B-BE12-6472-C653-E1012679EA94}"/>
          </ac:spMkLst>
        </pc:spChg>
        <pc:picChg chg="mod">
          <ac:chgData name="Martin Verjans" userId="23e40318f4d359fb" providerId="LiveId" clId="{4780802C-6ED3-43B5-81E2-3F00D35A6AB8}" dt="2023-03-09T14:51:32.972" v="3096" actId="14826"/>
          <ac:picMkLst>
            <pc:docMk/>
            <pc:sldMk cId="975165745" sldId="271"/>
            <ac:picMk id="5" creationId="{4EC1F4DC-83D2-E1CD-45B6-D1FEAD33C352}"/>
          </ac:picMkLst>
        </pc:picChg>
      </pc:sldChg>
      <pc:sldChg chg="modSp add mod modAnim">
        <pc:chgData name="Martin Verjans" userId="23e40318f4d359fb" providerId="LiveId" clId="{4780802C-6ED3-43B5-81E2-3F00D35A6AB8}" dt="2023-03-13T07:39:35.072" v="7093"/>
        <pc:sldMkLst>
          <pc:docMk/>
          <pc:sldMk cId="2561624996" sldId="272"/>
        </pc:sldMkLst>
        <pc:spChg chg="mod">
          <ac:chgData name="Martin Verjans" userId="23e40318f4d359fb" providerId="LiveId" clId="{4780802C-6ED3-43B5-81E2-3F00D35A6AB8}" dt="2023-03-12T13:03:25.994" v="4347" actId="20577"/>
          <ac:spMkLst>
            <pc:docMk/>
            <pc:sldMk cId="2561624996" sldId="272"/>
            <ac:spMk id="2" creationId="{2F6623C3-29F7-3BE6-57CF-A2D43791AD89}"/>
          </ac:spMkLst>
        </pc:spChg>
        <pc:spChg chg="mod">
          <ac:chgData name="Martin Verjans" userId="23e40318f4d359fb" providerId="LiveId" clId="{4780802C-6ED3-43B5-81E2-3F00D35A6AB8}" dt="2023-03-09T14:53:41.842" v="3247" actId="20577"/>
          <ac:spMkLst>
            <pc:docMk/>
            <pc:sldMk cId="2561624996" sldId="272"/>
            <ac:spMk id="21" creationId="{94D8D30B-BE12-6472-C653-E1012679EA94}"/>
          </ac:spMkLst>
        </pc:spChg>
        <pc:picChg chg="mod">
          <ac:chgData name="Martin Verjans" userId="23e40318f4d359fb" providerId="LiveId" clId="{4780802C-6ED3-43B5-81E2-3F00D35A6AB8}" dt="2023-03-09T14:53:00.406" v="3182" actId="14826"/>
          <ac:picMkLst>
            <pc:docMk/>
            <pc:sldMk cId="2561624996" sldId="272"/>
            <ac:picMk id="5" creationId="{4EC1F4DC-83D2-E1CD-45B6-D1FEAD33C352}"/>
          </ac:picMkLst>
        </pc:picChg>
      </pc:sldChg>
      <pc:sldChg chg="modSp add mod modAnim">
        <pc:chgData name="Martin Verjans" userId="23e40318f4d359fb" providerId="LiveId" clId="{4780802C-6ED3-43B5-81E2-3F00D35A6AB8}" dt="2023-03-13T07:39:57.083" v="7096"/>
        <pc:sldMkLst>
          <pc:docMk/>
          <pc:sldMk cId="697037580" sldId="273"/>
        </pc:sldMkLst>
        <pc:spChg chg="mod">
          <ac:chgData name="Martin Verjans" userId="23e40318f4d359fb" providerId="LiveId" clId="{4780802C-6ED3-43B5-81E2-3F00D35A6AB8}" dt="2023-03-09T14:56:54.205" v="3386" actId="20577"/>
          <ac:spMkLst>
            <pc:docMk/>
            <pc:sldMk cId="697037580" sldId="273"/>
            <ac:spMk id="2" creationId="{2F6623C3-29F7-3BE6-57CF-A2D43791AD89}"/>
          </ac:spMkLst>
        </pc:spChg>
        <pc:spChg chg="mod">
          <ac:chgData name="Martin Verjans" userId="23e40318f4d359fb" providerId="LiveId" clId="{4780802C-6ED3-43B5-81E2-3F00D35A6AB8}" dt="2023-03-09T14:55:31.986" v="3359" actId="20577"/>
          <ac:spMkLst>
            <pc:docMk/>
            <pc:sldMk cId="697037580" sldId="273"/>
            <ac:spMk id="21" creationId="{94D8D30B-BE12-6472-C653-E1012679EA94}"/>
          </ac:spMkLst>
        </pc:spChg>
        <pc:picChg chg="mod">
          <ac:chgData name="Martin Verjans" userId="23e40318f4d359fb" providerId="LiveId" clId="{4780802C-6ED3-43B5-81E2-3F00D35A6AB8}" dt="2023-03-09T14:54:24.440" v="3257" actId="14826"/>
          <ac:picMkLst>
            <pc:docMk/>
            <pc:sldMk cId="697037580" sldId="273"/>
            <ac:picMk id="5" creationId="{4EC1F4DC-83D2-E1CD-45B6-D1FEAD33C352}"/>
          </ac:picMkLst>
        </pc:picChg>
      </pc:sldChg>
      <pc:sldChg chg="addSp delSp modSp add mod modAnim delDesignElem">
        <pc:chgData name="Martin Verjans" userId="23e40318f4d359fb" providerId="LiveId" clId="{4780802C-6ED3-43B5-81E2-3F00D35A6AB8}" dt="2023-03-13T09:32:02.736" v="9287" actId="20577"/>
        <pc:sldMkLst>
          <pc:docMk/>
          <pc:sldMk cId="495844976" sldId="274"/>
        </pc:sldMkLst>
        <pc:spChg chg="mod">
          <ac:chgData name="Martin Verjans" userId="23e40318f4d359fb" providerId="LiveId" clId="{4780802C-6ED3-43B5-81E2-3F00D35A6AB8}" dt="2023-03-09T15:08:16.778" v="3717" actId="26606"/>
          <ac:spMkLst>
            <pc:docMk/>
            <pc:sldMk cId="495844976" sldId="274"/>
            <ac:spMk id="2" creationId="{AAD25EE1-EF9E-C0D6-1BBF-41219F348721}"/>
          </ac:spMkLst>
        </pc:spChg>
        <pc:spChg chg="add del mod">
          <ac:chgData name="Martin Verjans" userId="23e40318f4d359fb" providerId="LiveId" clId="{4780802C-6ED3-43B5-81E2-3F00D35A6AB8}" dt="2023-03-09T15:06:33.270" v="3699" actId="26606"/>
          <ac:spMkLst>
            <pc:docMk/>
            <pc:sldMk cId="495844976" sldId="274"/>
            <ac:spMk id="3" creationId="{7E4446AE-DF39-BA8C-AB30-222D02F4BE4B}"/>
          </ac:spMkLst>
        </pc:spChg>
        <pc:spChg chg="add del mod">
          <ac:chgData name="Martin Verjans" userId="23e40318f4d359fb" providerId="LiveId" clId="{4780802C-6ED3-43B5-81E2-3F00D35A6AB8}" dt="2023-03-09T15:05:31.174" v="3693"/>
          <ac:spMkLst>
            <pc:docMk/>
            <pc:sldMk cId="495844976" sldId="274"/>
            <ac:spMk id="4" creationId="{DDCF1CC8-D862-5776-6FD8-7AD9FDDFD568}"/>
          </ac:spMkLst>
        </pc:spChg>
        <pc:spChg chg="add del mod">
          <ac:chgData name="Martin Verjans" userId="23e40318f4d359fb" providerId="LiveId" clId="{4780802C-6ED3-43B5-81E2-3F00D35A6AB8}" dt="2023-03-09T15:05:31.174" v="3693"/>
          <ac:spMkLst>
            <pc:docMk/>
            <pc:sldMk cId="495844976" sldId="274"/>
            <ac:spMk id="5" creationId="{5F84FC04-11BB-E48C-D3AD-CB1EB334AB57}"/>
          </ac:spMkLst>
        </pc:spChg>
        <pc:spChg chg="add del mod">
          <ac:chgData name="Martin Verjans" userId="23e40318f4d359fb" providerId="LiveId" clId="{4780802C-6ED3-43B5-81E2-3F00D35A6AB8}" dt="2023-03-09T15:06:43.886" v="3701"/>
          <ac:spMkLst>
            <pc:docMk/>
            <pc:sldMk cId="495844976" sldId="274"/>
            <ac:spMk id="6" creationId="{CFFC901A-9D7D-14EB-CD49-1CCBFE77D3E4}"/>
          </ac:spMkLst>
        </pc:spChg>
        <pc:spChg chg="add del">
          <ac:chgData name="Martin Verjans" userId="23e40318f4d359fb" providerId="LiveId" clId="{4780802C-6ED3-43B5-81E2-3F00D35A6AB8}" dt="2023-03-09T15:06:32.302" v="3696" actId="26606"/>
          <ac:spMkLst>
            <pc:docMk/>
            <pc:sldMk cId="495844976" sldId="274"/>
            <ac:spMk id="8" creationId="{09588DA8-065E-4F6F-8EFD-43104AB2E0CF}"/>
          </ac:spMkLst>
        </pc:spChg>
        <pc:spChg chg="add del">
          <ac:chgData name="Martin Verjans" userId="23e40318f4d359fb" providerId="LiveId" clId="{4780802C-6ED3-43B5-81E2-3F00D35A6AB8}" dt="2023-03-09T15:06:33.249" v="3698" actId="26606"/>
          <ac:spMkLst>
            <pc:docMk/>
            <pc:sldMk cId="495844976" sldId="274"/>
            <ac:spMk id="9" creationId="{CB49665F-0298-4449-8D2D-209989CB9EE3}"/>
          </ac:spMkLst>
        </pc:spChg>
        <pc:spChg chg="add del">
          <ac:chgData name="Martin Verjans" userId="23e40318f4d359fb" providerId="LiveId" clId="{4780802C-6ED3-43B5-81E2-3F00D35A6AB8}" dt="2023-03-09T15:06:32.302" v="3696" actId="26606"/>
          <ac:spMkLst>
            <pc:docMk/>
            <pc:sldMk cId="495844976" sldId="274"/>
            <ac:spMk id="10" creationId="{C4285719-470E-454C-AF62-8323075F1F5B}"/>
          </ac:spMkLst>
        </pc:spChg>
        <pc:spChg chg="add del">
          <ac:chgData name="Martin Verjans" userId="23e40318f4d359fb" providerId="LiveId" clId="{4780802C-6ED3-43B5-81E2-3F00D35A6AB8}" dt="2023-03-09T15:06:33.249" v="3698" actId="26606"/>
          <ac:spMkLst>
            <pc:docMk/>
            <pc:sldMk cId="495844976" sldId="274"/>
            <ac:spMk id="11" creationId="{A71EEC14-174A-46FA-B046-474750457130}"/>
          </ac:spMkLst>
        </pc:spChg>
        <pc:spChg chg="add del">
          <ac:chgData name="Martin Verjans" userId="23e40318f4d359fb" providerId="LiveId" clId="{4780802C-6ED3-43B5-81E2-3F00D35A6AB8}" dt="2023-03-09T15:06:32.302" v="3696" actId="26606"/>
          <ac:spMkLst>
            <pc:docMk/>
            <pc:sldMk cId="495844976" sldId="274"/>
            <ac:spMk id="12" creationId="{CD9FE4EF-C4D8-49A0-B2FF-81D8DB7D8A24}"/>
          </ac:spMkLst>
        </pc:spChg>
        <pc:spChg chg="add del">
          <ac:chgData name="Martin Verjans" userId="23e40318f4d359fb" providerId="LiveId" clId="{4780802C-6ED3-43B5-81E2-3F00D35A6AB8}" dt="2023-03-09T15:06:32.302" v="3696" actId="26606"/>
          <ac:spMkLst>
            <pc:docMk/>
            <pc:sldMk cId="495844976" sldId="274"/>
            <ac:spMk id="14" creationId="{4300840D-0A0B-4512-BACA-B439D5B9C57C}"/>
          </ac:spMkLst>
        </pc:spChg>
        <pc:spChg chg="add del">
          <ac:chgData name="Martin Verjans" userId="23e40318f4d359fb" providerId="LiveId" clId="{4780802C-6ED3-43B5-81E2-3F00D35A6AB8}" dt="2023-03-09T15:06:32.302" v="3696" actId="26606"/>
          <ac:spMkLst>
            <pc:docMk/>
            <pc:sldMk cId="495844976" sldId="274"/>
            <ac:spMk id="16" creationId="{D2B78728-A580-49A7-84F9-6EF6F583ADE0}"/>
          </ac:spMkLst>
        </pc:spChg>
        <pc:spChg chg="del">
          <ac:chgData name="Martin Verjans" userId="23e40318f4d359fb" providerId="LiveId" clId="{4780802C-6ED3-43B5-81E2-3F00D35A6AB8}" dt="2023-03-09T15:05:31.174" v="3693"/>
          <ac:spMkLst>
            <pc:docMk/>
            <pc:sldMk cId="495844976" sldId="274"/>
            <ac:spMk id="17" creationId="{C4285719-470E-454C-AF62-8323075F1F5B}"/>
          </ac:spMkLst>
        </pc:spChg>
        <pc:spChg chg="add del">
          <ac:chgData name="Martin Verjans" userId="23e40318f4d359fb" providerId="LiveId" clId="{4780802C-6ED3-43B5-81E2-3F00D35A6AB8}" dt="2023-03-09T15:06:32.302" v="3696" actId="26606"/>
          <ac:spMkLst>
            <pc:docMk/>
            <pc:sldMk cId="495844976" sldId="274"/>
            <ac:spMk id="18" creationId="{38FAA1A1-D861-433F-88FA-1E9D6FD31D11}"/>
          </ac:spMkLst>
        </pc:spChg>
        <pc:spChg chg="del">
          <ac:chgData name="Martin Verjans" userId="23e40318f4d359fb" providerId="LiveId" clId="{4780802C-6ED3-43B5-81E2-3F00D35A6AB8}" dt="2023-03-09T15:05:31.174" v="3693"/>
          <ac:spMkLst>
            <pc:docMk/>
            <pc:sldMk cId="495844976" sldId="274"/>
            <ac:spMk id="19" creationId="{CD9FE4EF-C4D8-49A0-B2FF-81D8DB7D8A24}"/>
          </ac:spMkLst>
        </pc:spChg>
        <pc:spChg chg="add del">
          <ac:chgData name="Martin Verjans" userId="23e40318f4d359fb" providerId="LiveId" clId="{4780802C-6ED3-43B5-81E2-3F00D35A6AB8}" dt="2023-03-09T15:06:32.302" v="3696" actId="26606"/>
          <ac:spMkLst>
            <pc:docMk/>
            <pc:sldMk cId="495844976" sldId="274"/>
            <ac:spMk id="20" creationId="{8D71EDA1-87BF-4D5D-AB79-F346FD19278A}"/>
          </ac:spMkLst>
        </pc:spChg>
        <pc:spChg chg="del">
          <ac:chgData name="Martin Verjans" userId="23e40318f4d359fb" providerId="LiveId" clId="{4780802C-6ED3-43B5-81E2-3F00D35A6AB8}" dt="2023-03-09T15:05:31.174" v="3693"/>
          <ac:spMkLst>
            <pc:docMk/>
            <pc:sldMk cId="495844976" sldId="274"/>
            <ac:spMk id="21" creationId="{4300840D-0A0B-4512-BACA-B439D5B9C57C}"/>
          </ac:spMkLst>
        </pc:spChg>
        <pc:spChg chg="del">
          <ac:chgData name="Martin Verjans" userId="23e40318f4d359fb" providerId="LiveId" clId="{4780802C-6ED3-43B5-81E2-3F00D35A6AB8}" dt="2023-03-09T15:05:31.174" v="3693"/>
          <ac:spMkLst>
            <pc:docMk/>
            <pc:sldMk cId="495844976" sldId="274"/>
            <ac:spMk id="23" creationId="{D2B78728-A580-49A7-84F9-6EF6F583ADE0}"/>
          </ac:spMkLst>
        </pc:spChg>
        <pc:spChg chg="del">
          <ac:chgData name="Martin Verjans" userId="23e40318f4d359fb" providerId="LiveId" clId="{4780802C-6ED3-43B5-81E2-3F00D35A6AB8}" dt="2023-03-09T15:05:31.174" v="3693"/>
          <ac:spMkLst>
            <pc:docMk/>
            <pc:sldMk cId="495844976" sldId="274"/>
            <ac:spMk id="25" creationId="{38FAA1A1-D861-433F-88FA-1E9D6FD31D11}"/>
          </ac:spMkLst>
        </pc:spChg>
        <pc:spChg chg="del">
          <ac:chgData name="Martin Verjans" userId="23e40318f4d359fb" providerId="LiveId" clId="{4780802C-6ED3-43B5-81E2-3F00D35A6AB8}" dt="2023-03-09T15:05:31.174" v="3693"/>
          <ac:spMkLst>
            <pc:docMk/>
            <pc:sldMk cId="495844976" sldId="274"/>
            <ac:spMk id="27" creationId="{8D71EDA1-87BF-4D5D-AB79-F346FD19278A}"/>
          </ac:spMkLst>
        </pc:spChg>
        <pc:spChg chg="add del mod">
          <ac:chgData name="Martin Verjans" userId="23e40318f4d359fb" providerId="LiveId" clId="{4780802C-6ED3-43B5-81E2-3F00D35A6AB8}" dt="2023-03-09T15:06:43.886" v="3701"/>
          <ac:spMkLst>
            <pc:docMk/>
            <pc:sldMk cId="495844976" sldId="274"/>
            <ac:spMk id="35" creationId="{86F4CFCE-201C-A128-76E7-388976BF9FB6}"/>
          </ac:spMkLst>
        </pc:spChg>
        <pc:spChg chg="add del">
          <ac:chgData name="Martin Verjans" userId="23e40318f4d359fb" providerId="LiveId" clId="{4780802C-6ED3-43B5-81E2-3F00D35A6AB8}" dt="2023-03-09T15:06:43.886" v="3701"/>
          <ac:spMkLst>
            <pc:docMk/>
            <pc:sldMk cId="495844976" sldId="274"/>
            <ac:spMk id="36" creationId="{09588DA8-065E-4F6F-8EFD-43104AB2E0CF}"/>
          </ac:spMkLst>
        </pc:spChg>
        <pc:spChg chg="add del">
          <ac:chgData name="Martin Verjans" userId="23e40318f4d359fb" providerId="LiveId" clId="{4780802C-6ED3-43B5-81E2-3F00D35A6AB8}" dt="2023-03-09T15:06:43.886" v="3701"/>
          <ac:spMkLst>
            <pc:docMk/>
            <pc:sldMk cId="495844976" sldId="274"/>
            <ac:spMk id="37" creationId="{C4285719-470E-454C-AF62-8323075F1F5B}"/>
          </ac:spMkLst>
        </pc:spChg>
        <pc:spChg chg="add del">
          <ac:chgData name="Martin Verjans" userId="23e40318f4d359fb" providerId="LiveId" clId="{4780802C-6ED3-43B5-81E2-3F00D35A6AB8}" dt="2023-03-09T15:06:43.886" v="3701"/>
          <ac:spMkLst>
            <pc:docMk/>
            <pc:sldMk cId="495844976" sldId="274"/>
            <ac:spMk id="38" creationId="{CD9FE4EF-C4D8-49A0-B2FF-81D8DB7D8A24}"/>
          </ac:spMkLst>
        </pc:spChg>
        <pc:spChg chg="add del">
          <ac:chgData name="Martin Verjans" userId="23e40318f4d359fb" providerId="LiveId" clId="{4780802C-6ED3-43B5-81E2-3F00D35A6AB8}" dt="2023-03-09T15:06:43.886" v="3701"/>
          <ac:spMkLst>
            <pc:docMk/>
            <pc:sldMk cId="495844976" sldId="274"/>
            <ac:spMk id="39" creationId="{4300840D-0A0B-4512-BACA-B439D5B9C57C}"/>
          </ac:spMkLst>
        </pc:spChg>
        <pc:spChg chg="add del">
          <ac:chgData name="Martin Verjans" userId="23e40318f4d359fb" providerId="LiveId" clId="{4780802C-6ED3-43B5-81E2-3F00D35A6AB8}" dt="2023-03-09T15:06:43.886" v="3701"/>
          <ac:spMkLst>
            <pc:docMk/>
            <pc:sldMk cId="495844976" sldId="274"/>
            <ac:spMk id="40" creationId="{D2B78728-A580-49A7-84F9-6EF6F583ADE0}"/>
          </ac:spMkLst>
        </pc:spChg>
        <pc:spChg chg="add del">
          <ac:chgData name="Martin Verjans" userId="23e40318f4d359fb" providerId="LiveId" clId="{4780802C-6ED3-43B5-81E2-3F00D35A6AB8}" dt="2023-03-09T15:06:43.886" v="3701"/>
          <ac:spMkLst>
            <pc:docMk/>
            <pc:sldMk cId="495844976" sldId="274"/>
            <ac:spMk id="41" creationId="{38FAA1A1-D861-433F-88FA-1E9D6FD31D11}"/>
          </ac:spMkLst>
        </pc:spChg>
        <pc:spChg chg="add del">
          <ac:chgData name="Martin Verjans" userId="23e40318f4d359fb" providerId="LiveId" clId="{4780802C-6ED3-43B5-81E2-3F00D35A6AB8}" dt="2023-03-09T15:06:43.886" v="3701"/>
          <ac:spMkLst>
            <pc:docMk/>
            <pc:sldMk cId="495844976" sldId="274"/>
            <ac:spMk id="42" creationId="{8D71EDA1-87BF-4D5D-AB79-F346FD19278A}"/>
          </ac:spMkLst>
        </pc:spChg>
        <pc:spChg chg="add mod">
          <ac:chgData name="Martin Verjans" userId="23e40318f4d359fb" providerId="LiveId" clId="{4780802C-6ED3-43B5-81E2-3F00D35A6AB8}" dt="2023-03-13T09:32:02.736" v="9287" actId="20577"/>
          <ac:spMkLst>
            <pc:docMk/>
            <pc:sldMk cId="495844976" sldId="274"/>
            <ac:spMk id="43" creationId="{7E4446AE-DF39-BA8C-AB30-222D02F4BE4B}"/>
          </ac:spMkLst>
        </pc:spChg>
        <pc:spChg chg="add">
          <ac:chgData name="Martin Verjans" userId="23e40318f4d359fb" providerId="LiveId" clId="{4780802C-6ED3-43B5-81E2-3F00D35A6AB8}" dt="2023-03-09T15:08:16.778" v="3717" actId="26606"/>
          <ac:spMkLst>
            <pc:docMk/>
            <pc:sldMk cId="495844976" sldId="274"/>
            <ac:spMk id="54" creationId="{2E17E911-875F-4DE5-8699-99D9F1805A5D}"/>
          </ac:spMkLst>
        </pc:spChg>
        <pc:spChg chg="add">
          <ac:chgData name="Martin Verjans" userId="23e40318f4d359fb" providerId="LiveId" clId="{4780802C-6ED3-43B5-81E2-3F00D35A6AB8}" dt="2023-03-09T15:08:16.778" v="3717" actId="26606"/>
          <ac:spMkLst>
            <pc:docMk/>
            <pc:sldMk cId="495844976" sldId="274"/>
            <ac:spMk id="56" creationId="{CD9FE4EF-C4D8-49A0-B2FF-81D8DB7D8A24}"/>
          </ac:spMkLst>
        </pc:spChg>
        <pc:spChg chg="add">
          <ac:chgData name="Martin Verjans" userId="23e40318f4d359fb" providerId="LiveId" clId="{4780802C-6ED3-43B5-81E2-3F00D35A6AB8}" dt="2023-03-09T15:08:16.778" v="3717" actId="26606"/>
          <ac:spMkLst>
            <pc:docMk/>
            <pc:sldMk cId="495844976" sldId="274"/>
            <ac:spMk id="58" creationId="{4300840D-0A0B-4512-BACA-B439D5B9C57C}"/>
          </ac:spMkLst>
        </pc:spChg>
        <pc:spChg chg="add">
          <ac:chgData name="Martin Verjans" userId="23e40318f4d359fb" providerId="LiveId" clId="{4780802C-6ED3-43B5-81E2-3F00D35A6AB8}" dt="2023-03-09T15:08:16.778" v="3717" actId="26606"/>
          <ac:spMkLst>
            <pc:docMk/>
            <pc:sldMk cId="495844976" sldId="274"/>
            <ac:spMk id="60" creationId="{D2B78728-A580-49A7-84F9-6EF6F583ADE0}"/>
          </ac:spMkLst>
        </pc:spChg>
        <pc:spChg chg="add">
          <ac:chgData name="Martin Verjans" userId="23e40318f4d359fb" providerId="LiveId" clId="{4780802C-6ED3-43B5-81E2-3F00D35A6AB8}" dt="2023-03-09T15:08:16.778" v="3717" actId="26606"/>
          <ac:spMkLst>
            <pc:docMk/>
            <pc:sldMk cId="495844976" sldId="274"/>
            <ac:spMk id="62" creationId="{38FAA1A1-D861-433F-88FA-1E9D6FD31D11}"/>
          </ac:spMkLst>
        </pc:spChg>
        <pc:spChg chg="add">
          <ac:chgData name="Martin Verjans" userId="23e40318f4d359fb" providerId="LiveId" clId="{4780802C-6ED3-43B5-81E2-3F00D35A6AB8}" dt="2023-03-09T15:08:16.778" v="3717" actId="26606"/>
          <ac:spMkLst>
            <pc:docMk/>
            <pc:sldMk cId="495844976" sldId="274"/>
            <ac:spMk id="64" creationId="{8D71EDA1-87BF-4D5D-AB79-F346FD19278A}"/>
          </ac:spMkLst>
        </pc:spChg>
        <pc:grpChg chg="add del">
          <ac:chgData name="Martin Verjans" userId="23e40318f4d359fb" providerId="LiveId" clId="{4780802C-6ED3-43B5-81E2-3F00D35A6AB8}" dt="2023-03-09T15:06:33.249" v="3698" actId="26606"/>
          <ac:grpSpMkLst>
            <pc:docMk/>
            <pc:sldMk cId="495844976" sldId="274"/>
            <ac:grpSpMk id="13" creationId="{EEB6CB95-E653-4C6C-AE51-62FD848E8D5B}"/>
          </ac:grpSpMkLst>
        </pc:grpChg>
        <pc:grpChg chg="add del">
          <ac:chgData name="Martin Verjans" userId="23e40318f4d359fb" providerId="LiveId" clId="{4780802C-6ED3-43B5-81E2-3F00D35A6AB8}" dt="2023-03-09T15:06:33.249" v="3698" actId="26606"/>
          <ac:grpSpMkLst>
            <pc:docMk/>
            <pc:sldMk cId="495844976" sldId="274"/>
            <ac:grpSpMk id="28" creationId="{43F5E015-E085-4624-B431-B42414448684}"/>
          </ac:grpSpMkLst>
        </pc:grpChg>
        <pc:graphicFrameChg chg="add del">
          <ac:chgData name="Martin Verjans" userId="23e40318f4d359fb" providerId="LiveId" clId="{4780802C-6ED3-43B5-81E2-3F00D35A6AB8}" dt="2023-03-09T15:06:33.249" v="3698" actId="26606"/>
          <ac:graphicFrameMkLst>
            <pc:docMk/>
            <pc:sldMk cId="495844976" sldId="274"/>
            <ac:graphicFrameMk id="34" creationId="{E6F0077A-F4C1-BFFD-DFD3-33A12BD2BB70}"/>
          </ac:graphicFrameMkLst>
        </pc:graphicFrameChg>
        <pc:picChg chg="del">
          <ac:chgData name="Martin Verjans" userId="23e40318f4d359fb" providerId="LiveId" clId="{4780802C-6ED3-43B5-81E2-3F00D35A6AB8}" dt="2023-03-09T15:05:07.563" v="3690" actId="478"/>
          <ac:picMkLst>
            <pc:docMk/>
            <pc:sldMk cId="495844976" sldId="274"/>
            <ac:picMk id="7" creationId="{600257C7-BB67-FDAC-FDA0-611296403EC0}"/>
          </ac:picMkLst>
        </pc:picChg>
        <pc:picChg chg="add del mod">
          <ac:chgData name="Martin Verjans" userId="23e40318f4d359fb" providerId="LiveId" clId="{4780802C-6ED3-43B5-81E2-3F00D35A6AB8}" dt="2023-03-09T15:11:58.991" v="3870" actId="478"/>
          <ac:picMkLst>
            <pc:docMk/>
            <pc:sldMk cId="495844976" sldId="274"/>
            <ac:picMk id="45" creationId="{2B643715-D7B9-BEF7-71D8-24AD10901306}"/>
          </ac:picMkLst>
        </pc:picChg>
        <pc:cxnChg chg="add del">
          <ac:chgData name="Martin Verjans" userId="23e40318f4d359fb" providerId="LiveId" clId="{4780802C-6ED3-43B5-81E2-3F00D35A6AB8}" dt="2023-03-09T15:08:16.778" v="3717" actId="26606"/>
          <ac:cxnSpMkLst>
            <pc:docMk/>
            <pc:sldMk cId="495844976" sldId="274"/>
            <ac:cxnSpMk id="49" creationId="{A7F400EE-A8A5-48AF-B4D6-291B52C6F0B0}"/>
          </ac:cxnSpMkLst>
        </pc:cxnChg>
      </pc:sldChg>
      <pc:sldChg chg="addSp delSp modSp add mod modAnim delDesignElem">
        <pc:chgData name="Martin Verjans" userId="23e40318f4d359fb" providerId="LiveId" clId="{4780802C-6ED3-43B5-81E2-3F00D35A6AB8}" dt="2023-03-13T09:32:34.022" v="9317" actId="20577"/>
        <pc:sldMkLst>
          <pc:docMk/>
          <pc:sldMk cId="1297641946" sldId="275"/>
        </pc:sldMkLst>
        <pc:spChg chg="mod">
          <ac:chgData name="Martin Verjans" userId="23e40318f4d359fb" providerId="LiveId" clId="{4780802C-6ED3-43B5-81E2-3F00D35A6AB8}" dt="2023-03-09T15:11:24.718" v="3864" actId="26606"/>
          <ac:spMkLst>
            <pc:docMk/>
            <pc:sldMk cId="1297641946" sldId="275"/>
            <ac:spMk id="2" creationId="{AAD25EE1-EF9E-C0D6-1BBF-41219F348721}"/>
          </ac:spMkLst>
        </pc:spChg>
        <pc:spChg chg="add del mod">
          <ac:chgData name="Martin Verjans" userId="23e40318f4d359fb" providerId="LiveId" clId="{4780802C-6ED3-43B5-81E2-3F00D35A6AB8}" dt="2023-03-09T15:10:15.126" v="3858"/>
          <ac:spMkLst>
            <pc:docMk/>
            <pc:sldMk cId="1297641946" sldId="275"/>
            <ac:spMk id="3" creationId="{D00FACBC-D865-E811-AD6A-9EEA5C815DEB}"/>
          </ac:spMkLst>
        </pc:spChg>
        <pc:spChg chg="add del mod">
          <ac:chgData name="Martin Verjans" userId="23e40318f4d359fb" providerId="LiveId" clId="{4780802C-6ED3-43B5-81E2-3F00D35A6AB8}" dt="2023-03-09T15:10:15.126" v="3858"/>
          <ac:spMkLst>
            <pc:docMk/>
            <pc:sldMk cId="1297641946" sldId="275"/>
            <ac:spMk id="4" creationId="{FEB017C4-BA31-0D27-8F62-E21C93356026}"/>
          </ac:spMkLst>
        </pc:spChg>
        <pc:spChg chg="add mod">
          <ac:chgData name="Martin Verjans" userId="23e40318f4d359fb" providerId="LiveId" clId="{4780802C-6ED3-43B5-81E2-3F00D35A6AB8}" dt="2023-03-13T09:32:34.022" v="9317" actId="20577"/>
          <ac:spMkLst>
            <pc:docMk/>
            <pc:sldMk cId="1297641946" sldId="275"/>
            <ac:spMk id="6" creationId="{4B51CA36-9C90-99AA-3204-468FFCAF8905}"/>
          </ac:spMkLst>
        </pc:spChg>
        <pc:spChg chg="del mod">
          <ac:chgData name="Martin Verjans" userId="23e40318f4d359fb" providerId="LiveId" clId="{4780802C-6ED3-43B5-81E2-3F00D35A6AB8}" dt="2023-03-09T15:11:08.785" v="3861" actId="26606"/>
          <ac:spMkLst>
            <pc:docMk/>
            <pc:sldMk cId="1297641946" sldId="275"/>
            <ac:spMk id="43" creationId="{7E4446AE-DF39-BA8C-AB30-222D02F4BE4B}"/>
          </ac:spMkLst>
        </pc:spChg>
        <pc:spChg chg="add del">
          <ac:chgData name="Martin Verjans" userId="23e40318f4d359fb" providerId="LiveId" clId="{4780802C-6ED3-43B5-81E2-3F00D35A6AB8}" dt="2023-03-09T15:11:24.718" v="3864" actId="26606"/>
          <ac:spMkLst>
            <pc:docMk/>
            <pc:sldMk cId="1297641946" sldId="275"/>
            <ac:spMk id="50" creationId="{65219498-D544-41AC-98FE-8F956EF66A62}"/>
          </ac:spMkLst>
        </pc:spChg>
        <pc:spChg chg="add del">
          <ac:chgData name="Martin Verjans" userId="23e40318f4d359fb" providerId="LiveId" clId="{4780802C-6ED3-43B5-81E2-3F00D35A6AB8}" dt="2023-03-09T15:11:24.718" v="3864" actId="26606"/>
          <ac:spMkLst>
            <pc:docMk/>
            <pc:sldMk cId="1297641946" sldId="275"/>
            <ac:spMk id="52" creationId="{F500DBFC-17A9-4E0A-AEE2-A49F9AEEF0FD}"/>
          </ac:spMkLst>
        </pc:spChg>
        <pc:spChg chg="del">
          <ac:chgData name="Martin Verjans" userId="23e40318f4d359fb" providerId="LiveId" clId="{4780802C-6ED3-43B5-81E2-3F00D35A6AB8}" dt="2023-03-09T15:10:15.126" v="3858"/>
          <ac:spMkLst>
            <pc:docMk/>
            <pc:sldMk cId="1297641946" sldId="275"/>
            <ac:spMk id="54" creationId="{2E17E911-875F-4DE5-8699-99D9F1805A5D}"/>
          </ac:spMkLst>
        </pc:spChg>
        <pc:spChg chg="del">
          <ac:chgData name="Martin Verjans" userId="23e40318f4d359fb" providerId="LiveId" clId="{4780802C-6ED3-43B5-81E2-3F00D35A6AB8}" dt="2023-03-09T15:10:15.126" v="3858"/>
          <ac:spMkLst>
            <pc:docMk/>
            <pc:sldMk cId="1297641946" sldId="275"/>
            <ac:spMk id="56" creationId="{CD9FE4EF-C4D8-49A0-B2FF-81D8DB7D8A24}"/>
          </ac:spMkLst>
        </pc:spChg>
        <pc:spChg chg="del">
          <ac:chgData name="Martin Verjans" userId="23e40318f4d359fb" providerId="LiveId" clId="{4780802C-6ED3-43B5-81E2-3F00D35A6AB8}" dt="2023-03-09T15:10:15.126" v="3858"/>
          <ac:spMkLst>
            <pc:docMk/>
            <pc:sldMk cId="1297641946" sldId="275"/>
            <ac:spMk id="58" creationId="{4300840D-0A0B-4512-BACA-B439D5B9C57C}"/>
          </ac:spMkLst>
        </pc:spChg>
        <pc:spChg chg="add">
          <ac:chgData name="Martin Verjans" userId="23e40318f4d359fb" providerId="LiveId" clId="{4780802C-6ED3-43B5-81E2-3F00D35A6AB8}" dt="2023-03-09T15:11:24.718" v="3864" actId="26606"/>
          <ac:spMkLst>
            <pc:docMk/>
            <pc:sldMk cId="1297641946" sldId="275"/>
            <ac:spMk id="59" creationId="{C4285719-470E-454C-AF62-8323075F1F5B}"/>
          </ac:spMkLst>
        </pc:spChg>
        <pc:spChg chg="del">
          <ac:chgData name="Martin Verjans" userId="23e40318f4d359fb" providerId="LiveId" clId="{4780802C-6ED3-43B5-81E2-3F00D35A6AB8}" dt="2023-03-09T15:10:15.126" v="3858"/>
          <ac:spMkLst>
            <pc:docMk/>
            <pc:sldMk cId="1297641946" sldId="275"/>
            <ac:spMk id="60" creationId="{D2B78728-A580-49A7-84F9-6EF6F583ADE0}"/>
          </ac:spMkLst>
        </pc:spChg>
        <pc:spChg chg="add">
          <ac:chgData name="Martin Verjans" userId="23e40318f4d359fb" providerId="LiveId" clId="{4780802C-6ED3-43B5-81E2-3F00D35A6AB8}" dt="2023-03-09T15:11:24.718" v="3864" actId="26606"/>
          <ac:spMkLst>
            <pc:docMk/>
            <pc:sldMk cId="1297641946" sldId="275"/>
            <ac:spMk id="61" creationId="{CD9FE4EF-C4D8-49A0-B2FF-81D8DB7D8A24}"/>
          </ac:spMkLst>
        </pc:spChg>
        <pc:spChg chg="del">
          <ac:chgData name="Martin Verjans" userId="23e40318f4d359fb" providerId="LiveId" clId="{4780802C-6ED3-43B5-81E2-3F00D35A6AB8}" dt="2023-03-09T15:10:15.126" v="3858"/>
          <ac:spMkLst>
            <pc:docMk/>
            <pc:sldMk cId="1297641946" sldId="275"/>
            <ac:spMk id="62" creationId="{38FAA1A1-D861-433F-88FA-1E9D6FD31D11}"/>
          </ac:spMkLst>
        </pc:spChg>
        <pc:spChg chg="del">
          <ac:chgData name="Martin Verjans" userId="23e40318f4d359fb" providerId="LiveId" clId="{4780802C-6ED3-43B5-81E2-3F00D35A6AB8}" dt="2023-03-09T15:10:15.126" v="3858"/>
          <ac:spMkLst>
            <pc:docMk/>
            <pc:sldMk cId="1297641946" sldId="275"/>
            <ac:spMk id="64" creationId="{8D71EDA1-87BF-4D5D-AB79-F346FD19278A}"/>
          </ac:spMkLst>
        </pc:spChg>
        <pc:spChg chg="add">
          <ac:chgData name="Martin Verjans" userId="23e40318f4d359fb" providerId="LiveId" clId="{4780802C-6ED3-43B5-81E2-3F00D35A6AB8}" dt="2023-03-09T15:11:24.718" v="3864" actId="26606"/>
          <ac:spMkLst>
            <pc:docMk/>
            <pc:sldMk cId="1297641946" sldId="275"/>
            <ac:spMk id="66" creationId="{4300840D-0A0B-4512-BACA-B439D5B9C57C}"/>
          </ac:spMkLst>
        </pc:spChg>
        <pc:spChg chg="add">
          <ac:chgData name="Martin Verjans" userId="23e40318f4d359fb" providerId="LiveId" clId="{4780802C-6ED3-43B5-81E2-3F00D35A6AB8}" dt="2023-03-09T15:11:24.718" v="3864" actId="26606"/>
          <ac:spMkLst>
            <pc:docMk/>
            <pc:sldMk cId="1297641946" sldId="275"/>
            <ac:spMk id="68" creationId="{D2B78728-A580-49A7-84F9-6EF6F583ADE0}"/>
          </ac:spMkLst>
        </pc:spChg>
        <pc:spChg chg="add">
          <ac:chgData name="Martin Verjans" userId="23e40318f4d359fb" providerId="LiveId" clId="{4780802C-6ED3-43B5-81E2-3F00D35A6AB8}" dt="2023-03-09T15:11:24.718" v="3864" actId="26606"/>
          <ac:spMkLst>
            <pc:docMk/>
            <pc:sldMk cId="1297641946" sldId="275"/>
            <ac:spMk id="70" creationId="{38FAA1A1-D861-433F-88FA-1E9D6FD31D11}"/>
          </ac:spMkLst>
        </pc:spChg>
        <pc:spChg chg="add">
          <ac:chgData name="Martin Verjans" userId="23e40318f4d359fb" providerId="LiveId" clId="{4780802C-6ED3-43B5-81E2-3F00D35A6AB8}" dt="2023-03-09T15:11:24.718" v="3864" actId="26606"/>
          <ac:spMkLst>
            <pc:docMk/>
            <pc:sldMk cId="1297641946" sldId="275"/>
            <ac:spMk id="72" creationId="{8D71EDA1-87BF-4D5D-AB79-F346FD19278A}"/>
          </ac:spMkLst>
        </pc:spChg>
        <pc:grpChg chg="add del">
          <ac:chgData name="Martin Verjans" userId="23e40318f4d359fb" providerId="LiveId" clId="{4780802C-6ED3-43B5-81E2-3F00D35A6AB8}" dt="2023-03-09T15:11:24.718" v="3864" actId="26606"/>
          <ac:grpSpMkLst>
            <pc:docMk/>
            <pc:sldMk cId="1297641946" sldId="275"/>
            <ac:grpSpMk id="46" creationId="{D74613BB-817C-4C4F-8A24-4936F2F064C0}"/>
          </ac:grpSpMkLst>
        </pc:grpChg>
        <pc:picChg chg="del">
          <ac:chgData name="Martin Verjans" userId="23e40318f4d359fb" providerId="LiveId" clId="{4780802C-6ED3-43B5-81E2-3F00D35A6AB8}" dt="2023-03-09T15:10:10.260" v="3856" actId="478"/>
          <ac:picMkLst>
            <pc:docMk/>
            <pc:sldMk cId="1297641946" sldId="275"/>
            <ac:picMk id="45" creationId="{2B643715-D7B9-BEF7-71D8-24AD10901306}"/>
          </ac:picMkLst>
        </pc:picChg>
        <pc:picChg chg="add mod ord">
          <ac:chgData name="Martin Verjans" userId="23e40318f4d359fb" providerId="LiveId" clId="{4780802C-6ED3-43B5-81E2-3F00D35A6AB8}" dt="2023-03-09T15:11:24.718" v="3864" actId="26606"/>
          <ac:picMkLst>
            <pc:docMk/>
            <pc:sldMk cId="1297641946" sldId="275"/>
            <ac:picMk id="47" creationId="{1CDB7BF8-AEC1-EA1C-F3E6-132BCCE60203}"/>
          </ac:picMkLst>
        </pc:picChg>
      </pc:sldChg>
      <pc:sldChg chg="addSp delSp modSp add del mod">
        <pc:chgData name="Martin Verjans" userId="23e40318f4d359fb" providerId="LiveId" clId="{4780802C-6ED3-43B5-81E2-3F00D35A6AB8}" dt="2023-03-12T16:05:29.857" v="6664" actId="47"/>
        <pc:sldMkLst>
          <pc:docMk/>
          <pc:sldMk cId="581401083" sldId="276"/>
        </pc:sldMkLst>
        <pc:spChg chg="mod">
          <ac:chgData name="Martin Verjans" userId="23e40318f4d359fb" providerId="LiveId" clId="{4780802C-6ED3-43B5-81E2-3F00D35A6AB8}" dt="2023-03-12T16:04:56.122" v="6648" actId="26606"/>
          <ac:spMkLst>
            <pc:docMk/>
            <pc:sldMk cId="581401083" sldId="276"/>
            <ac:spMk id="2" creationId="{2F6623C3-29F7-3BE6-57CF-A2D43791AD89}"/>
          </ac:spMkLst>
        </pc:spChg>
        <pc:spChg chg="add del mod">
          <ac:chgData name="Martin Verjans" userId="23e40318f4d359fb" providerId="LiveId" clId="{4780802C-6ED3-43B5-81E2-3F00D35A6AB8}" dt="2023-03-12T12:54:09.477" v="4180" actId="478"/>
          <ac:spMkLst>
            <pc:docMk/>
            <pc:sldMk cId="581401083" sldId="276"/>
            <ac:spMk id="4" creationId="{D4A57E49-5A60-B216-BBCD-1CA4F8B2B430}"/>
          </ac:spMkLst>
        </pc:spChg>
        <pc:spChg chg="del">
          <ac:chgData name="Martin Verjans" userId="23e40318f4d359fb" providerId="LiveId" clId="{4780802C-6ED3-43B5-81E2-3F00D35A6AB8}" dt="2023-03-12T12:57:56.285" v="4287" actId="26606"/>
          <ac:spMkLst>
            <pc:docMk/>
            <pc:sldMk cId="581401083" sldId="276"/>
            <ac:spMk id="20" creationId="{12609869-9E80-471B-A487-A53288E0E791}"/>
          </ac:spMkLst>
        </pc:spChg>
        <pc:spChg chg="del mod">
          <ac:chgData name="Martin Verjans" userId="23e40318f4d359fb" providerId="LiveId" clId="{4780802C-6ED3-43B5-81E2-3F00D35A6AB8}" dt="2023-03-12T12:54:05.063" v="4179" actId="478"/>
          <ac:spMkLst>
            <pc:docMk/>
            <pc:sldMk cId="581401083" sldId="276"/>
            <ac:spMk id="21" creationId="{94D8D30B-BE12-6472-C653-E1012679EA94}"/>
          </ac:spMkLst>
        </pc:spChg>
        <pc:spChg chg="del">
          <ac:chgData name="Martin Verjans" userId="23e40318f4d359fb" providerId="LiveId" clId="{4780802C-6ED3-43B5-81E2-3F00D35A6AB8}" dt="2023-03-12T12:57:56.285" v="4287" actId="26606"/>
          <ac:spMkLst>
            <pc:docMk/>
            <pc:sldMk cId="581401083" sldId="276"/>
            <ac:spMk id="23" creationId="{7004738A-9D34-43E8-97D2-CA0EED4F8BE0}"/>
          </ac:spMkLst>
        </pc:spChg>
        <pc:spChg chg="del">
          <ac:chgData name="Martin Verjans" userId="23e40318f4d359fb" providerId="LiveId" clId="{4780802C-6ED3-43B5-81E2-3F00D35A6AB8}" dt="2023-03-12T12:57:56.285" v="4287" actId="26606"/>
          <ac:spMkLst>
            <pc:docMk/>
            <pc:sldMk cId="581401083" sldId="276"/>
            <ac:spMk id="29" creationId="{B8B8D07F-F13E-443E-BA68-2D26672D76B9}"/>
          </ac:spMkLst>
        </pc:spChg>
        <pc:spChg chg="del">
          <ac:chgData name="Martin Verjans" userId="23e40318f4d359fb" providerId="LiveId" clId="{4780802C-6ED3-43B5-81E2-3F00D35A6AB8}" dt="2023-03-12T12:57:56.285" v="4287" actId="26606"/>
          <ac:spMkLst>
            <pc:docMk/>
            <pc:sldMk cId="581401083" sldId="276"/>
            <ac:spMk id="31" creationId="{2813A4FA-24A5-41ED-A534-3807D1B2F344}"/>
          </ac:spMkLst>
        </pc:spChg>
        <pc:spChg chg="del">
          <ac:chgData name="Martin Verjans" userId="23e40318f4d359fb" providerId="LiveId" clId="{4780802C-6ED3-43B5-81E2-3F00D35A6AB8}" dt="2023-03-12T12:57:56.285" v="4287" actId="26606"/>
          <ac:spMkLst>
            <pc:docMk/>
            <pc:sldMk cId="581401083" sldId="276"/>
            <ac:spMk id="33" creationId="{C3944F27-CA70-4E84-A51A-E6BF89558979}"/>
          </ac:spMkLst>
        </pc:spChg>
        <pc:spChg chg="add del">
          <ac:chgData name="Martin Verjans" userId="23e40318f4d359fb" providerId="LiveId" clId="{4780802C-6ED3-43B5-81E2-3F00D35A6AB8}" dt="2023-03-12T12:58:16.462" v="4331" actId="26606"/>
          <ac:spMkLst>
            <pc:docMk/>
            <pc:sldMk cId="581401083" sldId="276"/>
            <ac:spMk id="39" creationId="{7D9D36D6-2AC5-46A1-A849-4C82D5264A3A}"/>
          </ac:spMkLst>
        </pc:spChg>
        <pc:spChg chg="add del">
          <ac:chgData name="Martin Verjans" userId="23e40318f4d359fb" providerId="LiveId" clId="{4780802C-6ED3-43B5-81E2-3F00D35A6AB8}" dt="2023-03-12T12:58:45.978" v="4332" actId="26606"/>
          <ac:spMkLst>
            <pc:docMk/>
            <pc:sldMk cId="581401083" sldId="276"/>
            <ac:spMk id="44" creationId="{A8384FB5-9ADC-4DDC-881B-597D56F5B15D}"/>
          </ac:spMkLst>
        </pc:spChg>
        <pc:spChg chg="add del">
          <ac:chgData name="Martin Verjans" userId="23e40318f4d359fb" providerId="LiveId" clId="{4780802C-6ED3-43B5-81E2-3F00D35A6AB8}" dt="2023-03-12T12:58:45.978" v="4332" actId="26606"/>
          <ac:spMkLst>
            <pc:docMk/>
            <pc:sldMk cId="581401083" sldId="276"/>
            <ac:spMk id="46" creationId="{91E5A9A7-95C6-4F4F-B00E-C82E07FE62EF}"/>
          </ac:spMkLst>
        </pc:spChg>
        <pc:spChg chg="add del">
          <ac:chgData name="Martin Verjans" userId="23e40318f4d359fb" providerId="LiveId" clId="{4780802C-6ED3-43B5-81E2-3F00D35A6AB8}" dt="2023-03-12T12:58:45.978" v="4332" actId="26606"/>
          <ac:spMkLst>
            <pc:docMk/>
            <pc:sldMk cId="581401083" sldId="276"/>
            <ac:spMk id="48" creationId="{D07DD2DE-F619-49DD-B5E7-03A290FF4ED1}"/>
          </ac:spMkLst>
        </pc:spChg>
        <pc:spChg chg="add del">
          <ac:chgData name="Martin Verjans" userId="23e40318f4d359fb" providerId="LiveId" clId="{4780802C-6ED3-43B5-81E2-3F00D35A6AB8}" dt="2023-03-12T12:58:45.978" v="4332" actId="26606"/>
          <ac:spMkLst>
            <pc:docMk/>
            <pc:sldMk cId="581401083" sldId="276"/>
            <ac:spMk id="50" creationId="{85149191-5F60-4A28-AAFF-039F96B0F3EC}"/>
          </ac:spMkLst>
        </pc:spChg>
        <pc:spChg chg="add del">
          <ac:chgData name="Martin Verjans" userId="23e40318f4d359fb" providerId="LiveId" clId="{4780802C-6ED3-43B5-81E2-3F00D35A6AB8}" dt="2023-03-12T12:58:45.978" v="4332" actId="26606"/>
          <ac:spMkLst>
            <pc:docMk/>
            <pc:sldMk cId="581401083" sldId="276"/>
            <ac:spMk id="52" creationId="{F8260ED5-17F7-4158-B241-D51DD4CF1B7E}"/>
          </ac:spMkLst>
        </pc:spChg>
        <pc:spChg chg="add del">
          <ac:chgData name="Martin Verjans" userId="23e40318f4d359fb" providerId="LiveId" clId="{4780802C-6ED3-43B5-81E2-3F00D35A6AB8}" dt="2023-03-12T16:04:56.122" v="6648" actId="26606"/>
          <ac:spMkLst>
            <pc:docMk/>
            <pc:sldMk cId="581401083" sldId="276"/>
            <ac:spMk id="57" creationId="{49B447FE-DDA9-4B30-828A-59FC569124E2}"/>
          </ac:spMkLst>
        </pc:spChg>
        <pc:spChg chg="add del">
          <ac:chgData name="Martin Verjans" userId="23e40318f4d359fb" providerId="LiveId" clId="{4780802C-6ED3-43B5-81E2-3F00D35A6AB8}" dt="2023-03-12T16:04:56.122" v="6648" actId="26606"/>
          <ac:spMkLst>
            <pc:docMk/>
            <pc:sldMk cId="581401083" sldId="276"/>
            <ac:spMk id="59" creationId="{C3D487F7-9050-4871-B351-34A72ADB296C}"/>
          </ac:spMkLst>
        </pc:spChg>
        <pc:spChg chg="add del">
          <ac:chgData name="Martin Verjans" userId="23e40318f4d359fb" providerId="LiveId" clId="{4780802C-6ED3-43B5-81E2-3F00D35A6AB8}" dt="2023-03-12T16:04:56.122" v="6648" actId="26606"/>
          <ac:spMkLst>
            <pc:docMk/>
            <pc:sldMk cId="581401083" sldId="276"/>
            <ac:spMk id="61" creationId="{F43C27DD-EF6A-4C48-9669-C2970E71A814}"/>
          </ac:spMkLst>
        </pc:spChg>
        <pc:spChg chg="add del">
          <ac:chgData name="Martin Verjans" userId="23e40318f4d359fb" providerId="LiveId" clId="{4780802C-6ED3-43B5-81E2-3F00D35A6AB8}" dt="2023-03-12T16:04:56.122" v="6648" actId="26606"/>
          <ac:spMkLst>
            <pc:docMk/>
            <pc:sldMk cId="581401083" sldId="276"/>
            <ac:spMk id="63" creationId="{05A1AA86-B7E6-4C02-AA34-F1A25CD4CCBD}"/>
          </ac:spMkLst>
        </pc:spChg>
        <pc:spChg chg="add del">
          <ac:chgData name="Martin Verjans" userId="23e40318f4d359fb" providerId="LiveId" clId="{4780802C-6ED3-43B5-81E2-3F00D35A6AB8}" dt="2023-03-12T16:04:56.122" v="6648" actId="26606"/>
          <ac:spMkLst>
            <pc:docMk/>
            <pc:sldMk cId="581401083" sldId="276"/>
            <ac:spMk id="65" creationId="{86C3B9CB-4E48-4726-B7B9-9E02F71B150F}"/>
          </ac:spMkLst>
        </pc:spChg>
        <pc:spChg chg="add del">
          <ac:chgData name="Martin Verjans" userId="23e40318f4d359fb" providerId="LiveId" clId="{4780802C-6ED3-43B5-81E2-3F00D35A6AB8}" dt="2023-03-12T16:04:56.122" v="6648" actId="26606"/>
          <ac:spMkLst>
            <pc:docMk/>
            <pc:sldMk cId="581401083" sldId="276"/>
            <ac:spMk id="67" creationId="{C84384FE-1C88-4CAA-8FB8-2313A3AE734D}"/>
          </ac:spMkLst>
        </pc:spChg>
        <pc:spChg chg="add">
          <ac:chgData name="Martin Verjans" userId="23e40318f4d359fb" providerId="LiveId" clId="{4780802C-6ED3-43B5-81E2-3F00D35A6AB8}" dt="2023-03-12T16:04:56.122" v="6648" actId="26606"/>
          <ac:spMkLst>
            <pc:docMk/>
            <pc:sldMk cId="581401083" sldId="276"/>
            <ac:spMk id="72" creationId="{6F5A5072-7B47-4D32-B52A-4EBBF590B8A5}"/>
          </ac:spMkLst>
        </pc:spChg>
        <pc:spChg chg="add">
          <ac:chgData name="Martin Verjans" userId="23e40318f4d359fb" providerId="LiveId" clId="{4780802C-6ED3-43B5-81E2-3F00D35A6AB8}" dt="2023-03-12T16:04:56.122" v="6648" actId="26606"/>
          <ac:spMkLst>
            <pc:docMk/>
            <pc:sldMk cId="581401083" sldId="276"/>
            <ac:spMk id="74" creationId="{9715DAF0-AE1B-46C9-8A6B-DB2AA05AB91D}"/>
          </ac:spMkLst>
        </pc:spChg>
        <pc:spChg chg="add">
          <ac:chgData name="Martin Verjans" userId="23e40318f4d359fb" providerId="LiveId" clId="{4780802C-6ED3-43B5-81E2-3F00D35A6AB8}" dt="2023-03-12T16:04:56.122" v="6648" actId="26606"/>
          <ac:spMkLst>
            <pc:docMk/>
            <pc:sldMk cId="581401083" sldId="276"/>
            <ac:spMk id="76" creationId="{6016219D-510E-4184-9090-6D5578A87BD1}"/>
          </ac:spMkLst>
        </pc:spChg>
        <pc:spChg chg="add">
          <ac:chgData name="Martin Verjans" userId="23e40318f4d359fb" providerId="LiveId" clId="{4780802C-6ED3-43B5-81E2-3F00D35A6AB8}" dt="2023-03-12T16:04:56.122" v="6648" actId="26606"/>
          <ac:spMkLst>
            <pc:docMk/>
            <pc:sldMk cId="581401083" sldId="276"/>
            <ac:spMk id="78" creationId="{AFF4A713-7B75-4B21-90D7-5AB19547C728}"/>
          </ac:spMkLst>
        </pc:spChg>
        <pc:spChg chg="add">
          <ac:chgData name="Martin Verjans" userId="23e40318f4d359fb" providerId="LiveId" clId="{4780802C-6ED3-43B5-81E2-3F00D35A6AB8}" dt="2023-03-12T16:04:56.122" v="6648" actId="26606"/>
          <ac:spMkLst>
            <pc:docMk/>
            <pc:sldMk cId="581401083" sldId="276"/>
            <ac:spMk id="80" creationId="{DC631C0B-6DA6-4E57-8231-CE32B3434A7E}"/>
          </ac:spMkLst>
        </pc:spChg>
        <pc:spChg chg="add">
          <ac:chgData name="Martin Verjans" userId="23e40318f4d359fb" providerId="LiveId" clId="{4780802C-6ED3-43B5-81E2-3F00D35A6AB8}" dt="2023-03-12T16:04:56.122" v="6648" actId="26606"/>
          <ac:spMkLst>
            <pc:docMk/>
            <pc:sldMk cId="581401083" sldId="276"/>
            <ac:spMk id="82" creationId="{C29501E6-A978-4A61-9689-9085AF97A53A}"/>
          </ac:spMkLst>
        </pc:spChg>
        <pc:picChg chg="del mod">
          <ac:chgData name="Martin Verjans" userId="23e40318f4d359fb" providerId="LiveId" clId="{4780802C-6ED3-43B5-81E2-3F00D35A6AB8}" dt="2023-03-12T12:54:02.141" v="4177" actId="478"/>
          <ac:picMkLst>
            <pc:docMk/>
            <pc:sldMk cId="581401083" sldId="276"/>
            <ac:picMk id="5" creationId="{4EC1F4DC-83D2-E1CD-45B6-D1FEAD33C352}"/>
          </ac:picMkLst>
        </pc:picChg>
        <pc:picChg chg="add del mod">
          <ac:chgData name="Martin Verjans" userId="23e40318f4d359fb" providerId="LiveId" clId="{4780802C-6ED3-43B5-81E2-3F00D35A6AB8}" dt="2023-03-12T16:04:50.465" v="6647" actId="478"/>
          <ac:picMkLst>
            <pc:docMk/>
            <pc:sldMk cId="581401083" sldId="276"/>
            <ac:picMk id="35" creationId="{445D6C66-32CD-0FD3-60C1-190A22B7272F}"/>
          </ac:picMkLst>
        </pc:picChg>
      </pc:sldChg>
      <pc:sldChg chg="add del">
        <pc:chgData name="Martin Verjans" userId="23e40318f4d359fb" providerId="LiveId" clId="{4780802C-6ED3-43B5-81E2-3F00D35A6AB8}" dt="2023-03-09T15:21:57.454" v="3997" actId="2696"/>
        <pc:sldMkLst>
          <pc:docMk/>
          <pc:sldMk cId="947608280" sldId="276"/>
        </pc:sldMkLst>
      </pc:sldChg>
      <pc:sldChg chg="modSp add mod ord modAnim">
        <pc:chgData name="Martin Verjans" userId="23e40318f4d359fb" providerId="LiveId" clId="{4780802C-6ED3-43B5-81E2-3F00D35A6AB8}" dt="2023-03-13T07:40:12.789" v="7099"/>
        <pc:sldMkLst>
          <pc:docMk/>
          <pc:sldMk cId="94774094" sldId="277"/>
        </pc:sldMkLst>
        <pc:spChg chg="mod">
          <ac:chgData name="Martin Verjans" userId="23e40318f4d359fb" providerId="LiveId" clId="{4780802C-6ED3-43B5-81E2-3F00D35A6AB8}" dt="2023-03-12T16:05:21.115" v="6663" actId="20577"/>
          <ac:spMkLst>
            <pc:docMk/>
            <pc:sldMk cId="94774094" sldId="277"/>
            <ac:spMk id="21" creationId="{94D8D30B-BE12-6472-C653-E1012679EA94}"/>
          </ac:spMkLst>
        </pc:spChg>
      </pc:sldChg>
      <pc:sldChg chg="addSp modSp new mod setBg modAnim">
        <pc:chgData name="Martin Verjans" userId="23e40318f4d359fb" providerId="LiveId" clId="{4780802C-6ED3-43B5-81E2-3F00D35A6AB8}" dt="2023-03-13T07:40:27.235" v="7101"/>
        <pc:sldMkLst>
          <pc:docMk/>
          <pc:sldMk cId="1524926695" sldId="278"/>
        </pc:sldMkLst>
        <pc:spChg chg="mod">
          <ac:chgData name="Martin Verjans" userId="23e40318f4d359fb" providerId="LiveId" clId="{4780802C-6ED3-43B5-81E2-3F00D35A6AB8}" dt="2023-03-12T15:54:46.594" v="6445" actId="26606"/>
          <ac:spMkLst>
            <pc:docMk/>
            <pc:sldMk cId="1524926695" sldId="278"/>
            <ac:spMk id="2" creationId="{6CE10FFE-8D54-A86E-C427-08F9972DAE42}"/>
          </ac:spMkLst>
        </pc:spChg>
        <pc:spChg chg="mod">
          <ac:chgData name="Martin Verjans" userId="23e40318f4d359fb" providerId="LiveId" clId="{4780802C-6ED3-43B5-81E2-3F00D35A6AB8}" dt="2023-03-12T15:54:46.594" v="6445" actId="26606"/>
          <ac:spMkLst>
            <pc:docMk/>
            <pc:sldMk cId="1524926695" sldId="278"/>
            <ac:spMk id="3" creationId="{687C0B45-EFD8-1D9A-276B-BC010B3C4E17}"/>
          </ac:spMkLst>
        </pc:spChg>
        <pc:spChg chg="add">
          <ac:chgData name="Martin Verjans" userId="23e40318f4d359fb" providerId="LiveId" clId="{4780802C-6ED3-43B5-81E2-3F00D35A6AB8}" dt="2023-03-12T15:54:46.594" v="6445" actId="26606"/>
          <ac:spMkLst>
            <pc:docMk/>
            <pc:sldMk cId="1524926695" sldId="278"/>
            <ac:spMk id="8" creationId="{1B15ED52-F352-441B-82BF-E0EA34836D08}"/>
          </ac:spMkLst>
        </pc:spChg>
        <pc:spChg chg="add">
          <ac:chgData name="Martin Verjans" userId="23e40318f4d359fb" providerId="LiveId" clId="{4780802C-6ED3-43B5-81E2-3F00D35A6AB8}" dt="2023-03-12T15:54:46.594" v="6445" actId="26606"/>
          <ac:spMkLst>
            <pc:docMk/>
            <pc:sldMk cId="1524926695" sldId="278"/>
            <ac:spMk id="10" creationId="{3B2E3793-BFE6-45A2-9B7B-E18844431C99}"/>
          </ac:spMkLst>
        </pc:spChg>
        <pc:spChg chg="add">
          <ac:chgData name="Martin Verjans" userId="23e40318f4d359fb" providerId="LiveId" clId="{4780802C-6ED3-43B5-81E2-3F00D35A6AB8}" dt="2023-03-12T15:54:46.594" v="6445" actId="26606"/>
          <ac:spMkLst>
            <pc:docMk/>
            <pc:sldMk cId="1524926695" sldId="278"/>
            <ac:spMk id="12" creationId="{BC4C4868-CB8F-4AF9-9CDB-8108F2C19B67}"/>
          </ac:spMkLst>
        </pc:spChg>
        <pc:spChg chg="add">
          <ac:chgData name="Martin Verjans" userId="23e40318f4d359fb" providerId="LiveId" clId="{4780802C-6ED3-43B5-81E2-3F00D35A6AB8}" dt="2023-03-12T15:54:46.594" v="6445" actId="26606"/>
          <ac:spMkLst>
            <pc:docMk/>
            <pc:sldMk cId="1524926695" sldId="278"/>
            <ac:spMk id="14" creationId="{375E0459-6403-40CD-989D-56A4407CA12E}"/>
          </ac:spMkLst>
        </pc:spChg>
        <pc:spChg chg="add">
          <ac:chgData name="Martin Verjans" userId="23e40318f4d359fb" providerId="LiveId" clId="{4780802C-6ED3-43B5-81E2-3F00D35A6AB8}" dt="2023-03-12T15:54:46.594" v="6445" actId="26606"/>
          <ac:spMkLst>
            <pc:docMk/>
            <pc:sldMk cId="1524926695" sldId="278"/>
            <ac:spMk id="16" creationId="{53E5B1A8-3AC9-4BD1-9BBC-78CA94F2D1BA}"/>
          </ac:spMkLst>
        </pc:spChg>
      </pc:sldChg>
      <pc:sldChg chg="addSp modSp new mod setBg modAnim">
        <pc:chgData name="Martin Verjans" userId="23e40318f4d359fb" providerId="LiveId" clId="{4780802C-6ED3-43B5-81E2-3F00D35A6AB8}" dt="2023-03-13T07:41:32.355" v="7114"/>
        <pc:sldMkLst>
          <pc:docMk/>
          <pc:sldMk cId="1515818673" sldId="279"/>
        </pc:sldMkLst>
        <pc:spChg chg="mod">
          <ac:chgData name="Martin Verjans" userId="23e40318f4d359fb" providerId="LiveId" clId="{4780802C-6ED3-43B5-81E2-3F00D35A6AB8}" dt="2023-03-12T15:54:39.629" v="6443" actId="26606"/>
          <ac:spMkLst>
            <pc:docMk/>
            <pc:sldMk cId="1515818673" sldId="279"/>
            <ac:spMk id="2" creationId="{BA63D8D2-D140-A45B-3DC6-061B5A897CE4}"/>
          </ac:spMkLst>
        </pc:spChg>
        <pc:spChg chg="mod">
          <ac:chgData name="Martin Verjans" userId="23e40318f4d359fb" providerId="LiveId" clId="{4780802C-6ED3-43B5-81E2-3F00D35A6AB8}" dt="2023-03-13T07:40:53.319" v="7104" actId="14"/>
          <ac:spMkLst>
            <pc:docMk/>
            <pc:sldMk cId="1515818673" sldId="279"/>
            <ac:spMk id="3" creationId="{EF38F49C-511F-6765-6F40-B9049F0C4BF6}"/>
          </ac:spMkLst>
        </pc:spChg>
        <pc:spChg chg="add">
          <ac:chgData name="Martin Verjans" userId="23e40318f4d359fb" providerId="LiveId" clId="{4780802C-6ED3-43B5-81E2-3F00D35A6AB8}" dt="2023-03-12T15:54:39.629" v="6443" actId="26606"/>
          <ac:spMkLst>
            <pc:docMk/>
            <pc:sldMk cId="1515818673" sldId="279"/>
            <ac:spMk id="8" creationId="{1B15ED52-F352-441B-82BF-E0EA34836D08}"/>
          </ac:spMkLst>
        </pc:spChg>
        <pc:spChg chg="add">
          <ac:chgData name="Martin Verjans" userId="23e40318f4d359fb" providerId="LiveId" clId="{4780802C-6ED3-43B5-81E2-3F00D35A6AB8}" dt="2023-03-12T15:54:39.629" v="6443" actId="26606"/>
          <ac:spMkLst>
            <pc:docMk/>
            <pc:sldMk cId="1515818673" sldId="279"/>
            <ac:spMk id="10" creationId="{3B2E3793-BFE6-45A2-9B7B-E18844431C99}"/>
          </ac:spMkLst>
        </pc:spChg>
        <pc:spChg chg="add">
          <ac:chgData name="Martin Verjans" userId="23e40318f4d359fb" providerId="LiveId" clId="{4780802C-6ED3-43B5-81E2-3F00D35A6AB8}" dt="2023-03-12T15:54:39.629" v="6443" actId="26606"/>
          <ac:spMkLst>
            <pc:docMk/>
            <pc:sldMk cId="1515818673" sldId="279"/>
            <ac:spMk id="12" creationId="{BC4C4868-CB8F-4AF9-9CDB-8108F2C19B67}"/>
          </ac:spMkLst>
        </pc:spChg>
        <pc:spChg chg="add">
          <ac:chgData name="Martin Verjans" userId="23e40318f4d359fb" providerId="LiveId" clId="{4780802C-6ED3-43B5-81E2-3F00D35A6AB8}" dt="2023-03-12T15:54:39.629" v="6443" actId="26606"/>
          <ac:spMkLst>
            <pc:docMk/>
            <pc:sldMk cId="1515818673" sldId="279"/>
            <ac:spMk id="14" creationId="{375E0459-6403-40CD-989D-56A4407CA12E}"/>
          </ac:spMkLst>
        </pc:spChg>
        <pc:spChg chg="add">
          <ac:chgData name="Martin Verjans" userId="23e40318f4d359fb" providerId="LiveId" clId="{4780802C-6ED3-43B5-81E2-3F00D35A6AB8}" dt="2023-03-12T15:54:39.629" v="6443" actId="26606"/>
          <ac:spMkLst>
            <pc:docMk/>
            <pc:sldMk cId="1515818673" sldId="279"/>
            <ac:spMk id="16" creationId="{53E5B1A8-3AC9-4BD1-9BBC-78CA94F2D1BA}"/>
          </ac:spMkLst>
        </pc:spChg>
      </pc:sldChg>
      <pc:sldChg chg="addSp modSp new mod setBg modAnim">
        <pc:chgData name="Martin Verjans" userId="23e40318f4d359fb" providerId="LiveId" clId="{4780802C-6ED3-43B5-81E2-3F00D35A6AB8}" dt="2023-03-13T08:02:32.493" v="7607"/>
        <pc:sldMkLst>
          <pc:docMk/>
          <pc:sldMk cId="3811392155" sldId="280"/>
        </pc:sldMkLst>
        <pc:spChg chg="mod">
          <ac:chgData name="Martin Verjans" userId="23e40318f4d359fb" providerId="LiveId" clId="{4780802C-6ED3-43B5-81E2-3F00D35A6AB8}" dt="2023-03-12T15:55:05.539" v="6455" actId="20577"/>
          <ac:spMkLst>
            <pc:docMk/>
            <pc:sldMk cId="3811392155" sldId="280"/>
            <ac:spMk id="2" creationId="{4C66712D-1DB4-372A-BE96-082E70325706}"/>
          </ac:spMkLst>
        </pc:spChg>
        <pc:spChg chg="mod">
          <ac:chgData name="Martin Verjans" userId="23e40318f4d359fb" providerId="LiveId" clId="{4780802C-6ED3-43B5-81E2-3F00D35A6AB8}" dt="2023-03-12T15:54:36.829" v="6442" actId="26606"/>
          <ac:spMkLst>
            <pc:docMk/>
            <pc:sldMk cId="3811392155" sldId="280"/>
            <ac:spMk id="3" creationId="{1BA1A795-745B-D283-3091-8F276D187833}"/>
          </ac:spMkLst>
        </pc:spChg>
        <pc:spChg chg="add">
          <ac:chgData name="Martin Verjans" userId="23e40318f4d359fb" providerId="LiveId" clId="{4780802C-6ED3-43B5-81E2-3F00D35A6AB8}" dt="2023-03-12T15:54:36.829" v="6442" actId="26606"/>
          <ac:spMkLst>
            <pc:docMk/>
            <pc:sldMk cId="3811392155" sldId="280"/>
            <ac:spMk id="8" creationId="{1B15ED52-F352-441B-82BF-E0EA34836D08}"/>
          </ac:spMkLst>
        </pc:spChg>
        <pc:spChg chg="add">
          <ac:chgData name="Martin Verjans" userId="23e40318f4d359fb" providerId="LiveId" clId="{4780802C-6ED3-43B5-81E2-3F00D35A6AB8}" dt="2023-03-12T15:54:36.829" v="6442" actId="26606"/>
          <ac:spMkLst>
            <pc:docMk/>
            <pc:sldMk cId="3811392155" sldId="280"/>
            <ac:spMk id="10" creationId="{3B2E3793-BFE6-45A2-9B7B-E18844431C99}"/>
          </ac:spMkLst>
        </pc:spChg>
        <pc:spChg chg="add">
          <ac:chgData name="Martin Verjans" userId="23e40318f4d359fb" providerId="LiveId" clId="{4780802C-6ED3-43B5-81E2-3F00D35A6AB8}" dt="2023-03-12T15:54:36.829" v="6442" actId="26606"/>
          <ac:spMkLst>
            <pc:docMk/>
            <pc:sldMk cId="3811392155" sldId="280"/>
            <ac:spMk id="12" creationId="{BC4C4868-CB8F-4AF9-9CDB-8108F2C19B67}"/>
          </ac:spMkLst>
        </pc:spChg>
        <pc:spChg chg="add">
          <ac:chgData name="Martin Verjans" userId="23e40318f4d359fb" providerId="LiveId" clId="{4780802C-6ED3-43B5-81E2-3F00D35A6AB8}" dt="2023-03-12T15:54:36.829" v="6442" actId="26606"/>
          <ac:spMkLst>
            <pc:docMk/>
            <pc:sldMk cId="3811392155" sldId="280"/>
            <ac:spMk id="14" creationId="{375E0459-6403-40CD-989D-56A4407CA12E}"/>
          </ac:spMkLst>
        </pc:spChg>
        <pc:spChg chg="add">
          <ac:chgData name="Martin Verjans" userId="23e40318f4d359fb" providerId="LiveId" clId="{4780802C-6ED3-43B5-81E2-3F00D35A6AB8}" dt="2023-03-12T15:54:36.829" v="6442" actId="26606"/>
          <ac:spMkLst>
            <pc:docMk/>
            <pc:sldMk cId="3811392155" sldId="280"/>
            <ac:spMk id="16" creationId="{53E5B1A8-3AC9-4BD1-9BBC-78CA94F2D1BA}"/>
          </ac:spMkLst>
        </pc:spChg>
      </pc:sldChg>
      <pc:sldChg chg="addSp modSp add mod setBg modAnim">
        <pc:chgData name="Martin Verjans" userId="23e40318f4d359fb" providerId="LiveId" clId="{4780802C-6ED3-43B5-81E2-3F00D35A6AB8}" dt="2023-03-13T08:37:06.604" v="8095" actId="2711"/>
        <pc:sldMkLst>
          <pc:docMk/>
          <pc:sldMk cId="2377132918" sldId="281"/>
        </pc:sldMkLst>
        <pc:spChg chg="mod">
          <ac:chgData name="Martin Verjans" userId="23e40318f4d359fb" providerId="LiveId" clId="{4780802C-6ED3-43B5-81E2-3F00D35A6AB8}" dt="2023-03-12T15:55:10.357" v="6456" actId="6549"/>
          <ac:spMkLst>
            <pc:docMk/>
            <pc:sldMk cId="2377132918" sldId="281"/>
            <ac:spMk id="2" creationId="{4C66712D-1DB4-372A-BE96-082E70325706}"/>
          </ac:spMkLst>
        </pc:spChg>
        <pc:spChg chg="mod">
          <ac:chgData name="Martin Verjans" userId="23e40318f4d359fb" providerId="LiveId" clId="{4780802C-6ED3-43B5-81E2-3F00D35A6AB8}" dt="2023-03-13T08:37:06.604" v="8095" actId="2711"/>
          <ac:spMkLst>
            <pc:docMk/>
            <pc:sldMk cId="2377132918" sldId="281"/>
            <ac:spMk id="3" creationId="{1BA1A795-745B-D283-3091-8F276D187833}"/>
          </ac:spMkLst>
        </pc:spChg>
        <pc:spChg chg="add">
          <ac:chgData name="Martin Verjans" userId="23e40318f4d359fb" providerId="LiveId" clId="{4780802C-6ED3-43B5-81E2-3F00D35A6AB8}" dt="2023-03-12T15:54:25.458" v="6441" actId="26606"/>
          <ac:spMkLst>
            <pc:docMk/>
            <pc:sldMk cId="2377132918" sldId="281"/>
            <ac:spMk id="8" creationId="{1B15ED52-F352-441B-82BF-E0EA34836D08}"/>
          </ac:spMkLst>
        </pc:spChg>
        <pc:spChg chg="add">
          <ac:chgData name="Martin Verjans" userId="23e40318f4d359fb" providerId="LiveId" clId="{4780802C-6ED3-43B5-81E2-3F00D35A6AB8}" dt="2023-03-12T15:54:25.458" v="6441" actId="26606"/>
          <ac:spMkLst>
            <pc:docMk/>
            <pc:sldMk cId="2377132918" sldId="281"/>
            <ac:spMk id="10" creationId="{3B2E3793-BFE6-45A2-9B7B-E18844431C99}"/>
          </ac:spMkLst>
        </pc:spChg>
        <pc:spChg chg="add">
          <ac:chgData name="Martin Verjans" userId="23e40318f4d359fb" providerId="LiveId" clId="{4780802C-6ED3-43B5-81E2-3F00D35A6AB8}" dt="2023-03-12T15:54:25.458" v="6441" actId="26606"/>
          <ac:spMkLst>
            <pc:docMk/>
            <pc:sldMk cId="2377132918" sldId="281"/>
            <ac:spMk id="12" creationId="{BC4C4868-CB8F-4AF9-9CDB-8108F2C19B67}"/>
          </ac:spMkLst>
        </pc:spChg>
        <pc:spChg chg="add">
          <ac:chgData name="Martin Verjans" userId="23e40318f4d359fb" providerId="LiveId" clId="{4780802C-6ED3-43B5-81E2-3F00D35A6AB8}" dt="2023-03-12T15:54:25.458" v="6441" actId="26606"/>
          <ac:spMkLst>
            <pc:docMk/>
            <pc:sldMk cId="2377132918" sldId="281"/>
            <ac:spMk id="14" creationId="{375E0459-6403-40CD-989D-56A4407CA12E}"/>
          </ac:spMkLst>
        </pc:spChg>
        <pc:spChg chg="add">
          <ac:chgData name="Martin Verjans" userId="23e40318f4d359fb" providerId="LiveId" clId="{4780802C-6ED3-43B5-81E2-3F00D35A6AB8}" dt="2023-03-12T15:54:25.458" v="6441" actId="26606"/>
          <ac:spMkLst>
            <pc:docMk/>
            <pc:sldMk cId="2377132918" sldId="281"/>
            <ac:spMk id="16" creationId="{53E5B1A8-3AC9-4BD1-9BBC-78CA94F2D1BA}"/>
          </ac:spMkLst>
        </pc:spChg>
      </pc:sldChg>
      <pc:sldChg chg="addSp delSp modSp add mod setBg modAnim">
        <pc:chgData name="Martin Verjans" userId="23e40318f4d359fb" providerId="LiveId" clId="{4780802C-6ED3-43B5-81E2-3F00D35A6AB8}" dt="2023-03-13T08:03:08.593" v="7610"/>
        <pc:sldMkLst>
          <pc:docMk/>
          <pc:sldMk cId="1470050209" sldId="282"/>
        </pc:sldMkLst>
        <pc:spChg chg="mod">
          <ac:chgData name="Martin Verjans" userId="23e40318f4d359fb" providerId="LiveId" clId="{4780802C-6ED3-43B5-81E2-3F00D35A6AB8}" dt="2023-03-12T15:55:15.844" v="6457" actId="6549"/>
          <ac:spMkLst>
            <pc:docMk/>
            <pc:sldMk cId="1470050209" sldId="282"/>
            <ac:spMk id="2" creationId="{4C66712D-1DB4-372A-BE96-082E70325706}"/>
          </ac:spMkLst>
        </pc:spChg>
        <pc:spChg chg="mod">
          <ac:chgData name="Martin Verjans" userId="23e40318f4d359fb" providerId="LiveId" clId="{4780802C-6ED3-43B5-81E2-3F00D35A6AB8}" dt="2023-03-12T17:18:06.209" v="7053" actId="20577"/>
          <ac:spMkLst>
            <pc:docMk/>
            <pc:sldMk cId="1470050209" sldId="282"/>
            <ac:spMk id="3" creationId="{1BA1A795-745B-D283-3091-8F276D187833}"/>
          </ac:spMkLst>
        </pc:spChg>
        <pc:spChg chg="add del">
          <ac:chgData name="Martin Verjans" userId="23e40318f4d359fb" providerId="LiveId" clId="{4780802C-6ED3-43B5-81E2-3F00D35A6AB8}" dt="2023-03-12T15:54:43.063" v="6444" actId="26606"/>
          <ac:spMkLst>
            <pc:docMk/>
            <pc:sldMk cId="1470050209" sldId="282"/>
            <ac:spMk id="8" creationId="{43C48B49-6135-48B6-AC0F-97E5D8D1F03F}"/>
          </ac:spMkLst>
        </pc:spChg>
        <pc:spChg chg="add del">
          <ac:chgData name="Martin Verjans" userId="23e40318f4d359fb" providerId="LiveId" clId="{4780802C-6ED3-43B5-81E2-3F00D35A6AB8}" dt="2023-03-12T15:54:43.063" v="6444" actId="26606"/>
          <ac:spMkLst>
            <pc:docMk/>
            <pc:sldMk cId="1470050209" sldId="282"/>
            <ac:spMk id="10" creationId="{9715DAF0-AE1B-46C9-8A6B-DB2AA05AB91D}"/>
          </ac:spMkLst>
        </pc:spChg>
        <pc:spChg chg="add del">
          <ac:chgData name="Martin Verjans" userId="23e40318f4d359fb" providerId="LiveId" clId="{4780802C-6ED3-43B5-81E2-3F00D35A6AB8}" dt="2023-03-12T15:54:43.063" v="6444" actId="26606"/>
          <ac:spMkLst>
            <pc:docMk/>
            <pc:sldMk cId="1470050209" sldId="282"/>
            <ac:spMk id="12" creationId="{DC631C0B-6DA6-4E57-8231-CE32B3434A7E}"/>
          </ac:spMkLst>
        </pc:spChg>
        <pc:spChg chg="add del">
          <ac:chgData name="Martin Verjans" userId="23e40318f4d359fb" providerId="LiveId" clId="{4780802C-6ED3-43B5-81E2-3F00D35A6AB8}" dt="2023-03-12T15:54:43.063" v="6444" actId="26606"/>
          <ac:spMkLst>
            <pc:docMk/>
            <pc:sldMk cId="1470050209" sldId="282"/>
            <ac:spMk id="14" creationId="{F256AC18-FB41-4977-8B0C-F5082335AB7D}"/>
          </ac:spMkLst>
        </pc:spChg>
        <pc:spChg chg="add del">
          <ac:chgData name="Martin Verjans" userId="23e40318f4d359fb" providerId="LiveId" clId="{4780802C-6ED3-43B5-81E2-3F00D35A6AB8}" dt="2023-03-12T15:54:43.063" v="6444" actId="26606"/>
          <ac:spMkLst>
            <pc:docMk/>
            <pc:sldMk cId="1470050209" sldId="282"/>
            <ac:spMk id="16" creationId="{AFF4A713-7B75-4B21-90D7-5AB19547C728}"/>
          </ac:spMkLst>
        </pc:spChg>
        <pc:spChg chg="add">
          <ac:chgData name="Martin Verjans" userId="23e40318f4d359fb" providerId="LiveId" clId="{4780802C-6ED3-43B5-81E2-3F00D35A6AB8}" dt="2023-03-12T15:54:43.063" v="6444" actId="26606"/>
          <ac:spMkLst>
            <pc:docMk/>
            <pc:sldMk cId="1470050209" sldId="282"/>
            <ac:spMk id="21" creationId="{1B15ED52-F352-441B-82BF-E0EA34836D08}"/>
          </ac:spMkLst>
        </pc:spChg>
        <pc:spChg chg="add">
          <ac:chgData name="Martin Verjans" userId="23e40318f4d359fb" providerId="LiveId" clId="{4780802C-6ED3-43B5-81E2-3F00D35A6AB8}" dt="2023-03-12T15:54:43.063" v="6444" actId="26606"/>
          <ac:spMkLst>
            <pc:docMk/>
            <pc:sldMk cId="1470050209" sldId="282"/>
            <ac:spMk id="23" creationId="{3B2E3793-BFE6-45A2-9B7B-E18844431C99}"/>
          </ac:spMkLst>
        </pc:spChg>
        <pc:spChg chg="add">
          <ac:chgData name="Martin Verjans" userId="23e40318f4d359fb" providerId="LiveId" clId="{4780802C-6ED3-43B5-81E2-3F00D35A6AB8}" dt="2023-03-12T15:54:43.063" v="6444" actId="26606"/>
          <ac:spMkLst>
            <pc:docMk/>
            <pc:sldMk cId="1470050209" sldId="282"/>
            <ac:spMk id="25" creationId="{BC4C4868-CB8F-4AF9-9CDB-8108F2C19B67}"/>
          </ac:spMkLst>
        </pc:spChg>
        <pc:spChg chg="add">
          <ac:chgData name="Martin Verjans" userId="23e40318f4d359fb" providerId="LiveId" clId="{4780802C-6ED3-43B5-81E2-3F00D35A6AB8}" dt="2023-03-12T15:54:43.063" v="6444" actId="26606"/>
          <ac:spMkLst>
            <pc:docMk/>
            <pc:sldMk cId="1470050209" sldId="282"/>
            <ac:spMk id="27" creationId="{375E0459-6403-40CD-989D-56A4407CA12E}"/>
          </ac:spMkLst>
        </pc:spChg>
        <pc:spChg chg="add">
          <ac:chgData name="Martin Verjans" userId="23e40318f4d359fb" providerId="LiveId" clId="{4780802C-6ED3-43B5-81E2-3F00D35A6AB8}" dt="2023-03-12T15:54:43.063" v="6444" actId="26606"/>
          <ac:spMkLst>
            <pc:docMk/>
            <pc:sldMk cId="1470050209" sldId="282"/>
            <ac:spMk id="29" creationId="{53E5B1A8-3AC9-4BD1-9BBC-78CA94F2D1BA}"/>
          </ac:spMkLst>
        </pc:spChg>
      </pc:sldChg>
      <pc:sldChg chg="addSp delSp modSp add mod setBg modAnim">
        <pc:chgData name="Martin Verjans" userId="23e40318f4d359fb" providerId="LiveId" clId="{4780802C-6ED3-43B5-81E2-3F00D35A6AB8}" dt="2023-03-13T09:28:39.178" v="9195"/>
        <pc:sldMkLst>
          <pc:docMk/>
          <pc:sldMk cId="1557028607" sldId="283"/>
        </pc:sldMkLst>
        <pc:spChg chg="mod">
          <ac:chgData name="Martin Verjans" userId="23e40318f4d359fb" providerId="LiveId" clId="{4780802C-6ED3-43B5-81E2-3F00D35A6AB8}" dt="2023-03-12T15:55:30.589" v="6459" actId="6549"/>
          <ac:spMkLst>
            <pc:docMk/>
            <pc:sldMk cId="1557028607" sldId="283"/>
            <ac:spMk id="2" creationId="{4C66712D-1DB4-372A-BE96-082E70325706}"/>
          </ac:spMkLst>
        </pc:spChg>
        <pc:spChg chg="mod">
          <ac:chgData name="Martin Verjans" userId="23e40318f4d359fb" providerId="LiveId" clId="{4780802C-6ED3-43B5-81E2-3F00D35A6AB8}" dt="2023-03-13T08:37:56.684" v="8100" actId="2711"/>
          <ac:spMkLst>
            <pc:docMk/>
            <pc:sldMk cId="1557028607" sldId="283"/>
            <ac:spMk id="3" creationId="{1BA1A795-745B-D283-3091-8F276D187833}"/>
          </ac:spMkLst>
        </pc:spChg>
        <pc:spChg chg="add del">
          <ac:chgData name="Martin Verjans" userId="23e40318f4d359fb" providerId="LiveId" clId="{4780802C-6ED3-43B5-81E2-3F00D35A6AB8}" dt="2023-03-12T15:55:26.249" v="6458" actId="26606"/>
          <ac:spMkLst>
            <pc:docMk/>
            <pc:sldMk cId="1557028607" sldId="283"/>
            <ac:spMk id="8" creationId="{DEE2AD96-B495-4E06-9291-B71706F728CB}"/>
          </ac:spMkLst>
        </pc:spChg>
        <pc:spChg chg="add del">
          <ac:chgData name="Martin Verjans" userId="23e40318f4d359fb" providerId="LiveId" clId="{4780802C-6ED3-43B5-81E2-3F00D35A6AB8}" dt="2023-03-12T15:55:26.249" v="6458" actId="26606"/>
          <ac:spMkLst>
            <pc:docMk/>
            <pc:sldMk cId="1557028607" sldId="283"/>
            <ac:spMk id="10" creationId="{53CF6D67-C5A8-4ADD-9E8E-1E38CA1D3166}"/>
          </ac:spMkLst>
        </pc:spChg>
        <pc:spChg chg="add del">
          <ac:chgData name="Martin Verjans" userId="23e40318f4d359fb" providerId="LiveId" clId="{4780802C-6ED3-43B5-81E2-3F00D35A6AB8}" dt="2023-03-12T15:55:26.249" v="6458" actId="26606"/>
          <ac:spMkLst>
            <pc:docMk/>
            <pc:sldMk cId="1557028607" sldId="283"/>
            <ac:spMk id="12" creationId="{86909FA0-B515-4681-B7A8-FA281D133B94}"/>
          </ac:spMkLst>
        </pc:spChg>
        <pc:spChg chg="add del">
          <ac:chgData name="Martin Verjans" userId="23e40318f4d359fb" providerId="LiveId" clId="{4780802C-6ED3-43B5-81E2-3F00D35A6AB8}" dt="2023-03-12T15:55:26.249" v="6458" actId="26606"/>
          <ac:spMkLst>
            <pc:docMk/>
            <pc:sldMk cId="1557028607" sldId="283"/>
            <ac:spMk id="14" creationId="{21C9FE86-FCC3-4A31-AA1C-C882262B7FE7}"/>
          </ac:spMkLst>
        </pc:spChg>
        <pc:spChg chg="add del">
          <ac:chgData name="Martin Verjans" userId="23e40318f4d359fb" providerId="LiveId" clId="{4780802C-6ED3-43B5-81E2-3F00D35A6AB8}" dt="2023-03-12T15:55:26.249" v="6458" actId="26606"/>
          <ac:spMkLst>
            <pc:docMk/>
            <pc:sldMk cId="1557028607" sldId="283"/>
            <ac:spMk id="16" creationId="{7D96243B-ECED-4B71-8E06-AE9A285EAD20}"/>
          </ac:spMkLst>
        </pc:spChg>
        <pc:spChg chg="add del">
          <ac:chgData name="Martin Verjans" userId="23e40318f4d359fb" providerId="LiveId" clId="{4780802C-6ED3-43B5-81E2-3F00D35A6AB8}" dt="2023-03-12T15:55:26.249" v="6458" actId="26606"/>
          <ac:spMkLst>
            <pc:docMk/>
            <pc:sldMk cId="1557028607" sldId="283"/>
            <ac:spMk id="18" creationId="{A09989E4-EFDC-4A90-A633-E0525FB4139E}"/>
          </ac:spMkLst>
        </pc:spChg>
        <pc:spChg chg="add">
          <ac:chgData name="Martin Verjans" userId="23e40318f4d359fb" providerId="LiveId" clId="{4780802C-6ED3-43B5-81E2-3F00D35A6AB8}" dt="2023-03-12T15:55:26.249" v="6458" actId="26606"/>
          <ac:spMkLst>
            <pc:docMk/>
            <pc:sldMk cId="1557028607" sldId="283"/>
            <ac:spMk id="23" creationId="{1B15ED52-F352-441B-82BF-E0EA34836D08}"/>
          </ac:spMkLst>
        </pc:spChg>
        <pc:spChg chg="add">
          <ac:chgData name="Martin Verjans" userId="23e40318f4d359fb" providerId="LiveId" clId="{4780802C-6ED3-43B5-81E2-3F00D35A6AB8}" dt="2023-03-12T15:55:26.249" v="6458" actId="26606"/>
          <ac:spMkLst>
            <pc:docMk/>
            <pc:sldMk cId="1557028607" sldId="283"/>
            <ac:spMk id="25" creationId="{3B2E3793-BFE6-45A2-9B7B-E18844431C99}"/>
          </ac:spMkLst>
        </pc:spChg>
        <pc:spChg chg="add">
          <ac:chgData name="Martin Verjans" userId="23e40318f4d359fb" providerId="LiveId" clId="{4780802C-6ED3-43B5-81E2-3F00D35A6AB8}" dt="2023-03-12T15:55:26.249" v="6458" actId="26606"/>
          <ac:spMkLst>
            <pc:docMk/>
            <pc:sldMk cId="1557028607" sldId="283"/>
            <ac:spMk id="27" creationId="{BC4C4868-CB8F-4AF9-9CDB-8108F2C19B67}"/>
          </ac:spMkLst>
        </pc:spChg>
        <pc:spChg chg="add">
          <ac:chgData name="Martin Verjans" userId="23e40318f4d359fb" providerId="LiveId" clId="{4780802C-6ED3-43B5-81E2-3F00D35A6AB8}" dt="2023-03-12T15:55:26.249" v="6458" actId="26606"/>
          <ac:spMkLst>
            <pc:docMk/>
            <pc:sldMk cId="1557028607" sldId="283"/>
            <ac:spMk id="29" creationId="{375E0459-6403-40CD-989D-56A4407CA12E}"/>
          </ac:spMkLst>
        </pc:spChg>
        <pc:spChg chg="add">
          <ac:chgData name="Martin Verjans" userId="23e40318f4d359fb" providerId="LiveId" clId="{4780802C-6ED3-43B5-81E2-3F00D35A6AB8}" dt="2023-03-12T15:55:26.249" v="6458" actId="26606"/>
          <ac:spMkLst>
            <pc:docMk/>
            <pc:sldMk cId="1557028607" sldId="283"/>
            <ac:spMk id="31" creationId="{53E5B1A8-3AC9-4BD1-9BBC-78CA94F2D1BA}"/>
          </ac:spMkLst>
        </pc:spChg>
      </pc:sldChg>
      <pc:sldChg chg="addSp modSp add mod setBg modAnim">
        <pc:chgData name="Martin Verjans" userId="23e40318f4d359fb" providerId="LiveId" clId="{4780802C-6ED3-43B5-81E2-3F00D35A6AB8}" dt="2023-03-13T08:38:04.236" v="8101" actId="2711"/>
        <pc:sldMkLst>
          <pc:docMk/>
          <pc:sldMk cId="3353800899" sldId="284"/>
        </pc:sldMkLst>
        <pc:spChg chg="mod">
          <ac:chgData name="Martin Verjans" userId="23e40318f4d359fb" providerId="LiveId" clId="{4780802C-6ED3-43B5-81E2-3F00D35A6AB8}" dt="2023-03-12T15:55:46.180" v="6461" actId="6549"/>
          <ac:spMkLst>
            <pc:docMk/>
            <pc:sldMk cId="3353800899" sldId="284"/>
            <ac:spMk id="2" creationId="{4C66712D-1DB4-372A-BE96-082E70325706}"/>
          </ac:spMkLst>
        </pc:spChg>
        <pc:spChg chg="mod">
          <ac:chgData name="Martin Verjans" userId="23e40318f4d359fb" providerId="LiveId" clId="{4780802C-6ED3-43B5-81E2-3F00D35A6AB8}" dt="2023-03-13T08:38:04.236" v="8101" actId="2711"/>
          <ac:spMkLst>
            <pc:docMk/>
            <pc:sldMk cId="3353800899" sldId="284"/>
            <ac:spMk id="3" creationId="{1BA1A795-745B-D283-3091-8F276D187833}"/>
          </ac:spMkLst>
        </pc:spChg>
        <pc:spChg chg="add">
          <ac:chgData name="Martin Verjans" userId="23e40318f4d359fb" providerId="LiveId" clId="{4780802C-6ED3-43B5-81E2-3F00D35A6AB8}" dt="2023-03-12T15:52:09.528" v="6430" actId="26606"/>
          <ac:spMkLst>
            <pc:docMk/>
            <pc:sldMk cId="3353800899" sldId="284"/>
            <ac:spMk id="10" creationId="{C4285719-470E-454C-AF62-8323075F1F5B}"/>
          </ac:spMkLst>
        </pc:spChg>
        <pc:spChg chg="add">
          <ac:chgData name="Martin Verjans" userId="23e40318f4d359fb" providerId="LiveId" clId="{4780802C-6ED3-43B5-81E2-3F00D35A6AB8}" dt="2023-03-12T15:52:09.528" v="6430" actId="26606"/>
          <ac:spMkLst>
            <pc:docMk/>
            <pc:sldMk cId="3353800899" sldId="284"/>
            <ac:spMk id="12" creationId="{CD9FE4EF-C4D8-49A0-B2FF-81D8DB7D8A24}"/>
          </ac:spMkLst>
        </pc:spChg>
        <pc:spChg chg="add">
          <ac:chgData name="Martin Verjans" userId="23e40318f4d359fb" providerId="LiveId" clId="{4780802C-6ED3-43B5-81E2-3F00D35A6AB8}" dt="2023-03-12T15:52:09.528" v="6430" actId="26606"/>
          <ac:spMkLst>
            <pc:docMk/>
            <pc:sldMk cId="3353800899" sldId="284"/>
            <ac:spMk id="14" creationId="{4300840D-0A0B-4512-BACA-B439D5B9C57C}"/>
          </ac:spMkLst>
        </pc:spChg>
        <pc:spChg chg="add">
          <ac:chgData name="Martin Verjans" userId="23e40318f4d359fb" providerId="LiveId" clId="{4780802C-6ED3-43B5-81E2-3F00D35A6AB8}" dt="2023-03-12T15:52:09.528" v="6430" actId="26606"/>
          <ac:spMkLst>
            <pc:docMk/>
            <pc:sldMk cId="3353800899" sldId="284"/>
            <ac:spMk id="16" creationId="{D2B78728-A580-49A7-84F9-6EF6F583ADE0}"/>
          </ac:spMkLst>
        </pc:spChg>
        <pc:spChg chg="add">
          <ac:chgData name="Martin Verjans" userId="23e40318f4d359fb" providerId="LiveId" clId="{4780802C-6ED3-43B5-81E2-3F00D35A6AB8}" dt="2023-03-12T15:52:09.528" v="6430" actId="26606"/>
          <ac:spMkLst>
            <pc:docMk/>
            <pc:sldMk cId="3353800899" sldId="284"/>
            <ac:spMk id="18" creationId="{38FAA1A1-D861-433F-88FA-1E9D6FD31D11}"/>
          </ac:spMkLst>
        </pc:spChg>
        <pc:spChg chg="add">
          <ac:chgData name="Martin Verjans" userId="23e40318f4d359fb" providerId="LiveId" clId="{4780802C-6ED3-43B5-81E2-3F00D35A6AB8}" dt="2023-03-12T15:52:09.528" v="6430" actId="26606"/>
          <ac:spMkLst>
            <pc:docMk/>
            <pc:sldMk cId="3353800899" sldId="284"/>
            <ac:spMk id="20" creationId="{8D71EDA1-87BF-4D5D-AB79-F346FD19278A}"/>
          </ac:spMkLst>
        </pc:spChg>
        <pc:picChg chg="add mod ord">
          <ac:chgData name="Martin Verjans" userId="23e40318f4d359fb" providerId="LiveId" clId="{4780802C-6ED3-43B5-81E2-3F00D35A6AB8}" dt="2023-03-12T15:52:59.708" v="6436" actId="1076"/>
          <ac:picMkLst>
            <pc:docMk/>
            <pc:sldMk cId="3353800899" sldId="284"/>
            <ac:picMk id="5" creationId="{849ED1E8-B7C6-685C-8D40-AE25F6140C3C}"/>
          </ac:picMkLst>
        </pc:picChg>
      </pc:sldChg>
      <pc:sldChg chg="addSp delSp modSp new mod setBg modAnim">
        <pc:chgData name="Martin Verjans" userId="23e40318f4d359fb" providerId="LiveId" clId="{4780802C-6ED3-43B5-81E2-3F00D35A6AB8}" dt="2023-03-13T09:29:20.443" v="9197"/>
        <pc:sldMkLst>
          <pc:docMk/>
          <pc:sldMk cId="489094585" sldId="285"/>
        </pc:sldMkLst>
        <pc:spChg chg="mod">
          <ac:chgData name="Martin Verjans" userId="23e40318f4d359fb" providerId="LiveId" clId="{4780802C-6ED3-43B5-81E2-3F00D35A6AB8}" dt="2023-03-12T17:14:33.384" v="6994" actId="20577"/>
          <ac:spMkLst>
            <pc:docMk/>
            <pc:sldMk cId="489094585" sldId="285"/>
            <ac:spMk id="2" creationId="{50A85A5B-F058-16EC-6229-3413E00D94B8}"/>
          </ac:spMkLst>
        </pc:spChg>
        <pc:spChg chg="mod">
          <ac:chgData name="Martin Verjans" userId="23e40318f4d359fb" providerId="LiveId" clId="{4780802C-6ED3-43B5-81E2-3F00D35A6AB8}" dt="2023-03-13T08:39:18.349" v="8182" actId="20577"/>
          <ac:spMkLst>
            <pc:docMk/>
            <pc:sldMk cId="489094585" sldId="285"/>
            <ac:spMk id="3" creationId="{3A13086E-F302-6AF9-0AB1-9747B3445DD8}"/>
          </ac:spMkLst>
        </pc:spChg>
        <pc:spChg chg="add del">
          <ac:chgData name="Martin Verjans" userId="23e40318f4d359fb" providerId="LiveId" clId="{4780802C-6ED3-43B5-81E2-3F00D35A6AB8}" dt="2023-03-12T17:04:05.480" v="6984" actId="26606"/>
          <ac:spMkLst>
            <pc:docMk/>
            <pc:sldMk cId="489094585" sldId="285"/>
            <ac:spMk id="10" creationId="{245A9F99-D9B1-4094-A2E2-B90AC1DB7B9C}"/>
          </ac:spMkLst>
        </pc:spChg>
        <pc:spChg chg="add del">
          <ac:chgData name="Martin Verjans" userId="23e40318f4d359fb" providerId="LiveId" clId="{4780802C-6ED3-43B5-81E2-3F00D35A6AB8}" dt="2023-03-12T17:04:05.480" v="6984" actId="26606"/>
          <ac:spMkLst>
            <pc:docMk/>
            <pc:sldMk cId="489094585" sldId="285"/>
            <ac:spMk id="12" creationId="{B7FAF607-473A-4A43-A23D-BBFF5C4117BB}"/>
          </ac:spMkLst>
        </pc:spChg>
        <pc:spChg chg="add">
          <ac:chgData name="Martin Verjans" userId="23e40318f4d359fb" providerId="LiveId" clId="{4780802C-6ED3-43B5-81E2-3F00D35A6AB8}" dt="2023-03-12T17:04:05.480" v="6984" actId="26606"/>
          <ac:spMkLst>
            <pc:docMk/>
            <pc:sldMk cId="489094585" sldId="285"/>
            <ac:spMk id="22" creationId="{12609869-9E80-471B-A487-A53288E0E791}"/>
          </ac:spMkLst>
        </pc:spChg>
        <pc:spChg chg="add">
          <ac:chgData name="Martin Verjans" userId="23e40318f4d359fb" providerId="LiveId" clId="{4780802C-6ED3-43B5-81E2-3F00D35A6AB8}" dt="2023-03-12T17:04:05.480" v="6984" actId="26606"/>
          <ac:spMkLst>
            <pc:docMk/>
            <pc:sldMk cId="489094585" sldId="285"/>
            <ac:spMk id="24" creationId="{7004738A-9D34-43E8-97D2-CA0EED4F8BE0}"/>
          </ac:spMkLst>
        </pc:spChg>
        <pc:spChg chg="add">
          <ac:chgData name="Martin Verjans" userId="23e40318f4d359fb" providerId="LiveId" clId="{4780802C-6ED3-43B5-81E2-3F00D35A6AB8}" dt="2023-03-12T17:04:05.480" v="6984" actId="26606"/>
          <ac:spMkLst>
            <pc:docMk/>
            <pc:sldMk cId="489094585" sldId="285"/>
            <ac:spMk id="26" creationId="{B8B8D07F-F13E-443E-BA68-2D26672D76B9}"/>
          </ac:spMkLst>
        </pc:spChg>
        <pc:spChg chg="add">
          <ac:chgData name="Martin Verjans" userId="23e40318f4d359fb" providerId="LiveId" clId="{4780802C-6ED3-43B5-81E2-3F00D35A6AB8}" dt="2023-03-12T17:04:05.480" v="6984" actId="26606"/>
          <ac:spMkLst>
            <pc:docMk/>
            <pc:sldMk cId="489094585" sldId="285"/>
            <ac:spMk id="28" creationId="{2813A4FA-24A5-41ED-A534-3807D1B2F344}"/>
          </ac:spMkLst>
        </pc:spChg>
        <pc:spChg chg="add">
          <ac:chgData name="Martin Verjans" userId="23e40318f4d359fb" providerId="LiveId" clId="{4780802C-6ED3-43B5-81E2-3F00D35A6AB8}" dt="2023-03-12T17:04:05.480" v="6984" actId="26606"/>
          <ac:spMkLst>
            <pc:docMk/>
            <pc:sldMk cId="489094585" sldId="285"/>
            <ac:spMk id="30" creationId="{C3944F27-CA70-4E84-A51A-E6BF89558979}"/>
          </ac:spMkLst>
        </pc:spChg>
        <pc:grpChg chg="add del">
          <ac:chgData name="Martin Verjans" userId="23e40318f4d359fb" providerId="LiveId" clId="{4780802C-6ED3-43B5-81E2-3F00D35A6AB8}" dt="2023-03-12T17:04:05.480" v="6984" actId="26606"/>
          <ac:grpSpMkLst>
            <pc:docMk/>
            <pc:sldMk cId="489094585" sldId="285"/>
            <ac:grpSpMk id="14" creationId="{C5F6476F-D303-44D3-B30F-1BA348F0F64A}"/>
          </ac:grpSpMkLst>
        </pc:grpChg>
        <pc:picChg chg="add mod ord">
          <ac:chgData name="Martin Verjans" userId="23e40318f4d359fb" providerId="LiveId" clId="{4780802C-6ED3-43B5-81E2-3F00D35A6AB8}" dt="2023-03-12T17:04:05.480" v="6984" actId="26606"/>
          <ac:picMkLst>
            <pc:docMk/>
            <pc:sldMk cId="489094585" sldId="285"/>
            <ac:picMk id="7" creationId="{5C26700D-F001-E3D0-32F4-AFB67FF8E2B7}"/>
          </ac:picMkLst>
        </pc:picChg>
      </pc:sldChg>
      <pc:sldChg chg="addSp modSp add mod modAnim">
        <pc:chgData name="Martin Verjans" userId="23e40318f4d359fb" providerId="LiveId" clId="{4780802C-6ED3-43B5-81E2-3F00D35A6AB8}" dt="2023-03-13T07:48:04.199" v="7400"/>
        <pc:sldMkLst>
          <pc:docMk/>
          <pc:sldMk cId="1484985975" sldId="286"/>
        </pc:sldMkLst>
        <pc:spChg chg="mod">
          <ac:chgData name="Martin Verjans" userId="23e40318f4d359fb" providerId="LiveId" clId="{4780802C-6ED3-43B5-81E2-3F00D35A6AB8}" dt="2023-03-13T07:47:32.043" v="7397" actId="20577"/>
          <ac:spMkLst>
            <pc:docMk/>
            <pc:sldMk cId="1484985975" sldId="286"/>
            <ac:spMk id="3" creationId="{EF38F49C-511F-6765-6F40-B9049F0C4BF6}"/>
          </ac:spMkLst>
        </pc:spChg>
        <pc:picChg chg="add mod">
          <ac:chgData name="Martin Verjans" userId="23e40318f4d359fb" providerId="LiveId" clId="{4780802C-6ED3-43B5-81E2-3F00D35A6AB8}" dt="2023-03-13T07:48:02.594" v="7399" actId="1076"/>
          <ac:picMkLst>
            <pc:docMk/>
            <pc:sldMk cId="1484985975" sldId="286"/>
            <ac:picMk id="5" creationId="{75B29226-E2E5-75CE-6D69-8861A6A91B0F}"/>
          </ac:picMkLst>
        </pc:picChg>
      </pc:sldChg>
      <pc:sldChg chg="addSp delSp modSp add mod delAnim modAnim">
        <pc:chgData name="Martin Verjans" userId="23e40318f4d359fb" providerId="LiveId" clId="{4780802C-6ED3-43B5-81E2-3F00D35A6AB8}" dt="2023-03-13T08:02:40.357" v="7608"/>
        <pc:sldMkLst>
          <pc:docMk/>
          <pc:sldMk cId="2344035267" sldId="287"/>
        </pc:sldMkLst>
        <pc:spChg chg="mod">
          <ac:chgData name="Martin Verjans" userId="23e40318f4d359fb" providerId="LiveId" clId="{4780802C-6ED3-43B5-81E2-3F00D35A6AB8}" dt="2023-03-13T07:57:56.243" v="7480" actId="26606"/>
          <ac:spMkLst>
            <pc:docMk/>
            <pc:sldMk cId="2344035267" sldId="287"/>
            <ac:spMk id="2" creationId="{BA63D8D2-D140-A45B-3DC6-061B5A897CE4}"/>
          </ac:spMkLst>
        </pc:spChg>
        <pc:spChg chg="del">
          <ac:chgData name="Martin Verjans" userId="23e40318f4d359fb" providerId="LiveId" clId="{4780802C-6ED3-43B5-81E2-3F00D35A6AB8}" dt="2023-03-13T07:57:02.761" v="7438" actId="478"/>
          <ac:spMkLst>
            <pc:docMk/>
            <pc:sldMk cId="2344035267" sldId="287"/>
            <ac:spMk id="3" creationId="{EF38F49C-511F-6765-6F40-B9049F0C4BF6}"/>
          </ac:spMkLst>
        </pc:spChg>
        <pc:spChg chg="add mod">
          <ac:chgData name="Martin Verjans" userId="23e40318f4d359fb" providerId="LiveId" clId="{4780802C-6ED3-43B5-81E2-3F00D35A6AB8}" dt="2023-03-13T07:57:56.243" v="7480" actId="26606"/>
          <ac:spMkLst>
            <pc:docMk/>
            <pc:sldMk cId="2344035267" sldId="287"/>
            <ac:spMk id="6" creationId="{DFA4D209-C2D7-58B4-803C-ABE1DF496FEF}"/>
          </ac:spMkLst>
        </pc:spChg>
        <pc:spChg chg="del">
          <ac:chgData name="Martin Verjans" userId="23e40318f4d359fb" providerId="LiveId" clId="{4780802C-6ED3-43B5-81E2-3F00D35A6AB8}" dt="2023-03-13T07:57:56.243" v="7480" actId="26606"/>
          <ac:spMkLst>
            <pc:docMk/>
            <pc:sldMk cId="2344035267" sldId="287"/>
            <ac:spMk id="8" creationId="{1B15ED52-F352-441B-82BF-E0EA34836D08}"/>
          </ac:spMkLst>
        </pc:spChg>
        <pc:spChg chg="del">
          <ac:chgData name="Martin Verjans" userId="23e40318f4d359fb" providerId="LiveId" clId="{4780802C-6ED3-43B5-81E2-3F00D35A6AB8}" dt="2023-03-13T07:57:56.243" v="7480" actId="26606"/>
          <ac:spMkLst>
            <pc:docMk/>
            <pc:sldMk cId="2344035267" sldId="287"/>
            <ac:spMk id="10" creationId="{3B2E3793-BFE6-45A2-9B7B-E18844431C99}"/>
          </ac:spMkLst>
        </pc:spChg>
        <pc:spChg chg="del">
          <ac:chgData name="Martin Verjans" userId="23e40318f4d359fb" providerId="LiveId" clId="{4780802C-6ED3-43B5-81E2-3F00D35A6AB8}" dt="2023-03-13T07:57:56.243" v="7480" actId="26606"/>
          <ac:spMkLst>
            <pc:docMk/>
            <pc:sldMk cId="2344035267" sldId="287"/>
            <ac:spMk id="12" creationId="{BC4C4868-CB8F-4AF9-9CDB-8108F2C19B67}"/>
          </ac:spMkLst>
        </pc:spChg>
        <pc:spChg chg="del">
          <ac:chgData name="Martin Verjans" userId="23e40318f4d359fb" providerId="LiveId" clId="{4780802C-6ED3-43B5-81E2-3F00D35A6AB8}" dt="2023-03-13T07:57:56.243" v="7480" actId="26606"/>
          <ac:spMkLst>
            <pc:docMk/>
            <pc:sldMk cId="2344035267" sldId="287"/>
            <ac:spMk id="14" creationId="{375E0459-6403-40CD-989D-56A4407CA12E}"/>
          </ac:spMkLst>
        </pc:spChg>
        <pc:spChg chg="del">
          <ac:chgData name="Martin Verjans" userId="23e40318f4d359fb" providerId="LiveId" clId="{4780802C-6ED3-43B5-81E2-3F00D35A6AB8}" dt="2023-03-13T07:57:56.243" v="7480" actId="26606"/>
          <ac:spMkLst>
            <pc:docMk/>
            <pc:sldMk cId="2344035267" sldId="287"/>
            <ac:spMk id="16" creationId="{53E5B1A8-3AC9-4BD1-9BBC-78CA94F2D1BA}"/>
          </ac:spMkLst>
        </pc:spChg>
        <pc:spChg chg="add">
          <ac:chgData name="Martin Verjans" userId="23e40318f4d359fb" providerId="LiveId" clId="{4780802C-6ED3-43B5-81E2-3F00D35A6AB8}" dt="2023-03-13T07:57:56.243" v="7480" actId="26606"/>
          <ac:spMkLst>
            <pc:docMk/>
            <pc:sldMk cId="2344035267" sldId="287"/>
            <ac:spMk id="21" creationId="{09588DA8-065E-4F6F-8EFD-43104AB2E0CF}"/>
          </ac:spMkLst>
        </pc:spChg>
        <pc:spChg chg="add">
          <ac:chgData name="Martin Verjans" userId="23e40318f4d359fb" providerId="LiveId" clId="{4780802C-6ED3-43B5-81E2-3F00D35A6AB8}" dt="2023-03-13T07:57:56.243" v="7480" actId="26606"/>
          <ac:spMkLst>
            <pc:docMk/>
            <pc:sldMk cId="2344035267" sldId="287"/>
            <ac:spMk id="23" creationId="{C4285719-470E-454C-AF62-8323075F1F5B}"/>
          </ac:spMkLst>
        </pc:spChg>
        <pc:spChg chg="add">
          <ac:chgData name="Martin Verjans" userId="23e40318f4d359fb" providerId="LiveId" clId="{4780802C-6ED3-43B5-81E2-3F00D35A6AB8}" dt="2023-03-13T07:57:56.243" v="7480" actId="26606"/>
          <ac:spMkLst>
            <pc:docMk/>
            <pc:sldMk cId="2344035267" sldId="287"/>
            <ac:spMk id="25" creationId="{CD9FE4EF-C4D8-49A0-B2FF-81D8DB7D8A24}"/>
          </ac:spMkLst>
        </pc:spChg>
        <pc:spChg chg="add">
          <ac:chgData name="Martin Verjans" userId="23e40318f4d359fb" providerId="LiveId" clId="{4780802C-6ED3-43B5-81E2-3F00D35A6AB8}" dt="2023-03-13T07:57:56.243" v="7480" actId="26606"/>
          <ac:spMkLst>
            <pc:docMk/>
            <pc:sldMk cId="2344035267" sldId="287"/>
            <ac:spMk id="27" creationId="{4300840D-0A0B-4512-BACA-B439D5B9C57C}"/>
          </ac:spMkLst>
        </pc:spChg>
        <pc:spChg chg="add">
          <ac:chgData name="Martin Verjans" userId="23e40318f4d359fb" providerId="LiveId" clId="{4780802C-6ED3-43B5-81E2-3F00D35A6AB8}" dt="2023-03-13T07:57:56.243" v="7480" actId="26606"/>
          <ac:spMkLst>
            <pc:docMk/>
            <pc:sldMk cId="2344035267" sldId="287"/>
            <ac:spMk id="29" creationId="{D2B78728-A580-49A7-84F9-6EF6F583ADE0}"/>
          </ac:spMkLst>
        </pc:spChg>
        <pc:spChg chg="add">
          <ac:chgData name="Martin Verjans" userId="23e40318f4d359fb" providerId="LiveId" clId="{4780802C-6ED3-43B5-81E2-3F00D35A6AB8}" dt="2023-03-13T07:57:56.243" v="7480" actId="26606"/>
          <ac:spMkLst>
            <pc:docMk/>
            <pc:sldMk cId="2344035267" sldId="287"/>
            <ac:spMk id="31" creationId="{38FAA1A1-D861-433F-88FA-1E9D6FD31D11}"/>
          </ac:spMkLst>
        </pc:spChg>
        <pc:spChg chg="add">
          <ac:chgData name="Martin Verjans" userId="23e40318f4d359fb" providerId="LiveId" clId="{4780802C-6ED3-43B5-81E2-3F00D35A6AB8}" dt="2023-03-13T07:57:56.243" v="7480" actId="26606"/>
          <ac:spMkLst>
            <pc:docMk/>
            <pc:sldMk cId="2344035267" sldId="287"/>
            <ac:spMk id="33" creationId="{8D71EDA1-87BF-4D5D-AB79-F346FD19278A}"/>
          </ac:spMkLst>
        </pc:spChg>
        <pc:picChg chg="del">
          <ac:chgData name="Martin Verjans" userId="23e40318f4d359fb" providerId="LiveId" clId="{4780802C-6ED3-43B5-81E2-3F00D35A6AB8}" dt="2023-03-13T07:57:04.851" v="7439" actId="478"/>
          <ac:picMkLst>
            <pc:docMk/>
            <pc:sldMk cId="2344035267" sldId="287"/>
            <ac:picMk id="5" creationId="{75B29226-E2E5-75CE-6D69-8861A6A91B0F}"/>
          </ac:picMkLst>
        </pc:picChg>
      </pc:sldChg>
      <pc:sldChg chg="addSp delSp modSp add mod modAnim">
        <pc:chgData name="Martin Verjans" userId="23e40318f4d359fb" providerId="LiveId" clId="{4780802C-6ED3-43B5-81E2-3F00D35A6AB8}" dt="2023-03-13T08:38:41.503" v="8149" actId="2711"/>
        <pc:sldMkLst>
          <pc:docMk/>
          <pc:sldMk cId="612803484" sldId="288"/>
        </pc:sldMkLst>
        <pc:spChg chg="mod">
          <ac:chgData name="Martin Verjans" userId="23e40318f4d359fb" providerId="LiveId" clId="{4780802C-6ED3-43B5-81E2-3F00D35A6AB8}" dt="2023-03-13T07:58:18.403" v="7494" actId="26606"/>
          <ac:spMkLst>
            <pc:docMk/>
            <pc:sldMk cId="612803484" sldId="288"/>
            <ac:spMk id="2" creationId="{4C66712D-1DB4-372A-BE96-082E70325706}"/>
          </ac:spMkLst>
        </pc:spChg>
        <pc:spChg chg="mod">
          <ac:chgData name="Martin Verjans" userId="23e40318f4d359fb" providerId="LiveId" clId="{4780802C-6ED3-43B5-81E2-3F00D35A6AB8}" dt="2023-03-13T08:38:41.503" v="8149" actId="2711"/>
          <ac:spMkLst>
            <pc:docMk/>
            <pc:sldMk cId="612803484" sldId="288"/>
            <ac:spMk id="3" creationId="{1BA1A795-745B-D283-3091-8F276D187833}"/>
          </ac:spMkLst>
        </pc:spChg>
        <pc:spChg chg="del">
          <ac:chgData name="Martin Verjans" userId="23e40318f4d359fb" providerId="LiveId" clId="{4780802C-6ED3-43B5-81E2-3F00D35A6AB8}" dt="2023-03-13T07:58:18.403" v="7494" actId="26606"/>
          <ac:spMkLst>
            <pc:docMk/>
            <pc:sldMk cId="612803484" sldId="288"/>
            <ac:spMk id="10" creationId="{C4285719-470E-454C-AF62-8323075F1F5B}"/>
          </ac:spMkLst>
        </pc:spChg>
        <pc:spChg chg="del">
          <ac:chgData name="Martin Verjans" userId="23e40318f4d359fb" providerId="LiveId" clId="{4780802C-6ED3-43B5-81E2-3F00D35A6AB8}" dt="2023-03-13T07:58:18.403" v="7494" actId="26606"/>
          <ac:spMkLst>
            <pc:docMk/>
            <pc:sldMk cId="612803484" sldId="288"/>
            <ac:spMk id="12" creationId="{CD9FE4EF-C4D8-49A0-B2FF-81D8DB7D8A24}"/>
          </ac:spMkLst>
        </pc:spChg>
        <pc:spChg chg="del">
          <ac:chgData name="Martin Verjans" userId="23e40318f4d359fb" providerId="LiveId" clId="{4780802C-6ED3-43B5-81E2-3F00D35A6AB8}" dt="2023-03-13T07:58:18.403" v="7494" actId="26606"/>
          <ac:spMkLst>
            <pc:docMk/>
            <pc:sldMk cId="612803484" sldId="288"/>
            <ac:spMk id="14" creationId="{4300840D-0A0B-4512-BACA-B439D5B9C57C}"/>
          </ac:spMkLst>
        </pc:spChg>
        <pc:spChg chg="del">
          <ac:chgData name="Martin Verjans" userId="23e40318f4d359fb" providerId="LiveId" clId="{4780802C-6ED3-43B5-81E2-3F00D35A6AB8}" dt="2023-03-13T07:58:18.403" v="7494" actId="26606"/>
          <ac:spMkLst>
            <pc:docMk/>
            <pc:sldMk cId="612803484" sldId="288"/>
            <ac:spMk id="16" creationId="{D2B78728-A580-49A7-84F9-6EF6F583ADE0}"/>
          </ac:spMkLst>
        </pc:spChg>
        <pc:spChg chg="del">
          <ac:chgData name="Martin Verjans" userId="23e40318f4d359fb" providerId="LiveId" clId="{4780802C-6ED3-43B5-81E2-3F00D35A6AB8}" dt="2023-03-13T07:58:18.403" v="7494" actId="26606"/>
          <ac:spMkLst>
            <pc:docMk/>
            <pc:sldMk cId="612803484" sldId="288"/>
            <ac:spMk id="18" creationId="{38FAA1A1-D861-433F-88FA-1E9D6FD31D11}"/>
          </ac:spMkLst>
        </pc:spChg>
        <pc:spChg chg="del">
          <ac:chgData name="Martin Verjans" userId="23e40318f4d359fb" providerId="LiveId" clId="{4780802C-6ED3-43B5-81E2-3F00D35A6AB8}" dt="2023-03-13T07:58:18.403" v="7494" actId="26606"/>
          <ac:spMkLst>
            <pc:docMk/>
            <pc:sldMk cId="612803484" sldId="288"/>
            <ac:spMk id="20" creationId="{8D71EDA1-87BF-4D5D-AB79-F346FD19278A}"/>
          </ac:spMkLst>
        </pc:spChg>
        <pc:spChg chg="add">
          <ac:chgData name="Martin Verjans" userId="23e40318f4d359fb" providerId="LiveId" clId="{4780802C-6ED3-43B5-81E2-3F00D35A6AB8}" dt="2023-03-13T07:58:18.403" v="7494" actId="26606"/>
          <ac:spMkLst>
            <pc:docMk/>
            <pc:sldMk cId="612803484" sldId="288"/>
            <ac:spMk id="25" creationId="{1B15ED52-F352-441B-82BF-E0EA34836D08}"/>
          </ac:spMkLst>
        </pc:spChg>
        <pc:spChg chg="add">
          <ac:chgData name="Martin Verjans" userId="23e40318f4d359fb" providerId="LiveId" clId="{4780802C-6ED3-43B5-81E2-3F00D35A6AB8}" dt="2023-03-13T07:58:18.403" v="7494" actId="26606"/>
          <ac:spMkLst>
            <pc:docMk/>
            <pc:sldMk cId="612803484" sldId="288"/>
            <ac:spMk id="27" creationId="{3B2E3793-BFE6-45A2-9B7B-E18844431C99}"/>
          </ac:spMkLst>
        </pc:spChg>
        <pc:spChg chg="add">
          <ac:chgData name="Martin Verjans" userId="23e40318f4d359fb" providerId="LiveId" clId="{4780802C-6ED3-43B5-81E2-3F00D35A6AB8}" dt="2023-03-13T07:58:18.403" v="7494" actId="26606"/>
          <ac:spMkLst>
            <pc:docMk/>
            <pc:sldMk cId="612803484" sldId="288"/>
            <ac:spMk id="29" creationId="{BC4C4868-CB8F-4AF9-9CDB-8108F2C19B67}"/>
          </ac:spMkLst>
        </pc:spChg>
        <pc:spChg chg="add">
          <ac:chgData name="Martin Verjans" userId="23e40318f4d359fb" providerId="LiveId" clId="{4780802C-6ED3-43B5-81E2-3F00D35A6AB8}" dt="2023-03-13T07:58:18.403" v="7494" actId="26606"/>
          <ac:spMkLst>
            <pc:docMk/>
            <pc:sldMk cId="612803484" sldId="288"/>
            <ac:spMk id="31" creationId="{375E0459-6403-40CD-989D-56A4407CA12E}"/>
          </ac:spMkLst>
        </pc:spChg>
        <pc:spChg chg="add">
          <ac:chgData name="Martin Verjans" userId="23e40318f4d359fb" providerId="LiveId" clId="{4780802C-6ED3-43B5-81E2-3F00D35A6AB8}" dt="2023-03-13T07:58:18.403" v="7494" actId="26606"/>
          <ac:spMkLst>
            <pc:docMk/>
            <pc:sldMk cId="612803484" sldId="288"/>
            <ac:spMk id="33" creationId="{53E5B1A8-3AC9-4BD1-9BBC-78CA94F2D1BA}"/>
          </ac:spMkLst>
        </pc:spChg>
        <pc:picChg chg="del">
          <ac:chgData name="Martin Verjans" userId="23e40318f4d359fb" providerId="LiveId" clId="{4780802C-6ED3-43B5-81E2-3F00D35A6AB8}" dt="2023-03-13T07:58:16.244" v="7493" actId="478"/>
          <ac:picMkLst>
            <pc:docMk/>
            <pc:sldMk cId="612803484" sldId="288"/>
            <ac:picMk id="5" creationId="{849ED1E8-B7C6-685C-8D40-AE25F6140C3C}"/>
          </ac:picMkLst>
        </pc:picChg>
      </pc:sldChg>
      <pc:sldChg chg="addSp modSp add mod modAnim">
        <pc:chgData name="Martin Verjans" userId="23e40318f4d359fb" providerId="LiveId" clId="{4780802C-6ED3-43B5-81E2-3F00D35A6AB8}" dt="2023-03-13T09:28:13.880" v="9194"/>
        <pc:sldMkLst>
          <pc:docMk/>
          <pc:sldMk cId="3361569224" sldId="289"/>
        </pc:sldMkLst>
        <pc:spChg chg="mod">
          <ac:chgData name="Martin Verjans" userId="23e40318f4d359fb" providerId="LiveId" clId="{4780802C-6ED3-43B5-81E2-3F00D35A6AB8}" dt="2023-03-13T08:05:13.467" v="7630" actId="20577"/>
          <ac:spMkLst>
            <pc:docMk/>
            <pc:sldMk cId="3361569224" sldId="289"/>
            <ac:spMk id="2" creationId="{4C66712D-1DB4-372A-BE96-082E70325706}"/>
          </ac:spMkLst>
        </pc:spChg>
        <pc:spChg chg="mod">
          <ac:chgData name="Martin Verjans" userId="23e40318f4d359fb" providerId="LiveId" clId="{4780802C-6ED3-43B5-81E2-3F00D35A6AB8}" dt="2023-03-13T09:28:10.099" v="9193" actId="2711"/>
          <ac:spMkLst>
            <pc:docMk/>
            <pc:sldMk cId="3361569224" sldId="289"/>
            <ac:spMk id="3" creationId="{1BA1A795-745B-D283-3091-8F276D187833}"/>
          </ac:spMkLst>
        </pc:spChg>
        <pc:picChg chg="add mod">
          <ac:chgData name="Martin Verjans" userId="23e40318f4d359fb" providerId="LiveId" clId="{4780802C-6ED3-43B5-81E2-3F00D35A6AB8}" dt="2023-03-13T08:25:57.908" v="8070" actId="1076"/>
          <ac:picMkLst>
            <pc:docMk/>
            <pc:sldMk cId="3361569224" sldId="289"/>
            <ac:picMk id="5" creationId="{F794E68C-5A61-3C30-6E5D-1B2B44DD1CE4}"/>
          </ac:picMkLst>
        </pc:picChg>
      </pc:sldChg>
      <pc:sldChg chg="modSp add mod ord">
        <pc:chgData name="Martin Verjans" userId="23e40318f4d359fb" providerId="LiveId" clId="{4780802C-6ED3-43B5-81E2-3F00D35A6AB8}" dt="2023-03-13T08:41:31.983" v="8248" actId="14100"/>
        <pc:sldMkLst>
          <pc:docMk/>
          <pc:sldMk cId="485835204" sldId="290"/>
        </pc:sldMkLst>
        <pc:spChg chg="mod">
          <ac:chgData name="Martin Verjans" userId="23e40318f4d359fb" providerId="LiveId" clId="{4780802C-6ED3-43B5-81E2-3F00D35A6AB8}" dt="2023-03-13T08:39:59.657" v="8197" actId="20577"/>
          <ac:spMkLst>
            <pc:docMk/>
            <pc:sldMk cId="485835204" sldId="290"/>
            <ac:spMk id="2" creationId="{971AE64A-EEE3-F425-F799-F692F18DBE2B}"/>
          </ac:spMkLst>
        </pc:spChg>
        <pc:spChg chg="mod">
          <ac:chgData name="Martin Verjans" userId="23e40318f4d359fb" providerId="LiveId" clId="{4780802C-6ED3-43B5-81E2-3F00D35A6AB8}" dt="2023-03-13T08:41:31.983" v="8248" actId="14100"/>
          <ac:spMkLst>
            <pc:docMk/>
            <pc:sldMk cId="485835204" sldId="290"/>
            <ac:spMk id="3" creationId="{AF900F38-E7AE-3A9A-6333-BDE7F560CCA7}"/>
          </ac:spMkLst>
        </pc:spChg>
        <pc:picChg chg="mod">
          <ac:chgData name="Martin Verjans" userId="23e40318f4d359fb" providerId="LiveId" clId="{4780802C-6ED3-43B5-81E2-3F00D35A6AB8}" dt="2023-03-13T08:41:25.261" v="8247" actId="14100"/>
          <ac:picMkLst>
            <pc:docMk/>
            <pc:sldMk cId="485835204" sldId="290"/>
            <ac:picMk id="5" creationId="{0A899387-6AE4-7FF0-6826-345EE6240436}"/>
          </ac:picMkLst>
        </pc:picChg>
      </pc:sldChg>
      <pc:sldChg chg="add del">
        <pc:chgData name="Martin Verjans" userId="23e40318f4d359fb" providerId="LiveId" clId="{4780802C-6ED3-43B5-81E2-3F00D35A6AB8}" dt="2023-03-13T08:39:41.863" v="8184" actId="2696"/>
        <pc:sldMkLst>
          <pc:docMk/>
          <pc:sldMk cId="1468691627" sldId="290"/>
        </pc:sldMkLst>
      </pc:sldChg>
      <pc:sldChg chg="addSp delSp modSp new mod setBg">
        <pc:chgData name="Martin Verjans" userId="23e40318f4d359fb" providerId="LiveId" clId="{4780802C-6ED3-43B5-81E2-3F00D35A6AB8}" dt="2023-03-13T08:43:18.202" v="8288" actId="26606"/>
        <pc:sldMkLst>
          <pc:docMk/>
          <pc:sldMk cId="1512333035" sldId="291"/>
        </pc:sldMkLst>
        <pc:spChg chg="mod">
          <ac:chgData name="Martin Verjans" userId="23e40318f4d359fb" providerId="LiveId" clId="{4780802C-6ED3-43B5-81E2-3F00D35A6AB8}" dt="2023-03-13T08:43:18.202" v="8288" actId="26606"/>
          <ac:spMkLst>
            <pc:docMk/>
            <pc:sldMk cId="1512333035" sldId="291"/>
            <ac:spMk id="2" creationId="{7A2639B4-44BB-AD9F-6609-6921A441716D}"/>
          </ac:spMkLst>
        </pc:spChg>
        <pc:spChg chg="del">
          <ac:chgData name="Martin Verjans" userId="23e40318f4d359fb" providerId="LiveId" clId="{4780802C-6ED3-43B5-81E2-3F00D35A6AB8}" dt="2023-03-13T08:43:05.391" v="8287" actId="931"/>
          <ac:spMkLst>
            <pc:docMk/>
            <pc:sldMk cId="1512333035" sldId="291"/>
            <ac:spMk id="3" creationId="{B94C682A-A83D-D699-3B77-1D071D812594}"/>
          </ac:spMkLst>
        </pc:spChg>
        <pc:spChg chg="add">
          <ac:chgData name="Martin Verjans" userId="23e40318f4d359fb" providerId="LiveId" clId="{4780802C-6ED3-43B5-81E2-3F00D35A6AB8}" dt="2023-03-13T08:43:18.202" v="8288" actId="26606"/>
          <ac:spMkLst>
            <pc:docMk/>
            <pc:sldMk cId="1512333035" sldId="291"/>
            <ac:spMk id="10" creationId="{A8384FB5-9ADC-4DDC-881B-597D56F5B15D}"/>
          </ac:spMkLst>
        </pc:spChg>
        <pc:spChg chg="add">
          <ac:chgData name="Martin Verjans" userId="23e40318f4d359fb" providerId="LiveId" clId="{4780802C-6ED3-43B5-81E2-3F00D35A6AB8}" dt="2023-03-13T08:43:18.202" v="8288" actId="26606"/>
          <ac:spMkLst>
            <pc:docMk/>
            <pc:sldMk cId="1512333035" sldId="291"/>
            <ac:spMk id="12" creationId="{91E5A9A7-95C6-4F4F-B00E-C82E07FE62EF}"/>
          </ac:spMkLst>
        </pc:spChg>
        <pc:spChg chg="add">
          <ac:chgData name="Martin Verjans" userId="23e40318f4d359fb" providerId="LiveId" clId="{4780802C-6ED3-43B5-81E2-3F00D35A6AB8}" dt="2023-03-13T08:43:18.202" v="8288" actId="26606"/>
          <ac:spMkLst>
            <pc:docMk/>
            <pc:sldMk cId="1512333035" sldId="291"/>
            <ac:spMk id="14" creationId="{D07DD2DE-F619-49DD-B5E7-03A290FF4ED1}"/>
          </ac:spMkLst>
        </pc:spChg>
        <pc:spChg chg="add">
          <ac:chgData name="Martin Verjans" userId="23e40318f4d359fb" providerId="LiveId" clId="{4780802C-6ED3-43B5-81E2-3F00D35A6AB8}" dt="2023-03-13T08:43:18.202" v="8288" actId="26606"/>
          <ac:spMkLst>
            <pc:docMk/>
            <pc:sldMk cId="1512333035" sldId="291"/>
            <ac:spMk id="16" creationId="{85149191-5F60-4A28-AAFF-039F96B0F3EC}"/>
          </ac:spMkLst>
        </pc:spChg>
        <pc:spChg chg="add">
          <ac:chgData name="Martin Verjans" userId="23e40318f4d359fb" providerId="LiveId" clId="{4780802C-6ED3-43B5-81E2-3F00D35A6AB8}" dt="2023-03-13T08:43:18.202" v="8288" actId="26606"/>
          <ac:spMkLst>
            <pc:docMk/>
            <pc:sldMk cId="1512333035" sldId="291"/>
            <ac:spMk id="18" creationId="{F8260ED5-17F7-4158-B241-D51DD4CF1B7E}"/>
          </ac:spMkLst>
        </pc:spChg>
        <pc:picChg chg="add mod">
          <ac:chgData name="Martin Verjans" userId="23e40318f4d359fb" providerId="LiveId" clId="{4780802C-6ED3-43B5-81E2-3F00D35A6AB8}" dt="2023-03-13T08:43:18.202" v="8288" actId="26606"/>
          <ac:picMkLst>
            <pc:docMk/>
            <pc:sldMk cId="1512333035" sldId="291"/>
            <ac:picMk id="5" creationId="{FB6F375D-EEC4-D397-7B45-F54B4B43C5E8}"/>
          </ac:picMkLst>
        </pc:picChg>
      </pc:sldChg>
      <pc:sldChg chg="addSp modSp new mod setBg modAnim">
        <pc:chgData name="Martin Verjans" userId="23e40318f4d359fb" providerId="LiveId" clId="{4780802C-6ED3-43B5-81E2-3F00D35A6AB8}" dt="2023-03-13T09:26:59.959" v="9125"/>
        <pc:sldMkLst>
          <pc:docMk/>
          <pc:sldMk cId="1845019578" sldId="292"/>
        </pc:sldMkLst>
        <pc:spChg chg="mod">
          <ac:chgData name="Martin Verjans" userId="23e40318f4d359fb" providerId="LiveId" clId="{4780802C-6ED3-43B5-81E2-3F00D35A6AB8}" dt="2023-03-13T08:47:59.927" v="8535" actId="26606"/>
          <ac:spMkLst>
            <pc:docMk/>
            <pc:sldMk cId="1845019578" sldId="292"/>
            <ac:spMk id="2" creationId="{8D3FB841-B315-D380-1748-90119B97AE8A}"/>
          </ac:spMkLst>
        </pc:spChg>
        <pc:spChg chg="mod">
          <ac:chgData name="Martin Verjans" userId="23e40318f4d359fb" providerId="LiveId" clId="{4780802C-6ED3-43B5-81E2-3F00D35A6AB8}" dt="2023-03-13T08:50:38.311" v="8753" actId="12"/>
          <ac:spMkLst>
            <pc:docMk/>
            <pc:sldMk cId="1845019578" sldId="292"/>
            <ac:spMk id="3" creationId="{A945D699-D231-4D28-FAF5-B70B72D790B1}"/>
          </ac:spMkLst>
        </pc:spChg>
        <pc:spChg chg="add">
          <ac:chgData name="Martin Verjans" userId="23e40318f4d359fb" providerId="LiveId" clId="{4780802C-6ED3-43B5-81E2-3F00D35A6AB8}" dt="2023-03-13T08:47:59.927" v="8535" actId="26606"/>
          <ac:spMkLst>
            <pc:docMk/>
            <pc:sldMk cId="1845019578" sldId="292"/>
            <ac:spMk id="8" creationId="{1B15ED52-F352-441B-82BF-E0EA34836D08}"/>
          </ac:spMkLst>
        </pc:spChg>
        <pc:spChg chg="add">
          <ac:chgData name="Martin Verjans" userId="23e40318f4d359fb" providerId="LiveId" clId="{4780802C-6ED3-43B5-81E2-3F00D35A6AB8}" dt="2023-03-13T08:47:59.927" v="8535" actId="26606"/>
          <ac:spMkLst>
            <pc:docMk/>
            <pc:sldMk cId="1845019578" sldId="292"/>
            <ac:spMk id="10" creationId="{3B2E3793-BFE6-45A2-9B7B-E18844431C99}"/>
          </ac:spMkLst>
        </pc:spChg>
        <pc:spChg chg="add">
          <ac:chgData name="Martin Verjans" userId="23e40318f4d359fb" providerId="LiveId" clId="{4780802C-6ED3-43B5-81E2-3F00D35A6AB8}" dt="2023-03-13T08:47:59.927" v="8535" actId="26606"/>
          <ac:spMkLst>
            <pc:docMk/>
            <pc:sldMk cId="1845019578" sldId="292"/>
            <ac:spMk id="12" creationId="{BC4C4868-CB8F-4AF9-9CDB-8108F2C19B67}"/>
          </ac:spMkLst>
        </pc:spChg>
        <pc:spChg chg="add">
          <ac:chgData name="Martin Verjans" userId="23e40318f4d359fb" providerId="LiveId" clId="{4780802C-6ED3-43B5-81E2-3F00D35A6AB8}" dt="2023-03-13T08:47:59.927" v="8535" actId="26606"/>
          <ac:spMkLst>
            <pc:docMk/>
            <pc:sldMk cId="1845019578" sldId="292"/>
            <ac:spMk id="14" creationId="{375E0459-6403-40CD-989D-56A4407CA12E}"/>
          </ac:spMkLst>
        </pc:spChg>
        <pc:spChg chg="add">
          <ac:chgData name="Martin Verjans" userId="23e40318f4d359fb" providerId="LiveId" clId="{4780802C-6ED3-43B5-81E2-3F00D35A6AB8}" dt="2023-03-13T08:47:59.927" v="8535" actId="26606"/>
          <ac:spMkLst>
            <pc:docMk/>
            <pc:sldMk cId="1845019578" sldId="292"/>
            <ac:spMk id="16" creationId="{53E5B1A8-3AC9-4BD1-9BBC-78CA94F2D1BA}"/>
          </ac:spMkLst>
        </pc:spChg>
      </pc:sldChg>
      <pc:sldChg chg="modSp add mod modAnim">
        <pc:chgData name="Martin Verjans" userId="23e40318f4d359fb" providerId="LiveId" clId="{4780802C-6ED3-43B5-81E2-3F00D35A6AB8}" dt="2023-03-13T09:02:01.057" v="8945"/>
        <pc:sldMkLst>
          <pc:docMk/>
          <pc:sldMk cId="2866883036" sldId="293"/>
        </pc:sldMkLst>
        <pc:spChg chg="mod">
          <ac:chgData name="Martin Verjans" userId="23e40318f4d359fb" providerId="LiveId" clId="{4780802C-6ED3-43B5-81E2-3F00D35A6AB8}" dt="2023-03-13T08:57:56.116" v="8770" actId="20577"/>
          <ac:spMkLst>
            <pc:docMk/>
            <pc:sldMk cId="2866883036" sldId="293"/>
            <ac:spMk id="2" creationId="{8D3FB841-B315-D380-1748-90119B97AE8A}"/>
          </ac:spMkLst>
        </pc:spChg>
        <pc:spChg chg="mod">
          <ac:chgData name="Martin Verjans" userId="23e40318f4d359fb" providerId="LiveId" clId="{4780802C-6ED3-43B5-81E2-3F00D35A6AB8}" dt="2023-03-13T09:01:38.007" v="8939" actId="5793"/>
          <ac:spMkLst>
            <pc:docMk/>
            <pc:sldMk cId="2866883036" sldId="293"/>
            <ac:spMk id="3" creationId="{A945D699-D231-4D28-FAF5-B70B72D790B1}"/>
          </ac:spMkLst>
        </pc:spChg>
      </pc:sldChg>
      <pc:sldChg chg="addSp delSp modSp add mod ord">
        <pc:chgData name="Martin Verjans" userId="23e40318f4d359fb" providerId="LiveId" clId="{4780802C-6ED3-43B5-81E2-3F00D35A6AB8}" dt="2023-03-13T09:29:40.710" v="9198" actId="5793"/>
        <pc:sldMkLst>
          <pc:docMk/>
          <pc:sldMk cId="1086405193" sldId="294"/>
        </pc:sldMkLst>
        <pc:spChg chg="mod ord">
          <ac:chgData name="Martin Verjans" userId="23e40318f4d359fb" providerId="LiveId" clId="{4780802C-6ED3-43B5-81E2-3F00D35A6AB8}" dt="2023-03-13T09:11:17.640" v="9061" actId="14100"/>
          <ac:spMkLst>
            <pc:docMk/>
            <pc:sldMk cId="1086405193" sldId="294"/>
            <ac:spMk id="2" creationId="{50A85A5B-F058-16EC-6229-3413E00D94B8}"/>
          </ac:spMkLst>
        </pc:spChg>
        <pc:spChg chg="del mod">
          <ac:chgData name="Martin Verjans" userId="23e40318f4d359fb" providerId="LiveId" clId="{4780802C-6ED3-43B5-81E2-3F00D35A6AB8}" dt="2023-03-13T09:05:18.034" v="9037" actId="21"/>
          <ac:spMkLst>
            <pc:docMk/>
            <pc:sldMk cId="1086405193" sldId="294"/>
            <ac:spMk id="3" creationId="{3A13086E-F302-6AF9-0AB1-9747B3445DD8}"/>
          </ac:spMkLst>
        </pc:spChg>
        <pc:spChg chg="add del mod">
          <ac:chgData name="Martin Verjans" userId="23e40318f4d359fb" providerId="LiveId" clId="{4780802C-6ED3-43B5-81E2-3F00D35A6AB8}" dt="2023-03-13T09:05:20.649" v="9038" actId="478"/>
          <ac:spMkLst>
            <pc:docMk/>
            <pc:sldMk cId="1086405193" sldId="294"/>
            <ac:spMk id="5" creationId="{D61509A5-4C21-AEC0-5193-632751A7A26B}"/>
          </ac:spMkLst>
        </pc:spChg>
        <pc:spChg chg="add del mod">
          <ac:chgData name="Martin Verjans" userId="23e40318f4d359fb" providerId="LiveId" clId="{4780802C-6ED3-43B5-81E2-3F00D35A6AB8}" dt="2023-03-13T09:10:42.318" v="9056"/>
          <ac:spMkLst>
            <pc:docMk/>
            <pc:sldMk cId="1086405193" sldId="294"/>
            <ac:spMk id="9" creationId="{B88FDAE0-4507-FEC4-FD54-74FBBFDACBE8}"/>
          </ac:spMkLst>
        </pc:spChg>
        <pc:spChg chg="add mod">
          <ac:chgData name="Martin Verjans" userId="23e40318f4d359fb" providerId="LiveId" clId="{4780802C-6ED3-43B5-81E2-3F00D35A6AB8}" dt="2023-03-13T09:29:40.710" v="9198" actId="5793"/>
          <ac:spMkLst>
            <pc:docMk/>
            <pc:sldMk cId="1086405193" sldId="294"/>
            <ac:spMk id="10" creationId="{27D1D23A-9D88-D252-8A76-78679FC7E4F6}"/>
          </ac:spMkLst>
        </pc:spChg>
        <pc:spChg chg="add del">
          <ac:chgData name="Martin Verjans" userId="23e40318f4d359fb" providerId="LiveId" clId="{4780802C-6ED3-43B5-81E2-3F00D35A6AB8}" dt="2023-03-13T09:09:58.124" v="9052" actId="26606"/>
          <ac:spMkLst>
            <pc:docMk/>
            <pc:sldMk cId="1086405193" sldId="294"/>
            <ac:spMk id="22" creationId="{12609869-9E80-471B-A487-A53288E0E791}"/>
          </ac:spMkLst>
        </pc:spChg>
        <pc:spChg chg="add del">
          <ac:chgData name="Martin Verjans" userId="23e40318f4d359fb" providerId="LiveId" clId="{4780802C-6ED3-43B5-81E2-3F00D35A6AB8}" dt="2023-03-13T09:09:58.124" v="9052" actId="26606"/>
          <ac:spMkLst>
            <pc:docMk/>
            <pc:sldMk cId="1086405193" sldId="294"/>
            <ac:spMk id="24" creationId="{7004738A-9D34-43E8-97D2-CA0EED4F8BE0}"/>
          </ac:spMkLst>
        </pc:spChg>
        <pc:spChg chg="add del">
          <ac:chgData name="Martin Verjans" userId="23e40318f4d359fb" providerId="LiveId" clId="{4780802C-6ED3-43B5-81E2-3F00D35A6AB8}" dt="2023-03-13T09:09:58.124" v="9052" actId="26606"/>
          <ac:spMkLst>
            <pc:docMk/>
            <pc:sldMk cId="1086405193" sldId="294"/>
            <ac:spMk id="26" creationId="{B8B8D07F-F13E-443E-BA68-2D26672D76B9}"/>
          </ac:spMkLst>
        </pc:spChg>
        <pc:spChg chg="add del">
          <ac:chgData name="Martin Verjans" userId="23e40318f4d359fb" providerId="LiveId" clId="{4780802C-6ED3-43B5-81E2-3F00D35A6AB8}" dt="2023-03-13T09:09:58.124" v="9052" actId="26606"/>
          <ac:spMkLst>
            <pc:docMk/>
            <pc:sldMk cId="1086405193" sldId="294"/>
            <ac:spMk id="28" creationId="{2813A4FA-24A5-41ED-A534-3807D1B2F344}"/>
          </ac:spMkLst>
        </pc:spChg>
        <pc:spChg chg="add del">
          <ac:chgData name="Martin Verjans" userId="23e40318f4d359fb" providerId="LiveId" clId="{4780802C-6ED3-43B5-81E2-3F00D35A6AB8}" dt="2023-03-13T09:09:58.124" v="9052" actId="26606"/>
          <ac:spMkLst>
            <pc:docMk/>
            <pc:sldMk cId="1086405193" sldId="294"/>
            <ac:spMk id="30" creationId="{C3944F27-CA70-4E84-A51A-E6BF89558979}"/>
          </ac:spMkLst>
        </pc:spChg>
        <pc:spChg chg="add del">
          <ac:chgData name="Martin Verjans" userId="23e40318f4d359fb" providerId="LiveId" clId="{4780802C-6ED3-43B5-81E2-3F00D35A6AB8}" dt="2023-03-13T09:09:38.554" v="9047" actId="26606"/>
          <ac:spMkLst>
            <pc:docMk/>
            <pc:sldMk cId="1086405193" sldId="294"/>
            <ac:spMk id="35" creationId="{8C790BE2-4E4F-4AAF-81A2-4A6F4885EBE6}"/>
          </ac:spMkLst>
        </pc:spChg>
        <pc:spChg chg="add del">
          <ac:chgData name="Martin Verjans" userId="23e40318f4d359fb" providerId="LiveId" clId="{4780802C-6ED3-43B5-81E2-3F00D35A6AB8}" dt="2023-03-13T09:09:38.554" v="9047" actId="26606"/>
          <ac:spMkLst>
            <pc:docMk/>
            <pc:sldMk cId="1086405193" sldId="294"/>
            <ac:spMk id="37" creationId="{D28B54C3-B57B-472A-B96E-1FCB67093DC2}"/>
          </ac:spMkLst>
        </pc:spChg>
        <pc:spChg chg="add del">
          <ac:chgData name="Martin Verjans" userId="23e40318f4d359fb" providerId="LiveId" clId="{4780802C-6ED3-43B5-81E2-3F00D35A6AB8}" dt="2023-03-13T09:09:38.554" v="9047" actId="26606"/>
          <ac:spMkLst>
            <pc:docMk/>
            <pc:sldMk cId="1086405193" sldId="294"/>
            <ac:spMk id="39" creationId="{7DB3C429-F8DA-49B9-AF84-21996FCF78B5}"/>
          </ac:spMkLst>
        </pc:spChg>
        <pc:spChg chg="add del">
          <ac:chgData name="Martin Verjans" userId="23e40318f4d359fb" providerId="LiveId" clId="{4780802C-6ED3-43B5-81E2-3F00D35A6AB8}" dt="2023-03-13T09:09:38.554" v="9047" actId="26606"/>
          <ac:spMkLst>
            <pc:docMk/>
            <pc:sldMk cId="1086405193" sldId="294"/>
            <ac:spMk id="41" creationId="{C4C9F2B0-1044-46EB-8AEB-C3BFFDE6C2CC}"/>
          </ac:spMkLst>
        </pc:spChg>
        <pc:spChg chg="add del">
          <ac:chgData name="Martin Verjans" userId="23e40318f4d359fb" providerId="LiveId" clId="{4780802C-6ED3-43B5-81E2-3F00D35A6AB8}" dt="2023-03-13T09:09:38.554" v="9047" actId="26606"/>
          <ac:spMkLst>
            <pc:docMk/>
            <pc:sldMk cId="1086405193" sldId="294"/>
            <ac:spMk id="43" creationId="{32B3ACB3-D689-442E-8A40-8680B0FEB8A2}"/>
          </ac:spMkLst>
        </pc:spChg>
        <pc:spChg chg="add del">
          <ac:chgData name="Martin Verjans" userId="23e40318f4d359fb" providerId="LiveId" clId="{4780802C-6ED3-43B5-81E2-3F00D35A6AB8}" dt="2023-03-13T09:09:54.567" v="9049" actId="26606"/>
          <ac:spMkLst>
            <pc:docMk/>
            <pc:sldMk cId="1086405193" sldId="294"/>
            <ac:spMk id="45" creationId="{C84384FE-1C88-4CAA-8FB8-2313A3AE734D}"/>
          </ac:spMkLst>
        </pc:spChg>
        <pc:spChg chg="add del">
          <ac:chgData name="Martin Verjans" userId="23e40318f4d359fb" providerId="LiveId" clId="{4780802C-6ED3-43B5-81E2-3F00D35A6AB8}" dt="2023-03-13T09:09:54.567" v="9049" actId="26606"/>
          <ac:spMkLst>
            <pc:docMk/>
            <pc:sldMk cId="1086405193" sldId="294"/>
            <ac:spMk id="46" creationId="{49B447FE-DDA9-4B30-828A-59FC569124E2}"/>
          </ac:spMkLst>
        </pc:spChg>
        <pc:spChg chg="add del">
          <ac:chgData name="Martin Verjans" userId="23e40318f4d359fb" providerId="LiveId" clId="{4780802C-6ED3-43B5-81E2-3F00D35A6AB8}" dt="2023-03-13T09:09:54.567" v="9049" actId="26606"/>
          <ac:spMkLst>
            <pc:docMk/>
            <pc:sldMk cId="1086405193" sldId="294"/>
            <ac:spMk id="47" creationId="{C3D487F7-9050-4871-B351-34A72ADB296C}"/>
          </ac:spMkLst>
        </pc:spChg>
        <pc:spChg chg="add del">
          <ac:chgData name="Martin Verjans" userId="23e40318f4d359fb" providerId="LiveId" clId="{4780802C-6ED3-43B5-81E2-3F00D35A6AB8}" dt="2023-03-13T09:09:54.567" v="9049" actId="26606"/>
          <ac:spMkLst>
            <pc:docMk/>
            <pc:sldMk cId="1086405193" sldId="294"/>
            <ac:spMk id="48" creationId="{F43C27DD-EF6A-4C48-9669-C2970E71A814}"/>
          </ac:spMkLst>
        </pc:spChg>
        <pc:spChg chg="add del">
          <ac:chgData name="Martin Verjans" userId="23e40318f4d359fb" providerId="LiveId" clId="{4780802C-6ED3-43B5-81E2-3F00D35A6AB8}" dt="2023-03-13T09:09:54.567" v="9049" actId="26606"/>
          <ac:spMkLst>
            <pc:docMk/>
            <pc:sldMk cId="1086405193" sldId="294"/>
            <ac:spMk id="49" creationId="{05A1AA86-B7E6-4C02-AA34-F1A25CD4CCBD}"/>
          </ac:spMkLst>
        </pc:spChg>
        <pc:spChg chg="add del">
          <ac:chgData name="Martin Verjans" userId="23e40318f4d359fb" providerId="LiveId" clId="{4780802C-6ED3-43B5-81E2-3F00D35A6AB8}" dt="2023-03-13T09:09:54.567" v="9049" actId="26606"/>
          <ac:spMkLst>
            <pc:docMk/>
            <pc:sldMk cId="1086405193" sldId="294"/>
            <ac:spMk id="50" creationId="{86C3B9CB-4E48-4726-B7B9-9E02F71B150F}"/>
          </ac:spMkLst>
        </pc:spChg>
        <pc:spChg chg="add del">
          <ac:chgData name="Martin Verjans" userId="23e40318f4d359fb" providerId="LiveId" clId="{4780802C-6ED3-43B5-81E2-3F00D35A6AB8}" dt="2023-03-13T09:09:58.105" v="9051" actId="26606"/>
          <ac:spMkLst>
            <pc:docMk/>
            <pc:sldMk cId="1086405193" sldId="294"/>
            <ac:spMk id="52" creationId="{A4E37431-20F0-4DD6-84A9-ED2B644943A2}"/>
          </ac:spMkLst>
        </pc:spChg>
        <pc:spChg chg="add del">
          <ac:chgData name="Martin Verjans" userId="23e40318f4d359fb" providerId="LiveId" clId="{4780802C-6ED3-43B5-81E2-3F00D35A6AB8}" dt="2023-03-13T09:09:58.105" v="9051" actId="26606"/>
          <ac:spMkLst>
            <pc:docMk/>
            <pc:sldMk cId="1086405193" sldId="294"/>
            <ac:spMk id="53" creationId="{0AE98B72-66C6-4AB4-AF0D-BA830DE86393}"/>
          </ac:spMkLst>
        </pc:spChg>
        <pc:spChg chg="add del">
          <ac:chgData name="Martin Verjans" userId="23e40318f4d359fb" providerId="LiveId" clId="{4780802C-6ED3-43B5-81E2-3F00D35A6AB8}" dt="2023-03-13T09:09:58.105" v="9051" actId="26606"/>
          <ac:spMkLst>
            <pc:docMk/>
            <pc:sldMk cId="1086405193" sldId="294"/>
            <ac:spMk id="54" creationId="{407EAFC6-733F-403D-BB4D-05A3A28742F1}"/>
          </ac:spMkLst>
        </pc:spChg>
        <pc:spChg chg="add del">
          <ac:chgData name="Martin Verjans" userId="23e40318f4d359fb" providerId="LiveId" clId="{4780802C-6ED3-43B5-81E2-3F00D35A6AB8}" dt="2023-03-13T09:09:58.105" v="9051" actId="26606"/>
          <ac:spMkLst>
            <pc:docMk/>
            <pc:sldMk cId="1086405193" sldId="294"/>
            <ac:spMk id="55" creationId="{17A36730-4CB0-4F61-AD11-A44C9765833F}"/>
          </ac:spMkLst>
        </pc:spChg>
        <pc:spChg chg="add del">
          <ac:chgData name="Martin Verjans" userId="23e40318f4d359fb" providerId="LiveId" clId="{4780802C-6ED3-43B5-81E2-3F00D35A6AB8}" dt="2023-03-13T09:09:58.105" v="9051" actId="26606"/>
          <ac:spMkLst>
            <pc:docMk/>
            <pc:sldMk cId="1086405193" sldId="294"/>
            <ac:spMk id="56" creationId="{C69C79E1-F916-4929-A4F3-DE763D4BFA57}"/>
          </ac:spMkLst>
        </pc:spChg>
        <pc:spChg chg="add del">
          <ac:chgData name="Martin Verjans" userId="23e40318f4d359fb" providerId="LiveId" clId="{4780802C-6ED3-43B5-81E2-3F00D35A6AB8}" dt="2023-03-13T09:09:58.105" v="9051" actId="26606"/>
          <ac:spMkLst>
            <pc:docMk/>
            <pc:sldMk cId="1086405193" sldId="294"/>
            <ac:spMk id="57" creationId="{767334AB-16BD-4EC7-8C6B-4B5171600933}"/>
          </ac:spMkLst>
        </pc:spChg>
        <pc:spChg chg="add del">
          <ac:chgData name="Martin Verjans" userId="23e40318f4d359fb" providerId="LiveId" clId="{4780802C-6ED3-43B5-81E2-3F00D35A6AB8}" dt="2023-03-13T09:11:07.383" v="9059" actId="26606"/>
          <ac:spMkLst>
            <pc:docMk/>
            <pc:sldMk cId="1086405193" sldId="294"/>
            <ac:spMk id="59" creationId="{9203DE33-2CD4-4CA8-9AF3-37C3B65133B0}"/>
          </ac:spMkLst>
        </pc:spChg>
        <pc:spChg chg="add del">
          <ac:chgData name="Martin Verjans" userId="23e40318f4d359fb" providerId="LiveId" clId="{4780802C-6ED3-43B5-81E2-3F00D35A6AB8}" dt="2023-03-13T09:11:07.383" v="9059" actId="26606"/>
          <ac:spMkLst>
            <pc:docMk/>
            <pc:sldMk cId="1086405193" sldId="294"/>
            <ac:spMk id="60" creationId="{0AF57B88-1D4C-41FA-A761-EC1DD10C35CB}"/>
          </ac:spMkLst>
        </pc:spChg>
        <pc:spChg chg="add del">
          <ac:chgData name="Martin Verjans" userId="23e40318f4d359fb" providerId="LiveId" clId="{4780802C-6ED3-43B5-81E2-3F00D35A6AB8}" dt="2023-03-13T09:11:07.383" v="9059" actId="26606"/>
          <ac:spMkLst>
            <pc:docMk/>
            <pc:sldMk cId="1086405193" sldId="294"/>
            <ac:spMk id="61" creationId="{D2548F45-5164-4ABB-8212-7F293FDED8D4}"/>
          </ac:spMkLst>
        </pc:spChg>
        <pc:spChg chg="add del">
          <ac:chgData name="Martin Verjans" userId="23e40318f4d359fb" providerId="LiveId" clId="{4780802C-6ED3-43B5-81E2-3F00D35A6AB8}" dt="2023-03-13T09:11:07.383" v="9059" actId="26606"/>
          <ac:spMkLst>
            <pc:docMk/>
            <pc:sldMk cId="1086405193" sldId="294"/>
            <ac:spMk id="62" creationId="{5E81CCFB-7BEF-4186-86FB-D09450B4D02D}"/>
          </ac:spMkLst>
        </pc:spChg>
        <pc:spChg chg="add">
          <ac:chgData name="Martin Verjans" userId="23e40318f4d359fb" providerId="LiveId" clId="{4780802C-6ED3-43B5-81E2-3F00D35A6AB8}" dt="2023-03-13T09:11:07.383" v="9059" actId="26606"/>
          <ac:spMkLst>
            <pc:docMk/>
            <pc:sldMk cId="1086405193" sldId="294"/>
            <ac:spMk id="67" creationId="{12609869-9E80-471B-A487-A53288E0E791}"/>
          </ac:spMkLst>
        </pc:spChg>
        <pc:spChg chg="add">
          <ac:chgData name="Martin Verjans" userId="23e40318f4d359fb" providerId="LiveId" clId="{4780802C-6ED3-43B5-81E2-3F00D35A6AB8}" dt="2023-03-13T09:11:07.383" v="9059" actId="26606"/>
          <ac:spMkLst>
            <pc:docMk/>
            <pc:sldMk cId="1086405193" sldId="294"/>
            <ac:spMk id="69" creationId="{7004738A-9D34-43E8-97D2-CA0EED4F8BE0}"/>
          </ac:spMkLst>
        </pc:spChg>
        <pc:spChg chg="add">
          <ac:chgData name="Martin Verjans" userId="23e40318f4d359fb" providerId="LiveId" clId="{4780802C-6ED3-43B5-81E2-3F00D35A6AB8}" dt="2023-03-13T09:11:07.383" v="9059" actId="26606"/>
          <ac:spMkLst>
            <pc:docMk/>
            <pc:sldMk cId="1086405193" sldId="294"/>
            <ac:spMk id="71" creationId="{B8B8D07F-F13E-443E-BA68-2D26672D76B9}"/>
          </ac:spMkLst>
        </pc:spChg>
        <pc:spChg chg="add">
          <ac:chgData name="Martin Verjans" userId="23e40318f4d359fb" providerId="LiveId" clId="{4780802C-6ED3-43B5-81E2-3F00D35A6AB8}" dt="2023-03-13T09:11:07.383" v="9059" actId="26606"/>
          <ac:spMkLst>
            <pc:docMk/>
            <pc:sldMk cId="1086405193" sldId="294"/>
            <ac:spMk id="73" creationId="{2813A4FA-24A5-41ED-A534-3807D1B2F344}"/>
          </ac:spMkLst>
        </pc:spChg>
        <pc:spChg chg="add">
          <ac:chgData name="Martin Verjans" userId="23e40318f4d359fb" providerId="LiveId" clId="{4780802C-6ED3-43B5-81E2-3F00D35A6AB8}" dt="2023-03-13T09:11:07.383" v="9059" actId="26606"/>
          <ac:spMkLst>
            <pc:docMk/>
            <pc:sldMk cId="1086405193" sldId="294"/>
            <ac:spMk id="75" creationId="{C3944F27-CA70-4E84-A51A-E6BF89558979}"/>
          </ac:spMkLst>
        </pc:spChg>
        <pc:picChg chg="del mod">
          <ac:chgData name="Martin Verjans" userId="23e40318f4d359fb" providerId="LiveId" clId="{4780802C-6ED3-43B5-81E2-3F00D35A6AB8}" dt="2023-03-13T09:04:52.342" v="9036" actId="478"/>
          <ac:picMkLst>
            <pc:docMk/>
            <pc:sldMk cId="1086405193" sldId="294"/>
            <ac:picMk id="7" creationId="{5C26700D-F001-E3D0-32F4-AFB67FF8E2B7}"/>
          </ac:picMkLst>
        </pc:picChg>
        <pc:picChg chg="add mod ord">
          <ac:chgData name="Martin Verjans" userId="23e40318f4d359fb" providerId="LiveId" clId="{4780802C-6ED3-43B5-81E2-3F00D35A6AB8}" dt="2023-03-13T09:11:41.411" v="9068" actId="1076"/>
          <ac:picMkLst>
            <pc:docMk/>
            <pc:sldMk cId="1086405193" sldId="294"/>
            <ac:picMk id="8" creationId="{6A2B47BB-CA01-BDE5-8352-1C8F60E41873}"/>
          </ac:picMkLst>
        </pc:picChg>
      </pc:sldChg>
      <pc:sldChg chg="addSp delSp modSp add mod ord">
        <pc:chgData name="Martin Verjans" userId="23e40318f4d359fb" providerId="LiveId" clId="{4780802C-6ED3-43B5-81E2-3F00D35A6AB8}" dt="2023-03-13T09:04:19.854" v="9016" actId="26606"/>
        <pc:sldMkLst>
          <pc:docMk/>
          <pc:sldMk cId="1797988781" sldId="295"/>
        </pc:sldMkLst>
        <pc:spChg chg="mod">
          <ac:chgData name="Martin Verjans" userId="23e40318f4d359fb" providerId="LiveId" clId="{4780802C-6ED3-43B5-81E2-3F00D35A6AB8}" dt="2023-03-13T09:04:19.854" v="9016" actId="26606"/>
          <ac:spMkLst>
            <pc:docMk/>
            <pc:sldMk cId="1797988781" sldId="295"/>
            <ac:spMk id="2" creationId="{971AE64A-EEE3-F425-F799-F692F18DBE2B}"/>
          </ac:spMkLst>
        </pc:spChg>
        <pc:spChg chg="del mod">
          <ac:chgData name="Martin Verjans" userId="23e40318f4d359fb" providerId="LiveId" clId="{4780802C-6ED3-43B5-81E2-3F00D35A6AB8}" dt="2023-03-13T09:03:51.010" v="8997" actId="478"/>
          <ac:spMkLst>
            <pc:docMk/>
            <pc:sldMk cId="1797988781" sldId="295"/>
            <ac:spMk id="3" creationId="{AF900F38-E7AE-3A9A-6333-BDE7F560CCA7}"/>
          </ac:spMkLst>
        </pc:spChg>
        <pc:spChg chg="add mod">
          <ac:chgData name="Martin Verjans" userId="23e40318f4d359fb" providerId="LiveId" clId="{4780802C-6ED3-43B5-81E2-3F00D35A6AB8}" dt="2023-03-13T09:04:19.854" v="9016" actId="26606"/>
          <ac:spMkLst>
            <pc:docMk/>
            <pc:sldMk cId="1797988781" sldId="295"/>
            <ac:spMk id="6" creationId="{1FAFF0B8-BCA2-3C45-8C50-E507C096B603}"/>
          </ac:spMkLst>
        </pc:spChg>
        <pc:spChg chg="add del">
          <ac:chgData name="Martin Verjans" userId="23e40318f4d359fb" providerId="LiveId" clId="{4780802C-6ED3-43B5-81E2-3F00D35A6AB8}" dt="2023-03-13T09:03:56.251" v="8998" actId="26606"/>
          <ac:spMkLst>
            <pc:docMk/>
            <pc:sldMk cId="1797988781" sldId="295"/>
            <ac:spMk id="23" creationId="{8555C5B3-193A-4749-9AFD-682E53CDDE8F}"/>
          </ac:spMkLst>
        </pc:spChg>
        <pc:spChg chg="add del">
          <ac:chgData name="Martin Verjans" userId="23e40318f4d359fb" providerId="LiveId" clId="{4780802C-6ED3-43B5-81E2-3F00D35A6AB8}" dt="2023-03-13T09:03:56.251" v="8998" actId="26606"/>
          <ac:spMkLst>
            <pc:docMk/>
            <pc:sldMk cId="1797988781" sldId="295"/>
            <ac:spMk id="25" creationId="{2EAE06A6-F76A-41C9-827A-C561B004485C}"/>
          </ac:spMkLst>
        </pc:spChg>
        <pc:spChg chg="add del">
          <ac:chgData name="Martin Verjans" userId="23e40318f4d359fb" providerId="LiveId" clId="{4780802C-6ED3-43B5-81E2-3F00D35A6AB8}" dt="2023-03-13T09:03:56.251" v="8998" actId="26606"/>
          <ac:spMkLst>
            <pc:docMk/>
            <pc:sldMk cId="1797988781" sldId="295"/>
            <ac:spMk id="27" creationId="{89F9D4E8-0639-444B-949B-9518585061AF}"/>
          </ac:spMkLst>
        </pc:spChg>
        <pc:spChg chg="add del">
          <ac:chgData name="Martin Verjans" userId="23e40318f4d359fb" providerId="LiveId" clId="{4780802C-6ED3-43B5-81E2-3F00D35A6AB8}" dt="2023-03-13T09:03:56.251" v="8998" actId="26606"/>
          <ac:spMkLst>
            <pc:docMk/>
            <pc:sldMk cId="1797988781" sldId="295"/>
            <ac:spMk id="29" creationId="{7E3DA7A2-ED70-4BBA-AB72-00AD461FA405}"/>
          </ac:spMkLst>
        </pc:spChg>
        <pc:spChg chg="add del">
          <ac:chgData name="Martin Verjans" userId="23e40318f4d359fb" providerId="LiveId" clId="{4780802C-6ED3-43B5-81E2-3F00D35A6AB8}" dt="2023-03-13T09:03:56.251" v="8998" actId="26606"/>
          <ac:spMkLst>
            <pc:docMk/>
            <pc:sldMk cId="1797988781" sldId="295"/>
            <ac:spMk id="31" creationId="{FC485432-3647-4218-B5D3-15D3FA222B13}"/>
          </ac:spMkLst>
        </pc:spChg>
        <pc:spChg chg="add del">
          <ac:chgData name="Martin Verjans" userId="23e40318f4d359fb" providerId="LiveId" clId="{4780802C-6ED3-43B5-81E2-3F00D35A6AB8}" dt="2023-03-13T09:03:56.251" v="8998" actId="26606"/>
          <ac:spMkLst>
            <pc:docMk/>
            <pc:sldMk cId="1797988781" sldId="295"/>
            <ac:spMk id="33" creationId="{F4AFDDCA-6ABA-4D23-8A5C-1BF0F4308148}"/>
          </ac:spMkLst>
        </pc:spChg>
        <pc:spChg chg="add del">
          <ac:chgData name="Martin Verjans" userId="23e40318f4d359fb" providerId="LiveId" clId="{4780802C-6ED3-43B5-81E2-3F00D35A6AB8}" dt="2023-03-13T09:03:41.946" v="8996" actId="26606"/>
          <ac:spMkLst>
            <pc:docMk/>
            <pc:sldMk cId="1797988781" sldId="295"/>
            <ac:spMk id="38" creationId="{43C48B49-6135-48B6-AC0F-97E5D8D1F03F}"/>
          </ac:spMkLst>
        </pc:spChg>
        <pc:spChg chg="add del">
          <ac:chgData name="Martin Verjans" userId="23e40318f4d359fb" providerId="LiveId" clId="{4780802C-6ED3-43B5-81E2-3F00D35A6AB8}" dt="2023-03-13T09:04:19.854" v="9016" actId="26606"/>
          <ac:spMkLst>
            <pc:docMk/>
            <pc:sldMk cId="1797988781" sldId="295"/>
            <ac:spMk id="39" creationId="{9203DE33-2CD4-4CA8-9AF3-37C3B65133B0}"/>
          </ac:spMkLst>
        </pc:spChg>
        <pc:spChg chg="add del">
          <ac:chgData name="Martin Verjans" userId="23e40318f4d359fb" providerId="LiveId" clId="{4780802C-6ED3-43B5-81E2-3F00D35A6AB8}" dt="2023-03-13T09:03:41.946" v="8996" actId="26606"/>
          <ac:spMkLst>
            <pc:docMk/>
            <pc:sldMk cId="1797988781" sldId="295"/>
            <ac:spMk id="40" creationId="{9715DAF0-AE1B-46C9-8A6B-DB2AA05AB91D}"/>
          </ac:spMkLst>
        </pc:spChg>
        <pc:spChg chg="add del">
          <ac:chgData name="Martin Verjans" userId="23e40318f4d359fb" providerId="LiveId" clId="{4780802C-6ED3-43B5-81E2-3F00D35A6AB8}" dt="2023-03-13T09:04:19.854" v="9016" actId="26606"/>
          <ac:spMkLst>
            <pc:docMk/>
            <pc:sldMk cId="1797988781" sldId="295"/>
            <ac:spMk id="41" creationId="{0AF57B88-1D4C-41FA-A761-EC1DD10C35CB}"/>
          </ac:spMkLst>
        </pc:spChg>
        <pc:spChg chg="add del">
          <ac:chgData name="Martin Verjans" userId="23e40318f4d359fb" providerId="LiveId" clId="{4780802C-6ED3-43B5-81E2-3F00D35A6AB8}" dt="2023-03-13T09:03:41.946" v="8996" actId="26606"/>
          <ac:spMkLst>
            <pc:docMk/>
            <pc:sldMk cId="1797988781" sldId="295"/>
            <ac:spMk id="42" creationId="{DC631C0B-6DA6-4E57-8231-CE32B3434A7E}"/>
          </ac:spMkLst>
        </pc:spChg>
        <pc:spChg chg="add del">
          <ac:chgData name="Martin Verjans" userId="23e40318f4d359fb" providerId="LiveId" clId="{4780802C-6ED3-43B5-81E2-3F00D35A6AB8}" dt="2023-03-13T09:04:19.854" v="9016" actId="26606"/>
          <ac:spMkLst>
            <pc:docMk/>
            <pc:sldMk cId="1797988781" sldId="295"/>
            <ac:spMk id="43" creationId="{D2548F45-5164-4ABB-8212-7F293FDED8D4}"/>
          </ac:spMkLst>
        </pc:spChg>
        <pc:spChg chg="add del">
          <ac:chgData name="Martin Verjans" userId="23e40318f4d359fb" providerId="LiveId" clId="{4780802C-6ED3-43B5-81E2-3F00D35A6AB8}" dt="2023-03-13T09:03:41.946" v="8996" actId="26606"/>
          <ac:spMkLst>
            <pc:docMk/>
            <pc:sldMk cId="1797988781" sldId="295"/>
            <ac:spMk id="44" creationId="{F256AC18-FB41-4977-8B0C-F5082335AB7D}"/>
          </ac:spMkLst>
        </pc:spChg>
        <pc:spChg chg="add del">
          <ac:chgData name="Martin Verjans" userId="23e40318f4d359fb" providerId="LiveId" clId="{4780802C-6ED3-43B5-81E2-3F00D35A6AB8}" dt="2023-03-13T09:04:19.854" v="9016" actId="26606"/>
          <ac:spMkLst>
            <pc:docMk/>
            <pc:sldMk cId="1797988781" sldId="295"/>
            <ac:spMk id="45" creationId="{5E81CCFB-7BEF-4186-86FB-D09450B4D02D}"/>
          </ac:spMkLst>
        </pc:spChg>
        <pc:spChg chg="add del">
          <ac:chgData name="Martin Verjans" userId="23e40318f4d359fb" providerId="LiveId" clId="{4780802C-6ED3-43B5-81E2-3F00D35A6AB8}" dt="2023-03-13T09:03:41.946" v="8996" actId="26606"/>
          <ac:spMkLst>
            <pc:docMk/>
            <pc:sldMk cId="1797988781" sldId="295"/>
            <ac:spMk id="46" creationId="{AFF4A713-7B75-4B21-90D7-5AB19547C728}"/>
          </ac:spMkLst>
        </pc:spChg>
        <pc:spChg chg="add">
          <ac:chgData name="Martin Verjans" userId="23e40318f4d359fb" providerId="LiveId" clId="{4780802C-6ED3-43B5-81E2-3F00D35A6AB8}" dt="2023-03-13T09:04:19.854" v="9016" actId="26606"/>
          <ac:spMkLst>
            <pc:docMk/>
            <pc:sldMk cId="1797988781" sldId="295"/>
            <ac:spMk id="50" creationId="{8C790BE2-4E4F-4AAF-81A2-4A6F4885EBE6}"/>
          </ac:spMkLst>
        </pc:spChg>
        <pc:spChg chg="add">
          <ac:chgData name="Martin Verjans" userId="23e40318f4d359fb" providerId="LiveId" clId="{4780802C-6ED3-43B5-81E2-3F00D35A6AB8}" dt="2023-03-13T09:04:19.854" v="9016" actId="26606"/>
          <ac:spMkLst>
            <pc:docMk/>
            <pc:sldMk cId="1797988781" sldId="295"/>
            <ac:spMk id="52" creationId="{D28B54C3-B57B-472A-B96E-1FCB67093DC2}"/>
          </ac:spMkLst>
        </pc:spChg>
        <pc:spChg chg="add">
          <ac:chgData name="Martin Verjans" userId="23e40318f4d359fb" providerId="LiveId" clId="{4780802C-6ED3-43B5-81E2-3F00D35A6AB8}" dt="2023-03-13T09:04:19.854" v="9016" actId="26606"/>
          <ac:spMkLst>
            <pc:docMk/>
            <pc:sldMk cId="1797988781" sldId="295"/>
            <ac:spMk id="54" creationId="{7DB3C429-F8DA-49B9-AF84-21996FCF78B5}"/>
          </ac:spMkLst>
        </pc:spChg>
        <pc:spChg chg="add">
          <ac:chgData name="Martin Verjans" userId="23e40318f4d359fb" providerId="LiveId" clId="{4780802C-6ED3-43B5-81E2-3F00D35A6AB8}" dt="2023-03-13T09:04:19.854" v="9016" actId="26606"/>
          <ac:spMkLst>
            <pc:docMk/>
            <pc:sldMk cId="1797988781" sldId="295"/>
            <ac:spMk id="56" creationId="{C4C9F2B0-1044-46EB-8AEB-C3BFFDE6C2CC}"/>
          </ac:spMkLst>
        </pc:spChg>
        <pc:spChg chg="add">
          <ac:chgData name="Martin Verjans" userId="23e40318f4d359fb" providerId="LiveId" clId="{4780802C-6ED3-43B5-81E2-3F00D35A6AB8}" dt="2023-03-13T09:04:19.854" v="9016" actId="26606"/>
          <ac:spMkLst>
            <pc:docMk/>
            <pc:sldMk cId="1797988781" sldId="295"/>
            <ac:spMk id="58" creationId="{32B3ACB3-D689-442E-8A40-8680B0FEB8A2}"/>
          </ac:spMkLst>
        </pc:spChg>
        <pc:picChg chg="del">
          <ac:chgData name="Martin Verjans" userId="23e40318f4d359fb" providerId="LiveId" clId="{4780802C-6ED3-43B5-81E2-3F00D35A6AB8}" dt="2023-03-13T09:03:01.912" v="8983" actId="478"/>
          <ac:picMkLst>
            <pc:docMk/>
            <pc:sldMk cId="1797988781" sldId="295"/>
            <ac:picMk id="5" creationId="{0A899387-6AE4-7FF0-6826-345EE6240436}"/>
          </ac:picMkLst>
        </pc:picChg>
        <pc:picChg chg="add mod ord">
          <ac:chgData name="Martin Verjans" userId="23e40318f4d359fb" providerId="LiveId" clId="{4780802C-6ED3-43B5-81E2-3F00D35A6AB8}" dt="2023-03-13T09:04:19.854" v="9016" actId="26606"/>
          <ac:picMkLst>
            <pc:docMk/>
            <pc:sldMk cId="1797988781" sldId="295"/>
            <ac:picMk id="35" creationId="{8302D50D-D536-79DE-A2A5-2731B9DE1A7A}"/>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A4BBF6-A1C4-4D1A-B438-D92852B528AA}"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D6CFDFFC-E5FA-44A1-B0AF-0EC2F8CD0275}">
      <dgm:prSet/>
      <dgm:spPr/>
      <dgm:t>
        <a:bodyPr/>
        <a:lstStyle/>
        <a:p>
          <a:r>
            <a:rPr lang="fr-BE"/>
            <a:t>Des informations :</a:t>
          </a:r>
          <a:endParaRPr lang="en-US"/>
        </a:p>
      </dgm:t>
    </dgm:pt>
    <dgm:pt modelId="{8337A698-2B5E-495D-BE6C-1D7091A79932}" type="parTrans" cxnId="{AF4A26CA-16C1-484A-80F5-8EE0C0182A77}">
      <dgm:prSet/>
      <dgm:spPr/>
      <dgm:t>
        <a:bodyPr/>
        <a:lstStyle/>
        <a:p>
          <a:endParaRPr lang="en-US"/>
        </a:p>
      </dgm:t>
    </dgm:pt>
    <dgm:pt modelId="{0EAD9578-5DD8-4ADC-8CF2-FBB42E54049A}" type="sibTrans" cxnId="{AF4A26CA-16C1-484A-80F5-8EE0C0182A77}">
      <dgm:prSet/>
      <dgm:spPr/>
      <dgm:t>
        <a:bodyPr/>
        <a:lstStyle/>
        <a:p>
          <a:endParaRPr lang="en-US"/>
        </a:p>
      </dgm:t>
    </dgm:pt>
    <dgm:pt modelId="{EC08ED62-7C60-4A0F-B7DC-C352878A6CD5}">
      <dgm:prSet/>
      <dgm:spPr/>
      <dgm:t>
        <a:bodyPr/>
        <a:lstStyle/>
        <a:p>
          <a:r>
            <a:rPr lang="fr-BE"/>
            <a:t>Claires</a:t>
          </a:r>
          <a:endParaRPr lang="en-US"/>
        </a:p>
      </dgm:t>
    </dgm:pt>
    <dgm:pt modelId="{3FD0F5D4-25EC-4A90-AB57-E4ED82671371}" type="parTrans" cxnId="{498A1496-033C-42D6-B633-DDB48B97D018}">
      <dgm:prSet/>
      <dgm:spPr/>
      <dgm:t>
        <a:bodyPr/>
        <a:lstStyle/>
        <a:p>
          <a:endParaRPr lang="en-US"/>
        </a:p>
      </dgm:t>
    </dgm:pt>
    <dgm:pt modelId="{E4DDD93E-E8B4-4675-A44A-DAF91D3FEDEB}" type="sibTrans" cxnId="{498A1496-033C-42D6-B633-DDB48B97D018}">
      <dgm:prSet/>
      <dgm:spPr/>
      <dgm:t>
        <a:bodyPr/>
        <a:lstStyle/>
        <a:p>
          <a:endParaRPr lang="en-US"/>
        </a:p>
      </dgm:t>
    </dgm:pt>
    <dgm:pt modelId="{C832F12B-B37B-48A8-8C22-EBB95B6AF9CC}">
      <dgm:prSet/>
      <dgm:spPr/>
      <dgm:t>
        <a:bodyPr/>
        <a:lstStyle/>
        <a:p>
          <a:r>
            <a:rPr lang="fr-BE"/>
            <a:t>Concises</a:t>
          </a:r>
          <a:endParaRPr lang="en-US"/>
        </a:p>
      </dgm:t>
    </dgm:pt>
    <dgm:pt modelId="{13C7BD33-EC22-4927-B6D7-E7E2E0AA2833}" type="parTrans" cxnId="{947F18A2-DBCF-4E80-BF95-2DEFE2ABF20C}">
      <dgm:prSet/>
      <dgm:spPr/>
      <dgm:t>
        <a:bodyPr/>
        <a:lstStyle/>
        <a:p>
          <a:endParaRPr lang="en-US"/>
        </a:p>
      </dgm:t>
    </dgm:pt>
    <dgm:pt modelId="{7261EA7E-4C18-4D99-8D8E-3493066F523D}" type="sibTrans" cxnId="{947F18A2-DBCF-4E80-BF95-2DEFE2ABF20C}">
      <dgm:prSet/>
      <dgm:spPr/>
      <dgm:t>
        <a:bodyPr/>
        <a:lstStyle/>
        <a:p>
          <a:endParaRPr lang="en-US"/>
        </a:p>
      </dgm:t>
    </dgm:pt>
    <dgm:pt modelId="{3FF40032-3DB3-4BD3-9894-24B4FDA4DC21}">
      <dgm:prSet/>
      <dgm:spPr/>
      <dgm:t>
        <a:bodyPr/>
        <a:lstStyle/>
        <a:p>
          <a:r>
            <a:rPr lang="fr-BE"/>
            <a:t>Fiables</a:t>
          </a:r>
          <a:endParaRPr lang="en-US"/>
        </a:p>
      </dgm:t>
    </dgm:pt>
    <dgm:pt modelId="{F857145C-B715-4851-AA86-B35807DD9B9E}" type="parTrans" cxnId="{64249E49-84F8-4AC2-B528-8025B49F01A1}">
      <dgm:prSet/>
      <dgm:spPr/>
      <dgm:t>
        <a:bodyPr/>
        <a:lstStyle/>
        <a:p>
          <a:endParaRPr lang="en-US"/>
        </a:p>
      </dgm:t>
    </dgm:pt>
    <dgm:pt modelId="{1653FF41-2331-4203-B3B5-CEDAA62B0618}" type="sibTrans" cxnId="{64249E49-84F8-4AC2-B528-8025B49F01A1}">
      <dgm:prSet/>
      <dgm:spPr/>
      <dgm:t>
        <a:bodyPr/>
        <a:lstStyle/>
        <a:p>
          <a:endParaRPr lang="en-US"/>
        </a:p>
      </dgm:t>
    </dgm:pt>
    <dgm:pt modelId="{C6442047-0046-463E-9D7D-F66834D8EE51}">
      <dgm:prSet/>
      <dgm:spPr/>
      <dgm:t>
        <a:bodyPr/>
        <a:lstStyle/>
        <a:p>
          <a:r>
            <a:rPr lang="fr-BE"/>
            <a:t>Des variables :</a:t>
          </a:r>
          <a:endParaRPr lang="en-US"/>
        </a:p>
      </dgm:t>
    </dgm:pt>
    <dgm:pt modelId="{8D25B449-6C87-4108-A697-77776DB50238}" type="parTrans" cxnId="{44378CC5-AD36-49FC-A12B-C784DE9AECD3}">
      <dgm:prSet/>
      <dgm:spPr/>
      <dgm:t>
        <a:bodyPr/>
        <a:lstStyle/>
        <a:p>
          <a:endParaRPr lang="en-US"/>
        </a:p>
      </dgm:t>
    </dgm:pt>
    <dgm:pt modelId="{E4304021-811A-42BF-99E0-5E23B16EB1A3}" type="sibTrans" cxnId="{44378CC5-AD36-49FC-A12B-C784DE9AECD3}">
      <dgm:prSet/>
      <dgm:spPr/>
      <dgm:t>
        <a:bodyPr/>
        <a:lstStyle/>
        <a:p>
          <a:endParaRPr lang="en-US"/>
        </a:p>
      </dgm:t>
    </dgm:pt>
    <dgm:pt modelId="{DC46C528-ED6D-4B74-A686-B914C805B18E}">
      <dgm:prSet/>
      <dgm:spPr/>
      <dgm:t>
        <a:bodyPr/>
        <a:lstStyle/>
        <a:p>
          <a:r>
            <a:rPr lang="fr-BE"/>
            <a:t>Leur nom</a:t>
          </a:r>
          <a:endParaRPr lang="en-US"/>
        </a:p>
      </dgm:t>
    </dgm:pt>
    <dgm:pt modelId="{893693B1-4149-4FFF-AA4E-B7C165A8F896}" type="parTrans" cxnId="{30F93F34-3DC5-4999-AC79-9D0EB85E85D5}">
      <dgm:prSet/>
      <dgm:spPr/>
      <dgm:t>
        <a:bodyPr/>
        <a:lstStyle/>
        <a:p>
          <a:endParaRPr lang="en-US"/>
        </a:p>
      </dgm:t>
    </dgm:pt>
    <dgm:pt modelId="{186A337C-54D7-43AB-B246-CF18519D25B2}" type="sibTrans" cxnId="{30F93F34-3DC5-4999-AC79-9D0EB85E85D5}">
      <dgm:prSet/>
      <dgm:spPr/>
      <dgm:t>
        <a:bodyPr/>
        <a:lstStyle/>
        <a:p>
          <a:endParaRPr lang="en-US"/>
        </a:p>
      </dgm:t>
    </dgm:pt>
    <dgm:pt modelId="{1BAA55ED-8FB2-457F-BD13-53301BD1BD89}">
      <dgm:prSet/>
      <dgm:spPr/>
      <dgm:t>
        <a:bodyPr/>
        <a:lstStyle/>
        <a:p>
          <a:r>
            <a:rPr lang="fr-BE"/>
            <a:t>Leur valeur</a:t>
          </a:r>
          <a:endParaRPr lang="en-US"/>
        </a:p>
      </dgm:t>
    </dgm:pt>
    <dgm:pt modelId="{52D1CB30-6259-425D-83BD-FE8DAEDAF88D}" type="parTrans" cxnId="{E57C1320-B021-40DE-A75A-C2A92A58F88D}">
      <dgm:prSet/>
      <dgm:spPr/>
      <dgm:t>
        <a:bodyPr/>
        <a:lstStyle/>
        <a:p>
          <a:endParaRPr lang="en-US"/>
        </a:p>
      </dgm:t>
    </dgm:pt>
    <dgm:pt modelId="{3FBEE76D-69FE-4D5F-B1EE-85AF6B959F97}" type="sibTrans" cxnId="{E57C1320-B021-40DE-A75A-C2A92A58F88D}">
      <dgm:prSet/>
      <dgm:spPr/>
      <dgm:t>
        <a:bodyPr/>
        <a:lstStyle/>
        <a:p>
          <a:endParaRPr lang="en-US"/>
        </a:p>
      </dgm:t>
    </dgm:pt>
    <dgm:pt modelId="{7047E6C3-3B80-4933-88E1-4CEB30BD6E37}">
      <dgm:prSet/>
      <dgm:spPr/>
      <dgm:t>
        <a:bodyPr/>
        <a:lstStyle/>
        <a:p>
          <a:r>
            <a:rPr lang="fr-BE"/>
            <a:t>La raison du changement</a:t>
          </a:r>
          <a:endParaRPr lang="en-US"/>
        </a:p>
      </dgm:t>
    </dgm:pt>
    <dgm:pt modelId="{07BC7207-D797-44D0-BDDF-794C9DD10E30}" type="parTrans" cxnId="{FE351BFB-E3B6-4860-A629-612BE18A9D05}">
      <dgm:prSet/>
      <dgm:spPr/>
      <dgm:t>
        <a:bodyPr/>
        <a:lstStyle/>
        <a:p>
          <a:endParaRPr lang="en-US"/>
        </a:p>
      </dgm:t>
    </dgm:pt>
    <dgm:pt modelId="{5369382A-7ECD-42DD-AF9A-31325372E338}" type="sibTrans" cxnId="{FE351BFB-E3B6-4860-A629-612BE18A9D05}">
      <dgm:prSet/>
      <dgm:spPr/>
      <dgm:t>
        <a:bodyPr/>
        <a:lstStyle/>
        <a:p>
          <a:endParaRPr lang="en-US"/>
        </a:p>
      </dgm:t>
    </dgm:pt>
    <dgm:pt modelId="{1383D27B-9A25-4F48-AC0D-23DF0BC83985}">
      <dgm:prSet/>
      <dgm:spPr/>
      <dgm:t>
        <a:bodyPr/>
        <a:lstStyle/>
        <a:p>
          <a:r>
            <a:rPr lang="fr-BE"/>
            <a:t>Des évènements :</a:t>
          </a:r>
          <a:endParaRPr lang="en-US"/>
        </a:p>
      </dgm:t>
    </dgm:pt>
    <dgm:pt modelId="{E48C710B-69B2-4C39-9242-2E4A5E452A43}" type="parTrans" cxnId="{833CFEBB-DA30-4C57-8268-479F3C8B0641}">
      <dgm:prSet/>
      <dgm:spPr/>
      <dgm:t>
        <a:bodyPr/>
        <a:lstStyle/>
        <a:p>
          <a:endParaRPr lang="en-US"/>
        </a:p>
      </dgm:t>
    </dgm:pt>
    <dgm:pt modelId="{14A4B9E0-FAD5-49CB-9CE6-55CDCA30F504}" type="sibTrans" cxnId="{833CFEBB-DA30-4C57-8268-479F3C8B0641}">
      <dgm:prSet/>
      <dgm:spPr/>
      <dgm:t>
        <a:bodyPr/>
        <a:lstStyle/>
        <a:p>
          <a:endParaRPr lang="en-US"/>
        </a:p>
      </dgm:t>
    </dgm:pt>
    <dgm:pt modelId="{D959A18E-43B6-4FDB-9BAF-D645BEFDCA0E}">
      <dgm:prSet/>
      <dgm:spPr/>
      <dgm:t>
        <a:bodyPr/>
        <a:lstStyle/>
        <a:p>
          <a:r>
            <a:rPr lang="fr-BE"/>
            <a:t>Un timestamp</a:t>
          </a:r>
          <a:endParaRPr lang="en-US"/>
        </a:p>
      </dgm:t>
    </dgm:pt>
    <dgm:pt modelId="{3B28C104-DCAC-43FA-A9CA-64B0782F7A44}" type="parTrans" cxnId="{FFAB3D12-52B9-4B94-8AB0-2EFC94F45F17}">
      <dgm:prSet/>
      <dgm:spPr/>
      <dgm:t>
        <a:bodyPr/>
        <a:lstStyle/>
        <a:p>
          <a:endParaRPr lang="en-US"/>
        </a:p>
      </dgm:t>
    </dgm:pt>
    <dgm:pt modelId="{29755C6F-C552-499B-B773-88FFF187A45D}" type="sibTrans" cxnId="{FFAB3D12-52B9-4B94-8AB0-2EFC94F45F17}">
      <dgm:prSet/>
      <dgm:spPr/>
      <dgm:t>
        <a:bodyPr/>
        <a:lstStyle/>
        <a:p>
          <a:endParaRPr lang="en-US"/>
        </a:p>
      </dgm:t>
    </dgm:pt>
    <dgm:pt modelId="{424F78A8-4217-437D-888A-FBD316876E6C}">
      <dgm:prSet/>
      <dgm:spPr/>
      <dgm:t>
        <a:bodyPr/>
        <a:lstStyle/>
        <a:p>
          <a:r>
            <a:rPr lang="fr-BE"/>
            <a:t>Le déclencheur</a:t>
          </a:r>
          <a:endParaRPr lang="en-US"/>
        </a:p>
      </dgm:t>
    </dgm:pt>
    <dgm:pt modelId="{D0B500DA-4D3F-49A9-9A69-638B99E84FF8}" type="parTrans" cxnId="{1AC38820-50B9-42CB-A0EA-B73AE52B0D48}">
      <dgm:prSet/>
      <dgm:spPr/>
      <dgm:t>
        <a:bodyPr/>
        <a:lstStyle/>
        <a:p>
          <a:endParaRPr lang="en-US"/>
        </a:p>
      </dgm:t>
    </dgm:pt>
    <dgm:pt modelId="{8DA49652-FAE6-4412-8744-B3F1D088C397}" type="sibTrans" cxnId="{1AC38820-50B9-42CB-A0EA-B73AE52B0D48}">
      <dgm:prSet/>
      <dgm:spPr/>
      <dgm:t>
        <a:bodyPr/>
        <a:lstStyle/>
        <a:p>
          <a:endParaRPr lang="en-US"/>
        </a:p>
      </dgm:t>
    </dgm:pt>
    <dgm:pt modelId="{218ECAFA-9C7A-4AF0-9CB9-6DC409B6295E}">
      <dgm:prSet/>
      <dgm:spPr/>
      <dgm:t>
        <a:bodyPr/>
        <a:lstStyle/>
        <a:p>
          <a:r>
            <a:rPr lang="fr-BE"/>
            <a:t>L’action qui en découle</a:t>
          </a:r>
          <a:endParaRPr lang="en-US"/>
        </a:p>
      </dgm:t>
    </dgm:pt>
    <dgm:pt modelId="{9EBD7D07-2A80-4C6E-915A-DC9EA7C1DAC5}" type="parTrans" cxnId="{A7099B25-589E-46F3-9CF4-24F4A4E575D1}">
      <dgm:prSet/>
      <dgm:spPr/>
      <dgm:t>
        <a:bodyPr/>
        <a:lstStyle/>
        <a:p>
          <a:endParaRPr lang="en-US"/>
        </a:p>
      </dgm:t>
    </dgm:pt>
    <dgm:pt modelId="{EC413F9B-AD73-4D71-A10E-EE4E6EC99528}" type="sibTrans" cxnId="{A7099B25-589E-46F3-9CF4-24F4A4E575D1}">
      <dgm:prSet/>
      <dgm:spPr/>
      <dgm:t>
        <a:bodyPr/>
        <a:lstStyle/>
        <a:p>
          <a:endParaRPr lang="en-US"/>
        </a:p>
      </dgm:t>
    </dgm:pt>
    <dgm:pt modelId="{C7DB8C99-7F72-4023-AB08-2AF72672C62F}" type="pres">
      <dgm:prSet presAssocID="{FDA4BBF6-A1C4-4D1A-B438-D92852B528AA}" presName="linear" presStyleCnt="0">
        <dgm:presLayoutVars>
          <dgm:dir/>
          <dgm:animLvl val="lvl"/>
          <dgm:resizeHandles val="exact"/>
        </dgm:presLayoutVars>
      </dgm:prSet>
      <dgm:spPr/>
    </dgm:pt>
    <dgm:pt modelId="{CDB7AC0A-8B38-4797-B5C7-F54B6B44DACF}" type="pres">
      <dgm:prSet presAssocID="{D6CFDFFC-E5FA-44A1-B0AF-0EC2F8CD0275}" presName="parentLin" presStyleCnt="0"/>
      <dgm:spPr/>
    </dgm:pt>
    <dgm:pt modelId="{01EA4AD2-1668-4885-8780-F79100825254}" type="pres">
      <dgm:prSet presAssocID="{D6CFDFFC-E5FA-44A1-B0AF-0EC2F8CD0275}" presName="parentLeftMargin" presStyleLbl="node1" presStyleIdx="0" presStyleCnt="3"/>
      <dgm:spPr/>
    </dgm:pt>
    <dgm:pt modelId="{5E90DD84-E362-4278-87D9-B79864DFF5E8}" type="pres">
      <dgm:prSet presAssocID="{D6CFDFFC-E5FA-44A1-B0AF-0EC2F8CD0275}" presName="parentText" presStyleLbl="node1" presStyleIdx="0" presStyleCnt="3">
        <dgm:presLayoutVars>
          <dgm:chMax val="0"/>
          <dgm:bulletEnabled val="1"/>
        </dgm:presLayoutVars>
      </dgm:prSet>
      <dgm:spPr/>
    </dgm:pt>
    <dgm:pt modelId="{29A2ECB8-5E77-44DE-B7D0-2D9139EC5559}" type="pres">
      <dgm:prSet presAssocID="{D6CFDFFC-E5FA-44A1-B0AF-0EC2F8CD0275}" presName="negativeSpace" presStyleCnt="0"/>
      <dgm:spPr/>
    </dgm:pt>
    <dgm:pt modelId="{85B47FA6-B6D7-4B35-8FF1-290987C57AEC}" type="pres">
      <dgm:prSet presAssocID="{D6CFDFFC-E5FA-44A1-B0AF-0EC2F8CD0275}" presName="childText" presStyleLbl="conFgAcc1" presStyleIdx="0" presStyleCnt="3">
        <dgm:presLayoutVars>
          <dgm:bulletEnabled val="1"/>
        </dgm:presLayoutVars>
      </dgm:prSet>
      <dgm:spPr/>
    </dgm:pt>
    <dgm:pt modelId="{38EB80D6-41AA-4BBB-B7E6-039DA104A767}" type="pres">
      <dgm:prSet presAssocID="{0EAD9578-5DD8-4ADC-8CF2-FBB42E54049A}" presName="spaceBetweenRectangles" presStyleCnt="0"/>
      <dgm:spPr/>
    </dgm:pt>
    <dgm:pt modelId="{F9E1F392-A7DD-4100-8EFA-AEEDD08CD0C2}" type="pres">
      <dgm:prSet presAssocID="{C6442047-0046-463E-9D7D-F66834D8EE51}" presName="parentLin" presStyleCnt="0"/>
      <dgm:spPr/>
    </dgm:pt>
    <dgm:pt modelId="{0CC8F706-D513-4BAE-B56A-E6668E55E952}" type="pres">
      <dgm:prSet presAssocID="{C6442047-0046-463E-9D7D-F66834D8EE51}" presName="parentLeftMargin" presStyleLbl="node1" presStyleIdx="0" presStyleCnt="3"/>
      <dgm:spPr/>
    </dgm:pt>
    <dgm:pt modelId="{76ACD29E-8A1C-466E-A6DD-B76D2C82AE60}" type="pres">
      <dgm:prSet presAssocID="{C6442047-0046-463E-9D7D-F66834D8EE51}" presName="parentText" presStyleLbl="node1" presStyleIdx="1" presStyleCnt="3">
        <dgm:presLayoutVars>
          <dgm:chMax val="0"/>
          <dgm:bulletEnabled val="1"/>
        </dgm:presLayoutVars>
      </dgm:prSet>
      <dgm:spPr/>
    </dgm:pt>
    <dgm:pt modelId="{A686C4B5-F29A-4EF5-802C-2D485C4EC485}" type="pres">
      <dgm:prSet presAssocID="{C6442047-0046-463E-9D7D-F66834D8EE51}" presName="negativeSpace" presStyleCnt="0"/>
      <dgm:spPr/>
    </dgm:pt>
    <dgm:pt modelId="{357B330A-91B8-4FFC-BEA3-BF639D7A2313}" type="pres">
      <dgm:prSet presAssocID="{C6442047-0046-463E-9D7D-F66834D8EE51}" presName="childText" presStyleLbl="conFgAcc1" presStyleIdx="1" presStyleCnt="3">
        <dgm:presLayoutVars>
          <dgm:bulletEnabled val="1"/>
        </dgm:presLayoutVars>
      </dgm:prSet>
      <dgm:spPr/>
    </dgm:pt>
    <dgm:pt modelId="{188F95BB-3247-456C-9F50-4736FD682C55}" type="pres">
      <dgm:prSet presAssocID="{E4304021-811A-42BF-99E0-5E23B16EB1A3}" presName="spaceBetweenRectangles" presStyleCnt="0"/>
      <dgm:spPr/>
    </dgm:pt>
    <dgm:pt modelId="{88903139-775B-42A5-A940-E103054DF971}" type="pres">
      <dgm:prSet presAssocID="{1383D27B-9A25-4F48-AC0D-23DF0BC83985}" presName="parentLin" presStyleCnt="0"/>
      <dgm:spPr/>
    </dgm:pt>
    <dgm:pt modelId="{B543B094-7E64-4F4A-815B-5BCFEE081FF0}" type="pres">
      <dgm:prSet presAssocID="{1383D27B-9A25-4F48-AC0D-23DF0BC83985}" presName="parentLeftMargin" presStyleLbl="node1" presStyleIdx="1" presStyleCnt="3"/>
      <dgm:spPr/>
    </dgm:pt>
    <dgm:pt modelId="{2A8C10A0-A95E-41DA-9997-1E1D7723937D}" type="pres">
      <dgm:prSet presAssocID="{1383D27B-9A25-4F48-AC0D-23DF0BC83985}" presName="parentText" presStyleLbl="node1" presStyleIdx="2" presStyleCnt="3">
        <dgm:presLayoutVars>
          <dgm:chMax val="0"/>
          <dgm:bulletEnabled val="1"/>
        </dgm:presLayoutVars>
      </dgm:prSet>
      <dgm:spPr/>
    </dgm:pt>
    <dgm:pt modelId="{11509AD5-5090-4D4D-96A4-871589251490}" type="pres">
      <dgm:prSet presAssocID="{1383D27B-9A25-4F48-AC0D-23DF0BC83985}" presName="negativeSpace" presStyleCnt="0"/>
      <dgm:spPr/>
    </dgm:pt>
    <dgm:pt modelId="{541D4F0E-B54D-4FC9-8C9D-49FBEBD9FCEA}" type="pres">
      <dgm:prSet presAssocID="{1383D27B-9A25-4F48-AC0D-23DF0BC83985}" presName="childText" presStyleLbl="conFgAcc1" presStyleIdx="2" presStyleCnt="3">
        <dgm:presLayoutVars>
          <dgm:bulletEnabled val="1"/>
        </dgm:presLayoutVars>
      </dgm:prSet>
      <dgm:spPr/>
    </dgm:pt>
  </dgm:ptLst>
  <dgm:cxnLst>
    <dgm:cxn modelId="{01ECF901-D7E5-4F54-9960-01A6B4BA26B2}" type="presOf" srcId="{FDA4BBF6-A1C4-4D1A-B438-D92852B528AA}" destId="{C7DB8C99-7F72-4023-AB08-2AF72672C62F}" srcOrd="0" destOrd="0" presId="urn:microsoft.com/office/officeart/2005/8/layout/list1"/>
    <dgm:cxn modelId="{FFAB3D12-52B9-4B94-8AB0-2EFC94F45F17}" srcId="{1383D27B-9A25-4F48-AC0D-23DF0BC83985}" destId="{D959A18E-43B6-4FDB-9BAF-D645BEFDCA0E}" srcOrd="0" destOrd="0" parTransId="{3B28C104-DCAC-43FA-A9CA-64B0782F7A44}" sibTransId="{29755C6F-C552-499B-B773-88FFF187A45D}"/>
    <dgm:cxn modelId="{E57C1320-B021-40DE-A75A-C2A92A58F88D}" srcId="{C6442047-0046-463E-9D7D-F66834D8EE51}" destId="{1BAA55ED-8FB2-457F-BD13-53301BD1BD89}" srcOrd="1" destOrd="0" parTransId="{52D1CB30-6259-425D-83BD-FE8DAEDAF88D}" sibTransId="{3FBEE76D-69FE-4D5F-B1EE-85AF6B959F97}"/>
    <dgm:cxn modelId="{1AC38820-50B9-42CB-A0EA-B73AE52B0D48}" srcId="{1383D27B-9A25-4F48-AC0D-23DF0BC83985}" destId="{424F78A8-4217-437D-888A-FBD316876E6C}" srcOrd="1" destOrd="0" parTransId="{D0B500DA-4D3F-49A9-9A69-638B99E84FF8}" sibTransId="{8DA49652-FAE6-4412-8744-B3F1D088C397}"/>
    <dgm:cxn modelId="{A7099B25-589E-46F3-9CF4-24F4A4E575D1}" srcId="{1383D27B-9A25-4F48-AC0D-23DF0BC83985}" destId="{218ECAFA-9C7A-4AF0-9CB9-6DC409B6295E}" srcOrd="2" destOrd="0" parTransId="{9EBD7D07-2A80-4C6E-915A-DC9EA7C1DAC5}" sibTransId="{EC413F9B-AD73-4D71-A10E-EE4E6EC99528}"/>
    <dgm:cxn modelId="{30F93F34-3DC5-4999-AC79-9D0EB85E85D5}" srcId="{C6442047-0046-463E-9D7D-F66834D8EE51}" destId="{DC46C528-ED6D-4B74-A686-B914C805B18E}" srcOrd="0" destOrd="0" parTransId="{893693B1-4149-4FFF-AA4E-B7C165A8F896}" sibTransId="{186A337C-54D7-43AB-B246-CF18519D25B2}"/>
    <dgm:cxn modelId="{B31EE93C-0C6E-4E9D-831A-B3E7C7EE9F11}" type="presOf" srcId="{7047E6C3-3B80-4933-88E1-4CEB30BD6E37}" destId="{357B330A-91B8-4FFC-BEA3-BF639D7A2313}" srcOrd="0" destOrd="2" presId="urn:microsoft.com/office/officeart/2005/8/layout/list1"/>
    <dgm:cxn modelId="{AD948F5B-ED64-4FC8-807E-3D0B64B0D87D}" type="presOf" srcId="{D959A18E-43B6-4FDB-9BAF-D645BEFDCA0E}" destId="{541D4F0E-B54D-4FC9-8C9D-49FBEBD9FCEA}" srcOrd="0" destOrd="0" presId="urn:microsoft.com/office/officeart/2005/8/layout/list1"/>
    <dgm:cxn modelId="{BB88BA5B-6067-4A1B-8D40-1EA61DDA699B}" type="presOf" srcId="{D6CFDFFC-E5FA-44A1-B0AF-0EC2F8CD0275}" destId="{5E90DD84-E362-4278-87D9-B79864DFF5E8}" srcOrd="1" destOrd="0" presId="urn:microsoft.com/office/officeart/2005/8/layout/list1"/>
    <dgm:cxn modelId="{D1878E5D-99FD-488E-B6D1-36B04F54C15E}" type="presOf" srcId="{1BAA55ED-8FB2-457F-BD13-53301BD1BD89}" destId="{357B330A-91B8-4FFC-BEA3-BF639D7A2313}" srcOrd="0" destOrd="1" presId="urn:microsoft.com/office/officeart/2005/8/layout/list1"/>
    <dgm:cxn modelId="{2CE4CB5F-2C5D-44F9-9EFB-66FCC7A1895B}" type="presOf" srcId="{EC08ED62-7C60-4A0F-B7DC-C352878A6CD5}" destId="{85B47FA6-B6D7-4B35-8FF1-290987C57AEC}" srcOrd="0" destOrd="0" presId="urn:microsoft.com/office/officeart/2005/8/layout/list1"/>
    <dgm:cxn modelId="{4BE21944-3DF5-4A8B-AD8E-B124FF53C573}" type="presOf" srcId="{D6CFDFFC-E5FA-44A1-B0AF-0EC2F8CD0275}" destId="{01EA4AD2-1668-4885-8780-F79100825254}" srcOrd="0" destOrd="0" presId="urn:microsoft.com/office/officeart/2005/8/layout/list1"/>
    <dgm:cxn modelId="{4DD5F664-DD26-43D8-A6A8-594C4AAA2222}" type="presOf" srcId="{DC46C528-ED6D-4B74-A686-B914C805B18E}" destId="{357B330A-91B8-4FFC-BEA3-BF639D7A2313}" srcOrd="0" destOrd="0" presId="urn:microsoft.com/office/officeart/2005/8/layout/list1"/>
    <dgm:cxn modelId="{61252967-7104-41B2-B924-A332A36D7ACB}" type="presOf" srcId="{1383D27B-9A25-4F48-AC0D-23DF0BC83985}" destId="{B543B094-7E64-4F4A-815B-5BCFEE081FF0}" srcOrd="0" destOrd="0" presId="urn:microsoft.com/office/officeart/2005/8/layout/list1"/>
    <dgm:cxn modelId="{64249E49-84F8-4AC2-B528-8025B49F01A1}" srcId="{D6CFDFFC-E5FA-44A1-B0AF-0EC2F8CD0275}" destId="{3FF40032-3DB3-4BD3-9894-24B4FDA4DC21}" srcOrd="2" destOrd="0" parTransId="{F857145C-B715-4851-AA86-B35807DD9B9E}" sibTransId="{1653FF41-2331-4203-B3B5-CEDAA62B0618}"/>
    <dgm:cxn modelId="{76360773-FA46-427F-8852-9776936383EA}" type="presOf" srcId="{424F78A8-4217-437D-888A-FBD316876E6C}" destId="{541D4F0E-B54D-4FC9-8C9D-49FBEBD9FCEA}" srcOrd="0" destOrd="1" presId="urn:microsoft.com/office/officeart/2005/8/layout/list1"/>
    <dgm:cxn modelId="{451D3956-DC98-4F34-B8CA-476DA7C73DCF}" type="presOf" srcId="{C6442047-0046-463E-9D7D-F66834D8EE51}" destId="{76ACD29E-8A1C-466E-A6DD-B76D2C82AE60}" srcOrd="1" destOrd="0" presId="urn:microsoft.com/office/officeart/2005/8/layout/list1"/>
    <dgm:cxn modelId="{498A1496-033C-42D6-B633-DDB48B97D018}" srcId="{D6CFDFFC-E5FA-44A1-B0AF-0EC2F8CD0275}" destId="{EC08ED62-7C60-4A0F-B7DC-C352878A6CD5}" srcOrd="0" destOrd="0" parTransId="{3FD0F5D4-25EC-4A90-AB57-E4ED82671371}" sibTransId="{E4DDD93E-E8B4-4675-A44A-DAF91D3FEDEB}"/>
    <dgm:cxn modelId="{947F18A2-DBCF-4E80-BF95-2DEFE2ABF20C}" srcId="{D6CFDFFC-E5FA-44A1-B0AF-0EC2F8CD0275}" destId="{C832F12B-B37B-48A8-8C22-EBB95B6AF9CC}" srcOrd="1" destOrd="0" parTransId="{13C7BD33-EC22-4927-B6D7-E7E2E0AA2833}" sibTransId="{7261EA7E-4C18-4D99-8D8E-3493066F523D}"/>
    <dgm:cxn modelId="{9DC23BA5-410B-4741-98FC-661BC9FCDDE6}" type="presOf" srcId="{3FF40032-3DB3-4BD3-9894-24B4FDA4DC21}" destId="{85B47FA6-B6D7-4B35-8FF1-290987C57AEC}" srcOrd="0" destOrd="2" presId="urn:microsoft.com/office/officeart/2005/8/layout/list1"/>
    <dgm:cxn modelId="{E9691FBB-7B7B-406D-8009-7CFCC3750D67}" type="presOf" srcId="{218ECAFA-9C7A-4AF0-9CB9-6DC409B6295E}" destId="{541D4F0E-B54D-4FC9-8C9D-49FBEBD9FCEA}" srcOrd="0" destOrd="2" presId="urn:microsoft.com/office/officeart/2005/8/layout/list1"/>
    <dgm:cxn modelId="{833CFEBB-DA30-4C57-8268-479F3C8B0641}" srcId="{FDA4BBF6-A1C4-4D1A-B438-D92852B528AA}" destId="{1383D27B-9A25-4F48-AC0D-23DF0BC83985}" srcOrd="2" destOrd="0" parTransId="{E48C710B-69B2-4C39-9242-2E4A5E452A43}" sibTransId="{14A4B9E0-FAD5-49CB-9CE6-55CDCA30F504}"/>
    <dgm:cxn modelId="{2EE0E4C1-32A8-4C26-A105-E41EEE8D85A3}" type="presOf" srcId="{C6442047-0046-463E-9D7D-F66834D8EE51}" destId="{0CC8F706-D513-4BAE-B56A-E6668E55E952}" srcOrd="0" destOrd="0" presId="urn:microsoft.com/office/officeart/2005/8/layout/list1"/>
    <dgm:cxn modelId="{44378CC5-AD36-49FC-A12B-C784DE9AECD3}" srcId="{FDA4BBF6-A1C4-4D1A-B438-D92852B528AA}" destId="{C6442047-0046-463E-9D7D-F66834D8EE51}" srcOrd="1" destOrd="0" parTransId="{8D25B449-6C87-4108-A697-77776DB50238}" sibTransId="{E4304021-811A-42BF-99E0-5E23B16EB1A3}"/>
    <dgm:cxn modelId="{AF4A26CA-16C1-484A-80F5-8EE0C0182A77}" srcId="{FDA4BBF6-A1C4-4D1A-B438-D92852B528AA}" destId="{D6CFDFFC-E5FA-44A1-B0AF-0EC2F8CD0275}" srcOrd="0" destOrd="0" parTransId="{8337A698-2B5E-495D-BE6C-1D7091A79932}" sibTransId="{0EAD9578-5DD8-4ADC-8CF2-FBB42E54049A}"/>
    <dgm:cxn modelId="{807138CC-430D-4B41-A65F-A74F0F33B488}" type="presOf" srcId="{1383D27B-9A25-4F48-AC0D-23DF0BC83985}" destId="{2A8C10A0-A95E-41DA-9997-1E1D7723937D}" srcOrd="1" destOrd="0" presId="urn:microsoft.com/office/officeart/2005/8/layout/list1"/>
    <dgm:cxn modelId="{BF93B0D5-6C34-48EB-B4E0-D8E00AC08193}" type="presOf" srcId="{C832F12B-B37B-48A8-8C22-EBB95B6AF9CC}" destId="{85B47FA6-B6D7-4B35-8FF1-290987C57AEC}" srcOrd="0" destOrd="1" presId="urn:microsoft.com/office/officeart/2005/8/layout/list1"/>
    <dgm:cxn modelId="{FE351BFB-E3B6-4860-A629-612BE18A9D05}" srcId="{C6442047-0046-463E-9D7D-F66834D8EE51}" destId="{7047E6C3-3B80-4933-88E1-4CEB30BD6E37}" srcOrd="2" destOrd="0" parTransId="{07BC7207-D797-44D0-BDDF-794C9DD10E30}" sibTransId="{5369382A-7ECD-42DD-AF9A-31325372E338}"/>
    <dgm:cxn modelId="{CD51AE10-5CED-4B02-B6D5-DE54B06B715E}" type="presParOf" srcId="{C7DB8C99-7F72-4023-AB08-2AF72672C62F}" destId="{CDB7AC0A-8B38-4797-B5C7-F54B6B44DACF}" srcOrd="0" destOrd="0" presId="urn:microsoft.com/office/officeart/2005/8/layout/list1"/>
    <dgm:cxn modelId="{57450B12-A014-4539-88C2-057D86D7A3D4}" type="presParOf" srcId="{CDB7AC0A-8B38-4797-B5C7-F54B6B44DACF}" destId="{01EA4AD2-1668-4885-8780-F79100825254}" srcOrd="0" destOrd="0" presId="urn:microsoft.com/office/officeart/2005/8/layout/list1"/>
    <dgm:cxn modelId="{B1D256DE-E4DB-4671-87B6-31BB92638E4D}" type="presParOf" srcId="{CDB7AC0A-8B38-4797-B5C7-F54B6B44DACF}" destId="{5E90DD84-E362-4278-87D9-B79864DFF5E8}" srcOrd="1" destOrd="0" presId="urn:microsoft.com/office/officeart/2005/8/layout/list1"/>
    <dgm:cxn modelId="{EFFD8C98-7DC3-4795-9C14-35491ECA06A2}" type="presParOf" srcId="{C7DB8C99-7F72-4023-AB08-2AF72672C62F}" destId="{29A2ECB8-5E77-44DE-B7D0-2D9139EC5559}" srcOrd="1" destOrd="0" presId="urn:microsoft.com/office/officeart/2005/8/layout/list1"/>
    <dgm:cxn modelId="{CCF191CA-C790-4619-A764-7791ECD1491D}" type="presParOf" srcId="{C7DB8C99-7F72-4023-AB08-2AF72672C62F}" destId="{85B47FA6-B6D7-4B35-8FF1-290987C57AEC}" srcOrd="2" destOrd="0" presId="urn:microsoft.com/office/officeart/2005/8/layout/list1"/>
    <dgm:cxn modelId="{16022A0A-F12A-469C-AABC-C5EAB2BDC392}" type="presParOf" srcId="{C7DB8C99-7F72-4023-AB08-2AF72672C62F}" destId="{38EB80D6-41AA-4BBB-B7E6-039DA104A767}" srcOrd="3" destOrd="0" presId="urn:microsoft.com/office/officeart/2005/8/layout/list1"/>
    <dgm:cxn modelId="{4F1E2D00-420B-4272-B3DF-5EDEF5325646}" type="presParOf" srcId="{C7DB8C99-7F72-4023-AB08-2AF72672C62F}" destId="{F9E1F392-A7DD-4100-8EFA-AEEDD08CD0C2}" srcOrd="4" destOrd="0" presId="urn:microsoft.com/office/officeart/2005/8/layout/list1"/>
    <dgm:cxn modelId="{470FC9D0-B7DA-4602-932B-D48D0905B247}" type="presParOf" srcId="{F9E1F392-A7DD-4100-8EFA-AEEDD08CD0C2}" destId="{0CC8F706-D513-4BAE-B56A-E6668E55E952}" srcOrd="0" destOrd="0" presId="urn:microsoft.com/office/officeart/2005/8/layout/list1"/>
    <dgm:cxn modelId="{279646C6-385E-44AE-BD9B-899FDED84064}" type="presParOf" srcId="{F9E1F392-A7DD-4100-8EFA-AEEDD08CD0C2}" destId="{76ACD29E-8A1C-466E-A6DD-B76D2C82AE60}" srcOrd="1" destOrd="0" presId="urn:microsoft.com/office/officeart/2005/8/layout/list1"/>
    <dgm:cxn modelId="{45835C68-139F-401F-81F5-0E57B0C47B78}" type="presParOf" srcId="{C7DB8C99-7F72-4023-AB08-2AF72672C62F}" destId="{A686C4B5-F29A-4EF5-802C-2D485C4EC485}" srcOrd="5" destOrd="0" presId="urn:microsoft.com/office/officeart/2005/8/layout/list1"/>
    <dgm:cxn modelId="{A83C6FEF-BFF2-4A6E-AAED-5C7E96323A57}" type="presParOf" srcId="{C7DB8C99-7F72-4023-AB08-2AF72672C62F}" destId="{357B330A-91B8-4FFC-BEA3-BF639D7A2313}" srcOrd="6" destOrd="0" presId="urn:microsoft.com/office/officeart/2005/8/layout/list1"/>
    <dgm:cxn modelId="{95180E45-759B-4E26-81B7-1338BB8A357D}" type="presParOf" srcId="{C7DB8C99-7F72-4023-AB08-2AF72672C62F}" destId="{188F95BB-3247-456C-9F50-4736FD682C55}" srcOrd="7" destOrd="0" presId="urn:microsoft.com/office/officeart/2005/8/layout/list1"/>
    <dgm:cxn modelId="{8000F84B-E9D4-4CE9-BBDF-128E223930F3}" type="presParOf" srcId="{C7DB8C99-7F72-4023-AB08-2AF72672C62F}" destId="{88903139-775B-42A5-A940-E103054DF971}" srcOrd="8" destOrd="0" presId="urn:microsoft.com/office/officeart/2005/8/layout/list1"/>
    <dgm:cxn modelId="{CF7ACC30-D3E3-43EA-AAC8-BF99E07C9F37}" type="presParOf" srcId="{88903139-775B-42A5-A940-E103054DF971}" destId="{B543B094-7E64-4F4A-815B-5BCFEE081FF0}" srcOrd="0" destOrd="0" presId="urn:microsoft.com/office/officeart/2005/8/layout/list1"/>
    <dgm:cxn modelId="{16C85123-4B82-440F-8108-C9DA1E777614}" type="presParOf" srcId="{88903139-775B-42A5-A940-E103054DF971}" destId="{2A8C10A0-A95E-41DA-9997-1E1D7723937D}" srcOrd="1" destOrd="0" presId="urn:microsoft.com/office/officeart/2005/8/layout/list1"/>
    <dgm:cxn modelId="{7B240C48-5DA6-41C9-BC14-1DF99261058C}" type="presParOf" srcId="{C7DB8C99-7F72-4023-AB08-2AF72672C62F}" destId="{11509AD5-5090-4D4D-96A4-871589251490}" srcOrd="9" destOrd="0" presId="urn:microsoft.com/office/officeart/2005/8/layout/list1"/>
    <dgm:cxn modelId="{7744EA41-F369-4452-BA11-785856A354AE}" type="presParOf" srcId="{C7DB8C99-7F72-4023-AB08-2AF72672C62F}" destId="{541D4F0E-B54D-4FC9-8C9D-49FBEBD9FCE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8B94DF-032E-4A1D-8238-736DBEE2266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3AC405D-EA2C-4159-BC3C-9DBD99FFDB92}">
      <dgm:prSet/>
      <dgm:spPr/>
      <dgm:t>
        <a:bodyPr/>
        <a:lstStyle/>
        <a:p>
          <a:r>
            <a:rPr lang="fr-BE"/>
            <a:t>Fréquence :</a:t>
          </a:r>
          <a:endParaRPr lang="en-US"/>
        </a:p>
      </dgm:t>
    </dgm:pt>
    <dgm:pt modelId="{5E354FC5-E25F-422B-A709-1821940FE0CE}" type="parTrans" cxnId="{1B8D5A48-EE8F-4C5B-ADBA-F5BBA0869B15}">
      <dgm:prSet/>
      <dgm:spPr/>
      <dgm:t>
        <a:bodyPr/>
        <a:lstStyle/>
        <a:p>
          <a:endParaRPr lang="en-US"/>
        </a:p>
      </dgm:t>
    </dgm:pt>
    <dgm:pt modelId="{BFAB0A72-C4F8-4E73-90DA-3C6D309A1250}" type="sibTrans" cxnId="{1B8D5A48-EE8F-4C5B-ADBA-F5BBA0869B15}">
      <dgm:prSet/>
      <dgm:spPr/>
      <dgm:t>
        <a:bodyPr/>
        <a:lstStyle/>
        <a:p>
          <a:endParaRPr lang="en-US"/>
        </a:p>
      </dgm:t>
    </dgm:pt>
    <dgm:pt modelId="{9F33A5BA-2145-4E48-805E-5849650F3F1E}">
      <dgm:prSet/>
      <dgm:spPr/>
      <dgm:t>
        <a:bodyPr/>
        <a:lstStyle/>
        <a:p>
          <a:r>
            <a:rPr lang="fr-BE"/>
            <a:t>Toujours – Systématiquement</a:t>
          </a:r>
          <a:endParaRPr lang="en-US"/>
        </a:p>
      </dgm:t>
    </dgm:pt>
    <dgm:pt modelId="{75F710A3-E40E-44D8-A5F7-0E3389207D5E}" type="parTrans" cxnId="{6B8C4436-5B40-4D7B-8CDC-717F93A790E6}">
      <dgm:prSet/>
      <dgm:spPr/>
      <dgm:t>
        <a:bodyPr/>
        <a:lstStyle/>
        <a:p>
          <a:endParaRPr lang="en-US"/>
        </a:p>
      </dgm:t>
    </dgm:pt>
    <dgm:pt modelId="{245CB52B-3BA2-4E20-91E3-3BC9A7372B7B}" type="sibTrans" cxnId="{6B8C4436-5B40-4D7B-8CDC-717F93A790E6}">
      <dgm:prSet/>
      <dgm:spPr/>
      <dgm:t>
        <a:bodyPr/>
        <a:lstStyle/>
        <a:p>
          <a:endParaRPr lang="en-US"/>
        </a:p>
      </dgm:t>
    </dgm:pt>
    <dgm:pt modelId="{9AECF00D-F8E7-45F4-96C3-2B83E6B9BBAD}">
      <dgm:prSet/>
      <dgm:spPr/>
      <dgm:t>
        <a:bodyPr/>
        <a:lstStyle/>
        <a:p>
          <a:r>
            <a:rPr lang="fr-BE"/>
            <a:t>Période fixe (toutes les x minutes, toutes les x opérations…)</a:t>
          </a:r>
          <a:endParaRPr lang="en-US"/>
        </a:p>
      </dgm:t>
    </dgm:pt>
    <dgm:pt modelId="{2683A2ED-B82A-45BB-B589-94E3071D0428}" type="parTrans" cxnId="{62C98A89-2B30-4AA9-B069-8F58F82E14CB}">
      <dgm:prSet/>
      <dgm:spPr/>
      <dgm:t>
        <a:bodyPr/>
        <a:lstStyle/>
        <a:p>
          <a:endParaRPr lang="en-US"/>
        </a:p>
      </dgm:t>
    </dgm:pt>
    <dgm:pt modelId="{9CA7A63D-1E25-437D-BCC5-CA2C1E7D9B57}" type="sibTrans" cxnId="{62C98A89-2B30-4AA9-B069-8F58F82E14CB}">
      <dgm:prSet/>
      <dgm:spPr/>
      <dgm:t>
        <a:bodyPr/>
        <a:lstStyle/>
        <a:p>
          <a:endParaRPr lang="en-US"/>
        </a:p>
      </dgm:t>
    </dgm:pt>
    <dgm:pt modelId="{1E4294D8-787C-4A8E-81D8-A56221DD7958}">
      <dgm:prSet/>
      <dgm:spPr/>
      <dgm:t>
        <a:bodyPr/>
        <a:lstStyle/>
        <a:p>
          <a:r>
            <a:rPr lang="fr-BE"/>
            <a:t>Aléatoire</a:t>
          </a:r>
          <a:endParaRPr lang="en-US"/>
        </a:p>
      </dgm:t>
    </dgm:pt>
    <dgm:pt modelId="{0CAB00B9-440D-40A5-9425-178AAC23ED31}" type="parTrans" cxnId="{5CEED68E-CAF6-4214-ABC8-947F97254956}">
      <dgm:prSet/>
      <dgm:spPr/>
      <dgm:t>
        <a:bodyPr/>
        <a:lstStyle/>
        <a:p>
          <a:endParaRPr lang="en-US"/>
        </a:p>
      </dgm:t>
    </dgm:pt>
    <dgm:pt modelId="{0F6D25BB-5BED-47B7-A2E8-7E633564E839}" type="sibTrans" cxnId="{5CEED68E-CAF6-4214-ABC8-947F97254956}">
      <dgm:prSet/>
      <dgm:spPr/>
      <dgm:t>
        <a:bodyPr/>
        <a:lstStyle/>
        <a:p>
          <a:endParaRPr lang="en-US"/>
        </a:p>
      </dgm:t>
    </dgm:pt>
    <dgm:pt modelId="{5BF5EC64-F2D6-4C5F-87C8-114E14356018}">
      <dgm:prSet/>
      <dgm:spPr/>
      <dgm:t>
        <a:bodyPr/>
        <a:lstStyle/>
        <a:p>
          <a:r>
            <a:rPr lang="fr-BE"/>
            <a:t>Criticité :</a:t>
          </a:r>
          <a:endParaRPr lang="en-US"/>
        </a:p>
      </dgm:t>
    </dgm:pt>
    <dgm:pt modelId="{B5E8AED0-9D76-4B29-B96B-774C965CC741}" type="parTrans" cxnId="{96766DDA-3DFC-4606-BADB-141A0F53972B}">
      <dgm:prSet/>
      <dgm:spPr/>
      <dgm:t>
        <a:bodyPr/>
        <a:lstStyle/>
        <a:p>
          <a:endParaRPr lang="en-US"/>
        </a:p>
      </dgm:t>
    </dgm:pt>
    <dgm:pt modelId="{DC1382EE-BB10-45C3-A88F-93836A07492B}" type="sibTrans" cxnId="{96766DDA-3DFC-4606-BADB-141A0F53972B}">
      <dgm:prSet/>
      <dgm:spPr/>
      <dgm:t>
        <a:bodyPr/>
        <a:lstStyle/>
        <a:p>
          <a:endParaRPr lang="en-US"/>
        </a:p>
      </dgm:t>
    </dgm:pt>
    <dgm:pt modelId="{6D99A484-13AF-4D21-AC1C-C62305539608}">
      <dgm:prSet/>
      <dgm:spPr/>
      <dgm:t>
        <a:bodyPr/>
        <a:lstStyle/>
        <a:p>
          <a:r>
            <a:rPr lang="fr-BE"/>
            <a:t>Perte/Incohérences de données ?</a:t>
          </a:r>
          <a:endParaRPr lang="en-US"/>
        </a:p>
      </dgm:t>
    </dgm:pt>
    <dgm:pt modelId="{F4FFBE95-DD9E-40BD-9FAB-184491646C11}" type="parTrans" cxnId="{8B3B34CE-B08A-46D3-BA5D-BB43D8F36AE0}">
      <dgm:prSet/>
      <dgm:spPr/>
      <dgm:t>
        <a:bodyPr/>
        <a:lstStyle/>
        <a:p>
          <a:endParaRPr lang="en-US"/>
        </a:p>
      </dgm:t>
    </dgm:pt>
    <dgm:pt modelId="{F11F6FD0-A49F-4136-9D18-A8BDDE141A69}" type="sibTrans" cxnId="{8B3B34CE-B08A-46D3-BA5D-BB43D8F36AE0}">
      <dgm:prSet/>
      <dgm:spPr/>
      <dgm:t>
        <a:bodyPr/>
        <a:lstStyle/>
        <a:p>
          <a:endParaRPr lang="en-US"/>
        </a:p>
      </dgm:t>
    </dgm:pt>
    <dgm:pt modelId="{A462CFB4-D762-4025-B906-0F3BE2CA1E89}">
      <dgm:prSet/>
      <dgm:spPr/>
      <dgm:t>
        <a:bodyPr/>
        <a:lstStyle/>
        <a:p>
          <a:r>
            <a:rPr lang="fr-BE"/>
            <a:t>Opérations dangereuses ? (robot, automate, circuit de puissance…)</a:t>
          </a:r>
          <a:endParaRPr lang="en-US"/>
        </a:p>
      </dgm:t>
    </dgm:pt>
    <dgm:pt modelId="{33420F22-1014-4256-A73F-19B25B16CB5F}" type="parTrans" cxnId="{65CB0EC0-5756-455F-94E7-A195E4A8110C}">
      <dgm:prSet/>
      <dgm:spPr/>
      <dgm:t>
        <a:bodyPr/>
        <a:lstStyle/>
        <a:p>
          <a:endParaRPr lang="en-US"/>
        </a:p>
      </dgm:t>
    </dgm:pt>
    <dgm:pt modelId="{43695DFD-6BE9-457E-A2E5-3AA4DCD7898F}" type="sibTrans" cxnId="{65CB0EC0-5756-455F-94E7-A195E4A8110C}">
      <dgm:prSet/>
      <dgm:spPr/>
      <dgm:t>
        <a:bodyPr/>
        <a:lstStyle/>
        <a:p>
          <a:endParaRPr lang="en-US"/>
        </a:p>
      </dgm:t>
    </dgm:pt>
    <dgm:pt modelId="{0868837E-3208-403C-8DBF-17046E066F43}">
      <dgm:prSet/>
      <dgm:spPr/>
      <dgm:t>
        <a:bodyPr/>
        <a:lstStyle/>
        <a:p>
          <a:r>
            <a:rPr lang="fr-BE"/>
            <a:t>Utilisateur informé ?</a:t>
          </a:r>
          <a:endParaRPr lang="en-US"/>
        </a:p>
      </dgm:t>
    </dgm:pt>
    <dgm:pt modelId="{9FE44AD6-7500-4C58-BBF2-67BBE0AD86A5}" type="parTrans" cxnId="{155EB6C0-5169-48E8-B4C9-ADD4EA419ED5}">
      <dgm:prSet/>
      <dgm:spPr/>
      <dgm:t>
        <a:bodyPr/>
        <a:lstStyle/>
        <a:p>
          <a:endParaRPr lang="en-US"/>
        </a:p>
      </dgm:t>
    </dgm:pt>
    <dgm:pt modelId="{7929B6EE-BB19-4066-9626-08789DE93596}" type="sibTrans" cxnId="{155EB6C0-5169-48E8-B4C9-ADD4EA419ED5}">
      <dgm:prSet/>
      <dgm:spPr/>
      <dgm:t>
        <a:bodyPr/>
        <a:lstStyle/>
        <a:p>
          <a:endParaRPr lang="en-US"/>
        </a:p>
      </dgm:t>
    </dgm:pt>
    <dgm:pt modelId="{13E8D3E7-40EB-40A1-BDC3-D2F954BCF209}">
      <dgm:prSet/>
      <dgm:spPr/>
      <dgm:t>
        <a:bodyPr/>
        <a:lstStyle/>
        <a:p>
          <a:r>
            <a:rPr lang="fr-BE"/>
            <a:t>Impact :</a:t>
          </a:r>
          <a:endParaRPr lang="en-US"/>
        </a:p>
      </dgm:t>
    </dgm:pt>
    <dgm:pt modelId="{BC8899F7-04ED-47FD-99FC-C17468E27699}" type="parTrans" cxnId="{35F0DBA2-096E-4B88-B9AB-E4DDD8A7C7F1}">
      <dgm:prSet/>
      <dgm:spPr/>
      <dgm:t>
        <a:bodyPr/>
        <a:lstStyle/>
        <a:p>
          <a:endParaRPr lang="en-US"/>
        </a:p>
      </dgm:t>
    </dgm:pt>
    <dgm:pt modelId="{202EDB53-AF8D-426F-B11B-23F3795066D0}" type="sibTrans" cxnId="{35F0DBA2-096E-4B88-B9AB-E4DDD8A7C7F1}">
      <dgm:prSet/>
      <dgm:spPr/>
      <dgm:t>
        <a:bodyPr/>
        <a:lstStyle/>
        <a:p>
          <a:endParaRPr lang="en-US"/>
        </a:p>
      </dgm:t>
    </dgm:pt>
    <dgm:pt modelId="{B42602DD-045B-4A51-87FC-20ED60493F81}">
      <dgm:prSet/>
      <dgm:spPr/>
      <dgm:t>
        <a:bodyPr/>
        <a:lstStyle/>
        <a:p>
          <a:r>
            <a:rPr lang="fr-BE"/>
            <a:t>Combien d’utilisateurs ?</a:t>
          </a:r>
          <a:endParaRPr lang="en-US"/>
        </a:p>
      </dgm:t>
    </dgm:pt>
    <dgm:pt modelId="{254F66E1-0AC2-4240-8928-507FDC7AC665}" type="parTrans" cxnId="{6093C154-7EA7-4728-AE70-06D1D5073AF3}">
      <dgm:prSet/>
      <dgm:spPr/>
      <dgm:t>
        <a:bodyPr/>
        <a:lstStyle/>
        <a:p>
          <a:endParaRPr lang="en-US"/>
        </a:p>
      </dgm:t>
    </dgm:pt>
    <dgm:pt modelId="{07AA728D-1209-43A4-A2A3-FDA0712A2369}" type="sibTrans" cxnId="{6093C154-7EA7-4728-AE70-06D1D5073AF3}">
      <dgm:prSet/>
      <dgm:spPr/>
      <dgm:t>
        <a:bodyPr/>
        <a:lstStyle/>
        <a:p>
          <a:endParaRPr lang="en-US"/>
        </a:p>
      </dgm:t>
    </dgm:pt>
    <dgm:pt modelId="{86DC63AD-035A-45A8-85D0-9A1A5013B712}">
      <dgm:prSet/>
      <dgm:spPr/>
      <dgm:t>
        <a:bodyPr/>
        <a:lstStyle/>
        <a:p>
          <a:r>
            <a:rPr lang="fr-BE"/>
            <a:t>Combien de sociétés ?</a:t>
          </a:r>
          <a:endParaRPr lang="en-US"/>
        </a:p>
      </dgm:t>
    </dgm:pt>
    <dgm:pt modelId="{70CD2C4E-863E-4838-B93D-49CA840678AA}" type="parTrans" cxnId="{9F412555-FED7-461E-8428-170BE3E6A8F7}">
      <dgm:prSet/>
      <dgm:spPr/>
      <dgm:t>
        <a:bodyPr/>
        <a:lstStyle/>
        <a:p>
          <a:endParaRPr lang="en-US"/>
        </a:p>
      </dgm:t>
    </dgm:pt>
    <dgm:pt modelId="{82A2CE07-CE7C-4E14-9A91-EF1946D2D868}" type="sibTrans" cxnId="{9F412555-FED7-461E-8428-170BE3E6A8F7}">
      <dgm:prSet/>
      <dgm:spPr/>
      <dgm:t>
        <a:bodyPr/>
        <a:lstStyle/>
        <a:p>
          <a:endParaRPr lang="en-US"/>
        </a:p>
      </dgm:t>
    </dgm:pt>
    <dgm:pt modelId="{6D2A30DD-7611-4DB9-A4CF-1350AE7AF065}">
      <dgm:prSet/>
      <dgm:spPr/>
      <dgm:t>
        <a:bodyPr/>
        <a:lstStyle/>
        <a:p>
          <a:r>
            <a:rPr lang="fr-BE"/>
            <a:t>Le programme est totalement bloqué ? Partiellement utilisable ?</a:t>
          </a:r>
          <a:endParaRPr lang="en-US"/>
        </a:p>
      </dgm:t>
    </dgm:pt>
    <dgm:pt modelId="{9F66EBE0-1A95-4234-99EB-19F6D47DE72F}" type="parTrans" cxnId="{51BC466C-8EB3-4FD3-B58C-A7C831CA1FE4}">
      <dgm:prSet/>
      <dgm:spPr/>
      <dgm:t>
        <a:bodyPr/>
        <a:lstStyle/>
        <a:p>
          <a:endParaRPr lang="en-US"/>
        </a:p>
      </dgm:t>
    </dgm:pt>
    <dgm:pt modelId="{D69D7A51-A704-4DC3-9FDA-F3E1D3B41651}" type="sibTrans" cxnId="{51BC466C-8EB3-4FD3-B58C-A7C831CA1FE4}">
      <dgm:prSet/>
      <dgm:spPr/>
      <dgm:t>
        <a:bodyPr/>
        <a:lstStyle/>
        <a:p>
          <a:endParaRPr lang="en-US"/>
        </a:p>
      </dgm:t>
    </dgm:pt>
    <dgm:pt modelId="{659D4CCF-D378-4B12-A4C6-50755A07CD48}">
      <dgm:prSet/>
      <dgm:spPr/>
      <dgm:t>
        <a:bodyPr/>
        <a:lstStyle/>
        <a:p>
          <a:r>
            <a:rPr lang="fr-BE"/>
            <a:t>Ligne de production à l’arrêt ?</a:t>
          </a:r>
          <a:endParaRPr lang="en-US"/>
        </a:p>
      </dgm:t>
    </dgm:pt>
    <dgm:pt modelId="{2A2DDD59-4645-4D33-8E1B-3E52D5B6D1DB}" type="parTrans" cxnId="{062EC34B-3BD0-4FA1-83F1-68DE28B70ABC}">
      <dgm:prSet/>
      <dgm:spPr/>
      <dgm:t>
        <a:bodyPr/>
        <a:lstStyle/>
        <a:p>
          <a:endParaRPr lang="en-US"/>
        </a:p>
      </dgm:t>
    </dgm:pt>
    <dgm:pt modelId="{DF7A9057-552C-4DC3-8BEC-A0901E3FCF03}" type="sibTrans" cxnId="{062EC34B-3BD0-4FA1-83F1-68DE28B70ABC}">
      <dgm:prSet/>
      <dgm:spPr/>
      <dgm:t>
        <a:bodyPr/>
        <a:lstStyle/>
        <a:p>
          <a:endParaRPr lang="en-US"/>
        </a:p>
      </dgm:t>
    </dgm:pt>
    <dgm:pt modelId="{E75F5E5B-67D5-4039-A55A-13C0C4BE0F33}">
      <dgm:prSet/>
      <dgm:spPr/>
      <dgm:t>
        <a:bodyPr/>
        <a:lstStyle/>
        <a:p>
          <a:r>
            <a:rPr lang="fr-BE"/>
            <a:t>…</a:t>
          </a:r>
          <a:endParaRPr lang="en-US"/>
        </a:p>
      </dgm:t>
    </dgm:pt>
    <dgm:pt modelId="{F0E64F31-D07B-4D2E-B5C4-087894B130A5}" type="parTrans" cxnId="{363F4804-2899-42D8-836A-62C07EB6AD21}">
      <dgm:prSet/>
      <dgm:spPr/>
      <dgm:t>
        <a:bodyPr/>
        <a:lstStyle/>
        <a:p>
          <a:endParaRPr lang="en-US"/>
        </a:p>
      </dgm:t>
    </dgm:pt>
    <dgm:pt modelId="{EA261ECB-6D91-4E18-A0AD-BD20779ADC42}" type="sibTrans" cxnId="{363F4804-2899-42D8-836A-62C07EB6AD21}">
      <dgm:prSet/>
      <dgm:spPr/>
      <dgm:t>
        <a:bodyPr/>
        <a:lstStyle/>
        <a:p>
          <a:endParaRPr lang="en-US"/>
        </a:p>
      </dgm:t>
    </dgm:pt>
    <dgm:pt modelId="{F43AB8E2-17B9-4A87-AD3D-F05C51A29F5C}" type="pres">
      <dgm:prSet presAssocID="{118B94DF-032E-4A1D-8238-736DBEE22665}" presName="linear" presStyleCnt="0">
        <dgm:presLayoutVars>
          <dgm:animLvl val="lvl"/>
          <dgm:resizeHandles val="exact"/>
        </dgm:presLayoutVars>
      </dgm:prSet>
      <dgm:spPr/>
    </dgm:pt>
    <dgm:pt modelId="{F7C391DD-230D-4A3C-B8E8-BDFE8F326E8E}" type="pres">
      <dgm:prSet presAssocID="{D3AC405D-EA2C-4159-BC3C-9DBD99FFDB92}" presName="parentText" presStyleLbl="node1" presStyleIdx="0" presStyleCnt="3">
        <dgm:presLayoutVars>
          <dgm:chMax val="0"/>
          <dgm:bulletEnabled val="1"/>
        </dgm:presLayoutVars>
      </dgm:prSet>
      <dgm:spPr/>
    </dgm:pt>
    <dgm:pt modelId="{E9650EDF-C8EF-4054-91D8-231817ABDEBD}" type="pres">
      <dgm:prSet presAssocID="{D3AC405D-EA2C-4159-BC3C-9DBD99FFDB92}" presName="childText" presStyleLbl="revTx" presStyleIdx="0" presStyleCnt="3">
        <dgm:presLayoutVars>
          <dgm:bulletEnabled val="1"/>
        </dgm:presLayoutVars>
      </dgm:prSet>
      <dgm:spPr/>
    </dgm:pt>
    <dgm:pt modelId="{419EFC22-6F48-4D1D-9F82-93647EE8055A}" type="pres">
      <dgm:prSet presAssocID="{5BF5EC64-F2D6-4C5F-87C8-114E14356018}" presName="parentText" presStyleLbl="node1" presStyleIdx="1" presStyleCnt="3">
        <dgm:presLayoutVars>
          <dgm:chMax val="0"/>
          <dgm:bulletEnabled val="1"/>
        </dgm:presLayoutVars>
      </dgm:prSet>
      <dgm:spPr/>
    </dgm:pt>
    <dgm:pt modelId="{83383D2A-7B6C-431A-AB9A-FD56F116F6E5}" type="pres">
      <dgm:prSet presAssocID="{5BF5EC64-F2D6-4C5F-87C8-114E14356018}" presName="childText" presStyleLbl="revTx" presStyleIdx="1" presStyleCnt="3">
        <dgm:presLayoutVars>
          <dgm:bulletEnabled val="1"/>
        </dgm:presLayoutVars>
      </dgm:prSet>
      <dgm:spPr/>
    </dgm:pt>
    <dgm:pt modelId="{E2D5EAC4-8EE7-4EB1-B274-A60D4A87DDED}" type="pres">
      <dgm:prSet presAssocID="{13E8D3E7-40EB-40A1-BDC3-D2F954BCF209}" presName="parentText" presStyleLbl="node1" presStyleIdx="2" presStyleCnt="3">
        <dgm:presLayoutVars>
          <dgm:chMax val="0"/>
          <dgm:bulletEnabled val="1"/>
        </dgm:presLayoutVars>
      </dgm:prSet>
      <dgm:spPr/>
    </dgm:pt>
    <dgm:pt modelId="{0AAEB1D2-3F9C-4300-8725-5AABD226565D}" type="pres">
      <dgm:prSet presAssocID="{13E8D3E7-40EB-40A1-BDC3-D2F954BCF209}" presName="childText" presStyleLbl="revTx" presStyleIdx="2" presStyleCnt="3">
        <dgm:presLayoutVars>
          <dgm:bulletEnabled val="1"/>
        </dgm:presLayoutVars>
      </dgm:prSet>
      <dgm:spPr/>
    </dgm:pt>
  </dgm:ptLst>
  <dgm:cxnLst>
    <dgm:cxn modelId="{E6E3B201-230A-40A7-AA38-C7F381EA08D0}" type="presOf" srcId="{A462CFB4-D762-4025-B906-0F3BE2CA1E89}" destId="{83383D2A-7B6C-431A-AB9A-FD56F116F6E5}" srcOrd="0" destOrd="1" presId="urn:microsoft.com/office/officeart/2005/8/layout/vList2"/>
    <dgm:cxn modelId="{363F4804-2899-42D8-836A-62C07EB6AD21}" srcId="{13E8D3E7-40EB-40A1-BDC3-D2F954BCF209}" destId="{E75F5E5B-67D5-4039-A55A-13C0C4BE0F33}" srcOrd="4" destOrd="0" parTransId="{F0E64F31-D07B-4D2E-B5C4-087894B130A5}" sibTransId="{EA261ECB-6D91-4E18-A0AD-BD20779ADC42}"/>
    <dgm:cxn modelId="{4860FE25-A74E-4168-AA1B-A3F64BB000C7}" type="presOf" srcId="{659D4CCF-D378-4B12-A4C6-50755A07CD48}" destId="{0AAEB1D2-3F9C-4300-8725-5AABD226565D}" srcOrd="0" destOrd="3" presId="urn:microsoft.com/office/officeart/2005/8/layout/vList2"/>
    <dgm:cxn modelId="{FA08FB34-EFB3-42FC-A2D9-4CA790C1BDA6}" type="presOf" srcId="{6D99A484-13AF-4D21-AC1C-C62305539608}" destId="{83383D2A-7B6C-431A-AB9A-FD56F116F6E5}" srcOrd="0" destOrd="0" presId="urn:microsoft.com/office/officeart/2005/8/layout/vList2"/>
    <dgm:cxn modelId="{6B8C4436-5B40-4D7B-8CDC-717F93A790E6}" srcId="{D3AC405D-EA2C-4159-BC3C-9DBD99FFDB92}" destId="{9F33A5BA-2145-4E48-805E-5849650F3F1E}" srcOrd="0" destOrd="0" parTransId="{75F710A3-E40E-44D8-A5F7-0E3389207D5E}" sibTransId="{245CB52B-3BA2-4E20-91E3-3BC9A7372B7B}"/>
    <dgm:cxn modelId="{1E93735C-0DEE-4461-AABC-D301CA0BDD1E}" type="presOf" srcId="{9F33A5BA-2145-4E48-805E-5849650F3F1E}" destId="{E9650EDF-C8EF-4054-91D8-231817ABDEBD}" srcOrd="0" destOrd="0" presId="urn:microsoft.com/office/officeart/2005/8/layout/vList2"/>
    <dgm:cxn modelId="{8E99255E-B632-4823-92BD-32B4522ED9F7}" type="presOf" srcId="{6D2A30DD-7611-4DB9-A4CF-1350AE7AF065}" destId="{0AAEB1D2-3F9C-4300-8725-5AABD226565D}" srcOrd="0" destOrd="2" presId="urn:microsoft.com/office/officeart/2005/8/layout/vList2"/>
    <dgm:cxn modelId="{1B8D5A48-EE8F-4C5B-ADBA-F5BBA0869B15}" srcId="{118B94DF-032E-4A1D-8238-736DBEE22665}" destId="{D3AC405D-EA2C-4159-BC3C-9DBD99FFDB92}" srcOrd="0" destOrd="0" parTransId="{5E354FC5-E25F-422B-A709-1821940FE0CE}" sibTransId="{BFAB0A72-C4F8-4E73-90DA-3C6D309A1250}"/>
    <dgm:cxn modelId="{062EC34B-3BD0-4FA1-83F1-68DE28B70ABC}" srcId="{13E8D3E7-40EB-40A1-BDC3-D2F954BCF209}" destId="{659D4CCF-D378-4B12-A4C6-50755A07CD48}" srcOrd="3" destOrd="0" parTransId="{2A2DDD59-4645-4D33-8E1B-3E52D5B6D1DB}" sibTransId="{DF7A9057-552C-4DC3-8BEC-A0901E3FCF03}"/>
    <dgm:cxn modelId="{51BC466C-8EB3-4FD3-B58C-A7C831CA1FE4}" srcId="{13E8D3E7-40EB-40A1-BDC3-D2F954BCF209}" destId="{6D2A30DD-7611-4DB9-A4CF-1350AE7AF065}" srcOrd="2" destOrd="0" parTransId="{9F66EBE0-1A95-4234-99EB-19F6D47DE72F}" sibTransId="{D69D7A51-A704-4DC3-9FDA-F3E1D3B41651}"/>
    <dgm:cxn modelId="{6093C154-7EA7-4728-AE70-06D1D5073AF3}" srcId="{13E8D3E7-40EB-40A1-BDC3-D2F954BCF209}" destId="{B42602DD-045B-4A51-87FC-20ED60493F81}" srcOrd="0" destOrd="0" parTransId="{254F66E1-0AC2-4240-8928-507FDC7AC665}" sibTransId="{07AA728D-1209-43A4-A2A3-FDA0712A2369}"/>
    <dgm:cxn modelId="{9F412555-FED7-461E-8428-170BE3E6A8F7}" srcId="{13E8D3E7-40EB-40A1-BDC3-D2F954BCF209}" destId="{86DC63AD-035A-45A8-85D0-9A1A5013B712}" srcOrd="1" destOrd="0" parTransId="{70CD2C4E-863E-4838-B93D-49CA840678AA}" sibTransId="{82A2CE07-CE7C-4E14-9A91-EF1946D2D868}"/>
    <dgm:cxn modelId="{19012878-A594-4BDB-8BD4-13EA0A8499A6}" type="presOf" srcId="{13E8D3E7-40EB-40A1-BDC3-D2F954BCF209}" destId="{E2D5EAC4-8EE7-4EB1-B274-A60D4A87DDED}" srcOrd="0" destOrd="0" presId="urn:microsoft.com/office/officeart/2005/8/layout/vList2"/>
    <dgm:cxn modelId="{9CCBE280-2E40-45D6-AE63-EB4C3F8AAC62}" type="presOf" srcId="{5BF5EC64-F2D6-4C5F-87C8-114E14356018}" destId="{419EFC22-6F48-4D1D-9F82-93647EE8055A}" srcOrd="0" destOrd="0" presId="urn:microsoft.com/office/officeart/2005/8/layout/vList2"/>
    <dgm:cxn modelId="{62C98A89-2B30-4AA9-B069-8F58F82E14CB}" srcId="{D3AC405D-EA2C-4159-BC3C-9DBD99FFDB92}" destId="{9AECF00D-F8E7-45F4-96C3-2B83E6B9BBAD}" srcOrd="1" destOrd="0" parTransId="{2683A2ED-B82A-45BB-B589-94E3071D0428}" sibTransId="{9CA7A63D-1E25-437D-BCC5-CA2C1E7D9B57}"/>
    <dgm:cxn modelId="{5CEED68E-CAF6-4214-ABC8-947F97254956}" srcId="{D3AC405D-EA2C-4159-BC3C-9DBD99FFDB92}" destId="{1E4294D8-787C-4A8E-81D8-A56221DD7958}" srcOrd="2" destOrd="0" parTransId="{0CAB00B9-440D-40A5-9425-178AAC23ED31}" sibTransId="{0F6D25BB-5BED-47B7-A2E8-7E633564E839}"/>
    <dgm:cxn modelId="{D7C86D91-F8AF-4AAA-B141-DAD07F5ED9A8}" type="presOf" srcId="{E75F5E5B-67D5-4039-A55A-13C0C4BE0F33}" destId="{0AAEB1D2-3F9C-4300-8725-5AABD226565D}" srcOrd="0" destOrd="4" presId="urn:microsoft.com/office/officeart/2005/8/layout/vList2"/>
    <dgm:cxn modelId="{35F0DBA2-096E-4B88-B9AB-E4DDD8A7C7F1}" srcId="{118B94DF-032E-4A1D-8238-736DBEE22665}" destId="{13E8D3E7-40EB-40A1-BDC3-D2F954BCF209}" srcOrd="2" destOrd="0" parTransId="{BC8899F7-04ED-47FD-99FC-C17468E27699}" sibTransId="{202EDB53-AF8D-426F-B11B-23F3795066D0}"/>
    <dgm:cxn modelId="{4A4D23AC-A2B6-4FEB-A739-779A26D7853A}" type="presOf" srcId="{1E4294D8-787C-4A8E-81D8-A56221DD7958}" destId="{E9650EDF-C8EF-4054-91D8-231817ABDEBD}" srcOrd="0" destOrd="2" presId="urn:microsoft.com/office/officeart/2005/8/layout/vList2"/>
    <dgm:cxn modelId="{D9A615B3-6B6D-4FB5-9320-2802DA53CC0A}" type="presOf" srcId="{D3AC405D-EA2C-4159-BC3C-9DBD99FFDB92}" destId="{F7C391DD-230D-4A3C-B8E8-BDFE8F326E8E}" srcOrd="0" destOrd="0" presId="urn:microsoft.com/office/officeart/2005/8/layout/vList2"/>
    <dgm:cxn modelId="{DDF7ADBE-81EA-48FB-965E-766582541844}" type="presOf" srcId="{0868837E-3208-403C-8DBF-17046E066F43}" destId="{83383D2A-7B6C-431A-AB9A-FD56F116F6E5}" srcOrd="0" destOrd="2" presId="urn:microsoft.com/office/officeart/2005/8/layout/vList2"/>
    <dgm:cxn modelId="{65CB0EC0-5756-455F-94E7-A195E4A8110C}" srcId="{5BF5EC64-F2D6-4C5F-87C8-114E14356018}" destId="{A462CFB4-D762-4025-B906-0F3BE2CA1E89}" srcOrd="1" destOrd="0" parTransId="{33420F22-1014-4256-A73F-19B25B16CB5F}" sibTransId="{43695DFD-6BE9-457E-A2E5-3AA4DCD7898F}"/>
    <dgm:cxn modelId="{155EB6C0-5169-48E8-B4C9-ADD4EA419ED5}" srcId="{5BF5EC64-F2D6-4C5F-87C8-114E14356018}" destId="{0868837E-3208-403C-8DBF-17046E066F43}" srcOrd="2" destOrd="0" parTransId="{9FE44AD6-7500-4C58-BBF2-67BBE0AD86A5}" sibTransId="{7929B6EE-BB19-4066-9626-08789DE93596}"/>
    <dgm:cxn modelId="{8B3B34CE-B08A-46D3-BA5D-BB43D8F36AE0}" srcId="{5BF5EC64-F2D6-4C5F-87C8-114E14356018}" destId="{6D99A484-13AF-4D21-AC1C-C62305539608}" srcOrd="0" destOrd="0" parTransId="{F4FFBE95-DD9E-40BD-9FAB-184491646C11}" sibTransId="{F11F6FD0-A49F-4136-9D18-A8BDDE141A69}"/>
    <dgm:cxn modelId="{5FF478D3-BDD1-4A4D-8ACD-DA63C7AC8DF9}" type="presOf" srcId="{86DC63AD-035A-45A8-85D0-9A1A5013B712}" destId="{0AAEB1D2-3F9C-4300-8725-5AABD226565D}" srcOrd="0" destOrd="1" presId="urn:microsoft.com/office/officeart/2005/8/layout/vList2"/>
    <dgm:cxn modelId="{5A074ED7-273E-4B3C-A9D0-F1116D60C16C}" type="presOf" srcId="{118B94DF-032E-4A1D-8238-736DBEE22665}" destId="{F43AB8E2-17B9-4A87-AD3D-F05C51A29F5C}" srcOrd="0" destOrd="0" presId="urn:microsoft.com/office/officeart/2005/8/layout/vList2"/>
    <dgm:cxn modelId="{96766DDA-3DFC-4606-BADB-141A0F53972B}" srcId="{118B94DF-032E-4A1D-8238-736DBEE22665}" destId="{5BF5EC64-F2D6-4C5F-87C8-114E14356018}" srcOrd="1" destOrd="0" parTransId="{B5E8AED0-9D76-4B29-B96B-774C965CC741}" sibTransId="{DC1382EE-BB10-45C3-A88F-93836A07492B}"/>
    <dgm:cxn modelId="{814057DB-796D-4CC3-A9F7-621274944800}" type="presOf" srcId="{9AECF00D-F8E7-45F4-96C3-2B83E6B9BBAD}" destId="{E9650EDF-C8EF-4054-91D8-231817ABDEBD}" srcOrd="0" destOrd="1" presId="urn:microsoft.com/office/officeart/2005/8/layout/vList2"/>
    <dgm:cxn modelId="{726DBAF3-4544-4316-889C-F9580D4C369C}" type="presOf" srcId="{B42602DD-045B-4A51-87FC-20ED60493F81}" destId="{0AAEB1D2-3F9C-4300-8725-5AABD226565D}" srcOrd="0" destOrd="0" presId="urn:microsoft.com/office/officeart/2005/8/layout/vList2"/>
    <dgm:cxn modelId="{9A91A3D8-AC26-4257-A8FC-47E592007565}" type="presParOf" srcId="{F43AB8E2-17B9-4A87-AD3D-F05C51A29F5C}" destId="{F7C391DD-230D-4A3C-B8E8-BDFE8F326E8E}" srcOrd="0" destOrd="0" presId="urn:microsoft.com/office/officeart/2005/8/layout/vList2"/>
    <dgm:cxn modelId="{69C67680-E0B9-49C9-9937-9E7869AE2EFD}" type="presParOf" srcId="{F43AB8E2-17B9-4A87-AD3D-F05C51A29F5C}" destId="{E9650EDF-C8EF-4054-91D8-231817ABDEBD}" srcOrd="1" destOrd="0" presId="urn:microsoft.com/office/officeart/2005/8/layout/vList2"/>
    <dgm:cxn modelId="{D00D5776-E44F-4244-AD3E-6A0DC41FC1C6}" type="presParOf" srcId="{F43AB8E2-17B9-4A87-AD3D-F05C51A29F5C}" destId="{419EFC22-6F48-4D1D-9F82-93647EE8055A}" srcOrd="2" destOrd="0" presId="urn:microsoft.com/office/officeart/2005/8/layout/vList2"/>
    <dgm:cxn modelId="{0D268647-5CA1-48E4-B574-D3C884322DEA}" type="presParOf" srcId="{F43AB8E2-17B9-4A87-AD3D-F05C51A29F5C}" destId="{83383D2A-7B6C-431A-AB9A-FD56F116F6E5}" srcOrd="3" destOrd="0" presId="urn:microsoft.com/office/officeart/2005/8/layout/vList2"/>
    <dgm:cxn modelId="{0DE45FF5-29C9-49DC-8304-E2728F065D87}" type="presParOf" srcId="{F43AB8E2-17B9-4A87-AD3D-F05C51A29F5C}" destId="{E2D5EAC4-8EE7-4EB1-B274-A60D4A87DDED}" srcOrd="4" destOrd="0" presId="urn:microsoft.com/office/officeart/2005/8/layout/vList2"/>
    <dgm:cxn modelId="{72788770-1CEF-48CF-9541-662C8DBCCBD1}" type="presParOf" srcId="{F43AB8E2-17B9-4A87-AD3D-F05C51A29F5C}" destId="{0AAEB1D2-3F9C-4300-8725-5AABD226565D}"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47FA6-B6D7-4B35-8FF1-290987C57AEC}">
      <dsp:nvSpPr>
        <dsp:cNvPr id="0" name=""/>
        <dsp:cNvSpPr/>
      </dsp:nvSpPr>
      <dsp:spPr>
        <a:xfrm>
          <a:off x="0" y="329539"/>
          <a:ext cx="6666833" cy="14364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95732" rIns="517420" bIns="135128" numCol="1" spcCol="1270" anchor="t" anchorCtr="0">
          <a:noAutofit/>
        </a:bodyPr>
        <a:lstStyle/>
        <a:p>
          <a:pPr marL="171450" lvl="1" indent="-171450" algn="l" defTabSz="844550">
            <a:lnSpc>
              <a:spcPct val="90000"/>
            </a:lnSpc>
            <a:spcBef>
              <a:spcPct val="0"/>
            </a:spcBef>
            <a:spcAft>
              <a:spcPct val="15000"/>
            </a:spcAft>
            <a:buChar char="•"/>
          </a:pPr>
          <a:r>
            <a:rPr lang="fr-BE" sz="1900" kern="1200"/>
            <a:t>Claires</a:t>
          </a:r>
          <a:endParaRPr lang="en-US" sz="1900" kern="1200"/>
        </a:p>
        <a:p>
          <a:pPr marL="171450" lvl="1" indent="-171450" algn="l" defTabSz="844550">
            <a:lnSpc>
              <a:spcPct val="90000"/>
            </a:lnSpc>
            <a:spcBef>
              <a:spcPct val="0"/>
            </a:spcBef>
            <a:spcAft>
              <a:spcPct val="15000"/>
            </a:spcAft>
            <a:buChar char="•"/>
          </a:pPr>
          <a:r>
            <a:rPr lang="fr-BE" sz="1900" kern="1200"/>
            <a:t>Concises</a:t>
          </a:r>
          <a:endParaRPr lang="en-US" sz="1900" kern="1200"/>
        </a:p>
        <a:p>
          <a:pPr marL="171450" lvl="1" indent="-171450" algn="l" defTabSz="844550">
            <a:lnSpc>
              <a:spcPct val="90000"/>
            </a:lnSpc>
            <a:spcBef>
              <a:spcPct val="0"/>
            </a:spcBef>
            <a:spcAft>
              <a:spcPct val="15000"/>
            </a:spcAft>
            <a:buChar char="•"/>
          </a:pPr>
          <a:r>
            <a:rPr lang="fr-BE" sz="1900" kern="1200"/>
            <a:t>Fiables</a:t>
          </a:r>
          <a:endParaRPr lang="en-US" sz="1900" kern="1200"/>
        </a:p>
      </dsp:txBody>
      <dsp:txXfrm>
        <a:off x="0" y="329539"/>
        <a:ext cx="6666833" cy="1436400"/>
      </dsp:txXfrm>
    </dsp:sp>
    <dsp:sp modelId="{5E90DD84-E362-4278-87D9-B79864DFF5E8}">
      <dsp:nvSpPr>
        <dsp:cNvPr id="0" name=""/>
        <dsp:cNvSpPr/>
      </dsp:nvSpPr>
      <dsp:spPr>
        <a:xfrm>
          <a:off x="333341" y="49099"/>
          <a:ext cx="4666783" cy="5608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44550">
            <a:lnSpc>
              <a:spcPct val="90000"/>
            </a:lnSpc>
            <a:spcBef>
              <a:spcPct val="0"/>
            </a:spcBef>
            <a:spcAft>
              <a:spcPct val="35000"/>
            </a:spcAft>
            <a:buNone/>
          </a:pPr>
          <a:r>
            <a:rPr lang="fr-BE" sz="1900" kern="1200"/>
            <a:t>Des informations :</a:t>
          </a:r>
          <a:endParaRPr lang="en-US" sz="1900" kern="1200"/>
        </a:p>
      </dsp:txBody>
      <dsp:txXfrm>
        <a:off x="360721" y="76479"/>
        <a:ext cx="4612023" cy="506120"/>
      </dsp:txXfrm>
    </dsp:sp>
    <dsp:sp modelId="{357B330A-91B8-4FFC-BEA3-BF639D7A2313}">
      <dsp:nvSpPr>
        <dsp:cNvPr id="0" name=""/>
        <dsp:cNvSpPr/>
      </dsp:nvSpPr>
      <dsp:spPr>
        <a:xfrm>
          <a:off x="0" y="2148980"/>
          <a:ext cx="6666833" cy="1436400"/>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95732" rIns="517420" bIns="135128" numCol="1" spcCol="1270" anchor="t" anchorCtr="0">
          <a:noAutofit/>
        </a:bodyPr>
        <a:lstStyle/>
        <a:p>
          <a:pPr marL="171450" lvl="1" indent="-171450" algn="l" defTabSz="844550">
            <a:lnSpc>
              <a:spcPct val="90000"/>
            </a:lnSpc>
            <a:spcBef>
              <a:spcPct val="0"/>
            </a:spcBef>
            <a:spcAft>
              <a:spcPct val="15000"/>
            </a:spcAft>
            <a:buChar char="•"/>
          </a:pPr>
          <a:r>
            <a:rPr lang="fr-BE" sz="1900" kern="1200"/>
            <a:t>Leur nom</a:t>
          </a:r>
          <a:endParaRPr lang="en-US" sz="1900" kern="1200"/>
        </a:p>
        <a:p>
          <a:pPr marL="171450" lvl="1" indent="-171450" algn="l" defTabSz="844550">
            <a:lnSpc>
              <a:spcPct val="90000"/>
            </a:lnSpc>
            <a:spcBef>
              <a:spcPct val="0"/>
            </a:spcBef>
            <a:spcAft>
              <a:spcPct val="15000"/>
            </a:spcAft>
            <a:buChar char="•"/>
          </a:pPr>
          <a:r>
            <a:rPr lang="fr-BE" sz="1900" kern="1200"/>
            <a:t>Leur valeur</a:t>
          </a:r>
          <a:endParaRPr lang="en-US" sz="1900" kern="1200"/>
        </a:p>
        <a:p>
          <a:pPr marL="171450" lvl="1" indent="-171450" algn="l" defTabSz="844550">
            <a:lnSpc>
              <a:spcPct val="90000"/>
            </a:lnSpc>
            <a:spcBef>
              <a:spcPct val="0"/>
            </a:spcBef>
            <a:spcAft>
              <a:spcPct val="15000"/>
            </a:spcAft>
            <a:buChar char="•"/>
          </a:pPr>
          <a:r>
            <a:rPr lang="fr-BE" sz="1900" kern="1200"/>
            <a:t>La raison du changement</a:t>
          </a:r>
          <a:endParaRPr lang="en-US" sz="1900" kern="1200"/>
        </a:p>
      </dsp:txBody>
      <dsp:txXfrm>
        <a:off x="0" y="2148980"/>
        <a:ext cx="6666833" cy="1436400"/>
      </dsp:txXfrm>
    </dsp:sp>
    <dsp:sp modelId="{76ACD29E-8A1C-466E-A6DD-B76D2C82AE60}">
      <dsp:nvSpPr>
        <dsp:cNvPr id="0" name=""/>
        <dsp:cNvSpPr/>
      </dsp:nvSpPr>
      <dsp:spPr>
        <a:xfrm>
          <a:off x="333341" y="1868540"/>
          <a:ext cx="4666783" cy="56088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44550">
            <a:lnSpc>
              <a:spcPct val="90000"/>
            </a:lnSpc>
            <a:spcBef>
              <a:spcPct val="0"/>
            </a:spcBef>
            <a:spcAft>
              <a:spcPct val="35000"/>
            </a:spcAft>
            <a:buNone/>
          </a:pPr>
          <a:r>
            <a:rPr lang="fr-BE" sz="1900" kern="1200"/>
            <a:t>Des variables :</a:t>
          </a:r>
          <a:endParaRPr lang="en-US" sz="1900" kern="1200"/>
        </a:p>
      </dsp:txBody>
      <dsp:txXfrm>
        <a:off x="360721" y="1895920"/>
        <a:ext cx="4612023" cy="506120"/>
      </dsp:txXfrm>
    </dsp:sp>
    <dsp:sp modelId="{541D4F0E-B54D-4FC9-8C9D-49FBEBD9FCEA}">
      <dsp:nvSpPr>
        <dsp:cNvPr id="0" name=""/>
        <dsp:cNvSpPr/>
      </dsp:nvSpPr>
      <dsp:spPr>
        <a:xfrm>
          <a:off x="0" y="3968420"/>
          <a:ext cx="6666833" cy="143640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95732" rIns="517420" bIns="135128" numCol="1" spcCol="1270" anchor="t" anchorCtr="0">
          <a:noAutofit/>
        </a:bodyPr>
        <a:lstStyle/>
        <a:p>
          <a:pPr marL="171450" lvl="1" indent="-171450" algn="l" defTabSz="844550">
            <a:lnSpc>
              <a:spcPct val="90000"/>
            </a:lnSpc>
            <a:spcBef>
              <a:spcPct val="0"/>
            </a:spcBef>
            <a:spcAft>
              <a:spcPct val="15000"/>
            </a:spcAft>
            <a:buChar char="•"/>
          </a:pPr>
          <a:r>
            <a:rPr lang="fr-BE" sz="1900" kern="1200"/>
            <a:t>Un timestamp</a:t>
          </a:r>
          <a:endParaRPr lang="en-US" sz="1900" kern="1200"/>
        </a:p>
        <a:p>
          <a:pPr marL="171450" lvl="1" indent="-171450" algn="l" defTabSz="844550">
            <a:lnSpc>
              <a:spcPct val="90000"/>
            </a:lnSpc>
            <a:spcBef>
              <a:spcPct val="0"/>
            </a:spcBef>
            <a:spcAft>
              <a:spcPct val="15000"/>
            </a:spcAft>
            <a:buChar char="•"/>
          </a:pPr>
          <a:r>
            <a:rPr lang="fr-BE" sz="1900" kern="1200"/>
            <a:t>Le déclencheur</a:t>
          </a:r>
          <a:endParaRPr lang="en-US" sz="1900" kern="1200"/>
        </a:p>
        <a:p>
          <a:pPr marL="171450" lvl="1" indent="-171450" algn="l" defTabSz="844550">
            <a:lnSpc>
              <a:spcPct val="90000"/>
            </a:lnSpc>
            <a:spcBef>
              <a:spcPct val="0"/>
            </a:spcBef>
            <a:spcAft>
              <a:spcPct val="15000"/>
            </a:spcAft>
            <a:buChar char="•"/>
          </a:pPr>
          <a:r>
            <a:rPr lang="fr-BE" sz="1900" kern="1200"/>
            <a:t>L’action qui en découle</a:t>
          </a:r>
          <a:endParaRPr lang="en-US" sz="1900" kern="1200"/>
        </a:p>
      </dsp:txBody>
      <dsp:txXfrm>
        <a:off x="0" y="3968420"/>
        <a:ext cx="6666833" cy="1436400"/>
      </dsp:txXfrm>
    </dsp:sp>
    <dsp:sp modelId="{2A8C10A0-A95E-41DA-9997-1E1D7723937D}">
      <dsp:nvSpPr>
        <dsp:cNvPr id="0" name=""/>
        <dsp:cNvSpPr/>
      </dsp:nvSpPr>
      <dsp:spPr>
        <a:xfrm>
          <a:off x="333341" y="3687980"/>
          <a:ext cx="4666783" cy="56088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44550">
            <a:lnSpc>
              <a:spcPct val="90000"/>
            </a:lnSpc>
            <a:spcBef>
              <a:spcPct val="0"/>
            </a:spcBef>
            <a:spcAft>
              <a:spcPct val="35000"/>
            </a:spcAft>
            <a:buNone/>
          </a:pPr>
          <a:r>
            <a:rPr lang="fr-BE" sz="1900" kern="1200"/>
            <a:t>Des évènements :</a:t>
          </a:r>
          <a:endParaRPr lang="en-US" sz="1900" kern="1200"/>
        </a:p>
      </dsp:txBody>
      <dsp:txXfrm>
        <a:off x="360721" y="3715360"/>
        <a:ext cx="4612023"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C391DD-230D-4A3C-B8E8-BDFE8F326E8E}">
      <dsp:nvSpPr>
        <dsp:cNvPr id="0" name=""/>
        <dsp:cNvSpPr/>
      </dsp:nvSpPr>
      <dsp:spPr>
        <a:xfrm>
          <a:off x="0" y="2047"/>
          <a:ext cx="10389952"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fr-BE" sz="1900" kern="1200"/>
            <a:t>Fréquence :</a:t>
          </a:r>
          <a:endParaRPr lang="en-US" sz="1900" kern="1200"/>
        </a:p>
      </dsp:txBody>
      <dsp:txXfrm>
        <a:off x="22246" y="24293"/>
        <a:ext cx="10345460" cy="411223"/>
      </dsp:txXfrm>
    </dsp:sp>
    <dsp:sp modelId="{E9650EDF-C8EF-4054-91D8-231817ABDEBD}">
      <dsp:nvSpPr>
        <dsp:cNvPr id="0" name=""/>
        <dsp:cNvSpPr/>
      </dsp:nvSpPr>
      <dsp:spPr>
        <a:xfrm>
          <a:off x="0" y="457762"/>
          <a:ext cx="10389952"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88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fr-BE" sz="1500" kern="1200"/>
            <a:t>Toujours – Systématiquement</a:t>
          </a:r>
          <a:endParaRPr lang="en-US" sz="1500" kern="1200"/>
        </a:p>
        <a:p>
          <a:pPr marL="114300" lvl="1" indent="-114300" algn="l" defTabSz="666750">
            <a:lnSpc>
              <a:spcPct val="90000"/>
            </a:lnSpc>
            <a:spcBef>
              <a:spcPct val="0"/>
            </a:spcBef>
            <a:spcAft>
              <a:spcPct val="20000"/>
            </a:spcAft>
            <a:buChar char="•"/>
          </a:pPr>
          <a:r>
            <a:rPr lang="fr-BE" sz="1500" kern="1200"/>
            <a:t>Période fixe (toutes les x minutes, toutes les x opérations…)</a:t>
          </a:r>
          <a:endParaRPr lang="en-US" sz="1500" kern="1200"/>
        </a:p>
        <a:p>
          <a:pPr marL="114300" lvl="1" indent="-114300" algn="l" defTabSz="666750">
            <a:lnSpc>
              <a:spcPct val="90000"/>
            </a:lnSpc>
            <a:spcBef>
              <a:spcPct val="0"/>
            </a:spcBef>
            <a:spcAft>
              <a:spcPct val="20000"/>
            </a:spcAft>
            <a:buChar char="•"/>
          </a:pPr>
          <a:r>
            <a:rPr lang="fr-BE" sz="1500" kern="1200"/>
            <a:t>Aléatoire</a:t>
          </a:r>
          <a:endParaRPr lang="en-US" sz="1500" kern="1200"/>
        </a:p>
      </dsp:txBody>
      <dsp:txXfrm>
        <a:off x="0" y="457762"/>
        <a:ext cx="10389952" cy="786599"/>
      </dsp:txXfrm>
    </dsp:sp>
    <dsp:sp modelId="{419EFC22-6F48-4D1D-9F82-93647EE8055A}">
      <dsp:nvSpPr>
        <dsp:cNvPr id="0" name=""/>
        <dsp:cNvSpPr/>
      </dsp:nvSpPr>
      <dsp:spPr>
        <a:xfrm>
          <a:off x="0" y="1244362"/>
          <a:ext cx="10389952"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fr-BE" sz="1900" kern="1200"/>
            <a:t>Criticité :</a:t>
          </a:r>
          <a:endParaRPr lang="en-US" sz="1900" kern="1200"/>
        </a:p>
      </dsp:txBody>
      <dsp:txXfrm>
        <a:off x="22246" y="1266608"/>
        <a:ext cx="10345460" cy="411223"/>
      </dsp:txXfrm>
    </dsp:sp>
    <dsp:sp modelId="{83383D2A-7B6C-431A-AB9A-FD56F116F6E5}">
      <dsp:nvSpPr>
        <dsp:cNvPr id="0" name=""/>
        <dsp:cNvSpPr/>
      </dsp:nvSpPr>
      <dsp:spPr>
        <a:xfrm>
          <a:off x="0" y="1700077"/>
          <a:ext cx="10389952"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88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fr-BE" sz="1500" kern="1200"/>
            <a:t>Perte/Incohérences de données ?</a:t>
          </a:r>
          <a:endParaRPr lang="en-US" sz="1500" kern="1200"/>
        </a:p>
        <a:p>
          <a:pPr marL="114300" lvl="1" indent="-114300" algn="l" defTabSz="666750">
            <a:lnSpc>
              <a:spcPct val="90000"/>
            </a:lnSpc>
            <a:spcBef>
              <a:spcPct val="0"/>
            </a:spcBef>
            <a:spcAft>
              <a:spcPct val="20000"/>
            </a:spcAft>
            <a:buChar char="•"/>
          </a:pPr>
          <a:r>
            <a:rPr lang="fr-BE" sz="1500" kern="1200"/>
            <a:t>Opérations dangereuses ? (robot, automate, circuit de puissance…)</a:t>
          </a:r>
          <a:endParaRPr lang="en-US" sz="1500" kern="1200"/>
        </a:p>
        <a:p>
          <a:pPr marL="114300" lvl="1" indent="-114300" algn="l" defTabSz="666750">
            <a:lnSpc>
              <a:spcPct val="90000"/>
            </a:lnSpc>
            <a:spcBef>
              <a:spcPct val="0"/>
            </a:spcBef>
            <a:spcAft>
              <a:spcPct val="20000"/>
            </a:spcAft>
            <a:buChar char="•"/>
          </a:pPr>
          <a:r>
            <a:rPr lang="fr-BE" sz="1500" kern="1200"/>
            <a:t>Utilisateur informé ?</a:t>
          </a:r>
          <a:endParaRPr lang="en-US" sz="1500" kern="1200"/>
        </a:p>
      </dsp:txBody>
      <dsp:txXfrm>
        <a:off x="0" y="1700077"/>
        <a:ext cx="10389952" cy="786599"/>
      </dsp:txXfrm>
    </dsp:sp>
    <dsp:sp modelId="{E2D5EAC4-8EE7-4EB1-B274-A60D4A87DDED}">
      <dsp:nvSpPr>
        <dsp:cNvPr id="0" name=""/>
        <dsp:cNvSpPr/>
      </dsp:nvSpPr>
      <dsp:spPr>
        <a:xfrm>
          <a:off x="0" y="2486677"/>
          <a:ext cx="10389952"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fr-BE" sz="1900" kern="1200"/>
            <a:t>Impact :</a:t>
          </a:r>
          <a:endParaRPr lang="en-US" sz="1900" kern="1200"/>
        </a:p>
      </dsp:txBody>
      <dsp:txXfrm>
        <a:off x="22246" y="2508923"/>
        <a:ext cx="10345460" cy="411223"/>
      </dsp:txXfrm>
    </dsp:sp>
    <dsp:sp modelId="{0AAEB1D2-3F9C-4300-8725-5AABD226565D}">
      <dsp:nvSpPr>
        <dsp:cNvPr id="0" name=""/>
        <dsp:cNvSpPr/>
      </dsp:nvSpPr>
      <dsp:spPr>
        <a:xfrm>
          <a:off x="0" y="2942392"/>
          <a:ext cx="10389952" cy="1297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88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fr-BE" sz="1500" kern="1200"/>
            <a:t>Combien d’utilisateurs ?</a:t>
          </a:r>
          <a:endParaRPr lang="en-US" sz="1500" kern="1200"/>
        </a:p>
        <a:p>
          <a:pPr marL="114300" lvl="1" indent="-114300" algn="l" defTabSz="666750">
            <a:lnSpc>
              <a:spcPct val="90000"/>
            </a:lnSpc>
            <a:spcBef>
              <a:spcPct val="0"/>
            </a:spcBef>
            <a:spcAft>
              <a:spcPct val="20000"/>
            </a:spcAft>
            <a:buChar char="•"/>
          </a:pPr>
          <a:r>
            <a:rPr lang="fr-BE" sz="1500" kern="1200"/>
            <a:t>Combien de sociétés ?</a:t>
          </a:r>
          <a:endParaRPr lang="en-US" sz="1500" kern="1200"/>
        </a:p>
        <a:p>
          <a:pPr marL="114300" lvl="1" indent="-114300" algn="l" defTabSz="666750">
            <a:lnSpc>
              <a:spcPct val="90000"/>
            </a:lnSpc>
            <a:spcBef>
              <a:spcPct val="0"/>
            </a:spcBef>
            <a:spcAft>
              <a:spcPct val="20000"/>
            </a:spcAft>
            <a:buChar char="•"/>
          </a:pPr>
          <a:r>
            <a:rPr lang="fr-BE" sz="1500" kern="1200"/>
            <a:t>Le programme est totalement bloqué ? Partiellement utilisable ?</a:t>
          </a:r>
          <a:endParaRPr lang="en-US" sz="1500" kern="1200"/>
        </a:p>
        <a:p>
          <a:pPr marL="114300" lvl="1" indent="-114300" algn="l" defTabSz="666750">
            <a:lnSpc>
              <a:spcPct val="90000"/>
            </a:lnSpc>
            <a:spcBef>
              <a:spcPct val="0"/>
            </a:spcBef>
            <a:spcAft>
              <a:spcPct val="20000"/>
            </a:spcAft>
            <a:buChar char="•"/>
          </a:pPr>
          <a:r>
            <a:rPr lang="fr-BE" sz="1500" kern="1200"/>
            <a:t>Ligne de production à l’arrêt ?</a:t>
          </a:r>
          <a:endParaRPr lang="en-US" sz="1500" kern="1200"/>
        </a:p>
        <a:p>
          <a:pPr marL="114300" lvl="1" indent="-114300" algn="l" defTabSz="666750">
            <a:lnSpc>
              <a:spcPct val="90000"/>
            </a:lnSpc>
            <a:spcBef>
              <a:spcPct val="0"/>
            </a:spcBef>
            <a:spcAft>
              <a:spcPct val="20000"/>
            </a:spcAft>
            <a:buChar char="•"/>
          </a:pPr>
          <a:r>
            <a:rPr lang="fr-BE" sz="1500" kern="1200"/>
            <a:t>…</a:t>
          </a:r>
          <a:endParaRPr lang="en-US" sz="1500" kern="1200"/>
        </a:p>
      </dsp:txBody>
      <dsp:txXfrm>
        <a:off x="0" y="2942392"/>
        <a:ext cx="10389952" cy="129788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CFF36D-EADC-9D86-56A6-E59CBE4974A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E"/>
          </a:p>
        </p:txBody>
      </p:sp>
      <p:sp>
        <p:nvSpPr>
          <p:cNvPr id="3" name="Sous-titre 2">
            <a:extLst>
              <a:ext uri="{FF2B5EF4-FFF2-40B4-BE49-F238E27FC236}">
                <a16:creationId xmlns:a16="http://schemas.microsoft.com/office/drawing/2014/main" id="{AFF24875-A1B1-5949-838E-28ED909944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E"/>
          </a:p>
        </p:txBody>
      </p:sp>
      <p:sp>
        <p:nvSpPr>
          <p:cNvPr id="4" name="Espace réservé de la date 3">
            <a:extLst>
              <a:ext uri="{FF2B5EF4-FFF2-40B4-BE49-F238E27FC236}">
                <a16:creationId xmlns:a16="http://schemas.microsoft.com/office/drawing/2014/main" id="{747371D3-CF4E-AA5C-2D70-2F6E073C54C6}"/>
              </a:ext>
            </a:extLst>
          </p:cNvPr>
          <p:cNvSpPr>
            <a:spLocks noGrp="1"/>
          </p:cNvSpPr>
          <p:nvPr>
            <p:ph type="dt" sz="half" idx="10"/>
          </p:nvPr>
        </p:nvSpPr>
        <p:spPr/>
        <p:txBody>
          <a:bodyPr/>
          <a:lstStyle/>
          <a:p>
            <a:fld id="{74D477C6-E89F-4AE3-BA7E-C917AD85CD94}" type="datetimeFigureOut">
              <a:rPr lang="fr-BE" smtClean="0"/>
              <a:t>09-03-25</a:t>
            </a:fld>
            <a:endParaRPr lang="fr-BE"/>
          </a:p>
        </p:txBody>
      </p:sp>
      <p:sp>
        <p:nvSpPr>
          <p:cNvPr id="5" name="Espace réservé du pied de page 4">
            <a:extLst>
              <a:ext uri="{FF2B5EF4-FFF2-40B4-BE49-F238E27FC236}">
                <a16:creationId xmlns:a16="http://schemas.microsoft.com/office/drawing/2014/main" id="{A5AEDF39-F8F7-2F4F-1E31-C8ECB37EAE2A}"/>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FD162699-5536-6DD6-5FED-A02D7AC83829}"/>
              </a:ext>
            </a:extLst>
          </p:cNvPr>
          <p:cNvSpPr>
            <a:spLocks noGrp="1"/>
          </p:cNvSpPr>
          <p:nvPr>
            <p:ph type="sldNum" sz="quarter" idx="12"/>
          </p:nvPr>
        </p:nvSpPr>
        <p:spPr/>
        <p:txBody>
          <a:bodyPr/>
          <a:lstStyle/>
          <a:p>
            <a:fld id="{C2A0AF90-D528-4F8F-8DEA-66827BD6D2B1}" type="slidenum">
              <a:rPr lang="fr-BE" smtClean="0"/>
              <a:t>‹N°›</a:t>
            </a:fld>
            <a:endParaRPr lang="fr-BE"/>
          </a:p>
        </p:txBody>
      </p:sp>
    </p:spTree>
    <p:extLst>
      <p:ext uri="{BB962C8B-B14F-4D97-AF65-F5344CB8AC3E}">
        <p14:creationId xmlns:p14="http://schemas.microsoft.com/office/powerpoint/2010/main" val="2195279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231BEA-2F72-A2F4-B9BD-F2B6494E0E67}"/>
              </a:ext>
            </a:extLst>
          </p:cNvPr>
          <p:cNvSpPr>
            <a:spLocks noGrp="1"/>
          </p:cNvSpPr>
          <p:nvPr>
            <p:ph type="title"/>
          </p:nvPr>
        </p:nvSpPr>
        <p:spPr/>
        <p:txBody>
          <a:bodyPr/>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D5A6E478-9D3B-1B93-D1E3-B66750061A4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19BBFA0F-0EDD-D61C-F597-306C0215207C}"/>
              </a:ext>
            </a:extLst>
          </p:cNvPr>
          <p:cNvSpPr>
            <a:spLocks noGrp="1"/>
          </p:cNvSpPr>
          <p:nvPr>
            <p:ph type="dt" sz="half" idx="10"/>
          </p:nvPr>
        </p:nvSpPr>
        <p:spPr/>
        <p:txBody>
          <a:bodyPr/>
          <a:lstStyle/>
          <a:p>
            <a:fld id="{74D477C6-E89F-4AE3-BA7E-C917AD85CD94}" type="datetimeFigureOut">
              <a:rPr lang="fr-BE" smtClean="0"/>
              <a:t>09-03-25</a:t>
            </a:fld>
            <a:endParaRPr lang="fr-BE"/>
          </a:p>
        </p:txBody>
      </p:sp>
      <p:sp>
        <p:nvSpPr>
          <p:cNvPr id="5" name="Espace réservé du pied de page 4">
            <a:extLst>
              <a:ext uri="{FF2B5EF4-FFF2-40B4-BE49-F238E27FC236}">
                <a16:creationId xmlns:a16="http://schemas.microsoft.com/office/drawing/2014/main" id="{C285D1C9-AA47-3F11-7617-18B8CE5E2A51}"/>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11934D1F-1BA2-F6E6-829A-D8FA6E3A3D31}"/>
              </a:ext>
            </a:extLst>
          </p:cNvPr>
          <p:cNvSpPr>
            <a:spLocks noGrp="1"/>
          </p:cNvSpPr>
          <p:nvPr>
            <p:ph type="sldNum" sz="quarter" idx="12"/>
          </p:nvPr>
        </p:nvSpPr>
        <p:spPr/>
        <p:txBody>
          <a:bodyPr/>
          <a:lstStyle/>
          <a:p>
            <a:fld id="{C2A0AF90-D528-4F8F-8DEA-66827BD6D2B1}" type="slidenum">
              <a:rPr lang="fr-BE" smtClean="0"/>
              <a:t>‹N°›</a:t>
            </a:fld>
            <a:endParaRPr lang="fr-BE"/>
          </a:p>
        </p:txBody>
      </p:sp>
    </p:spTree>
    <p:extLst>
      <p:ext uri="{BB962C8B-B14F-4D97-AF65-F5344CB8AC3E}">
        <p14:creationId xmlns:p14="http://schemas.microsoft.com/office/powerpoint/2010/main" val="2584498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368188B-36DC-FD68-AC92-21701108141A}"/>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090EDCAD-C854-D97A-7E77-F544509F471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21F10703-F991-661C-BA12-D39E51F002FB}"/>
              </a:ext>
            </a:extLst>
          </p:cNvPr>
          <p:cNvSpPr>
            <a:spLocks noGrp="1"/>
          </p:cNvSpPr>
          <p:nvPr>
            <p:ph type="dt" sz="half" idx="10"/>
          </p:nvPr>
        </p:nvSpPr>
        <p:spPr/>
        <p:txBody>
          <a:bodyPr/>
          <a:lstStyle/>
          <a:p>
            <a:fld id="{74D477C6-E89F-4AE3-BA7E-C917AD85CD94}" type="datetimeFigureOut">
              <a:rPr lang="fr-BE" smtClean="0"/>
              <a:t>09-03-25</a:t>
            </a:fld>
            <a:endParaRPr lang="fr-BE"/>
          </a:p>
        </p:txBody>
      </p:sp>
      <p:sp>
        <p:nvSpPr>
          <p:cNvPr id="5" name="Espace réservé du pied de page 4">
            <a:extLst>
              <a:ext uri="{FF2B5EF4-FFF2-40B4-BE49-F238E27FC236}">
                <a16:creationId xmlns:a16="http://schemas.microsoft.com/office/drawing/2014/main" id="{321A9983-22DF-FA91-CA28-34BF6245F510}"/>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3D0223E1-919D-1C49-D399-9624FD3A7EAB}"/>
              </a:ext>
            </a:extLst>
          </p:cNvPr>
          <p:cNvSpPr>
            <a:spLocks noGrp="1"/>
          </p:cNvSpPr>
          <p:nvPr>
            <p:ph type="sldNum" sz="quarter" idx="12"/>
          </p:nvPr>
        </p:nvSpPr>
        <p:spPr/>
        <p:txBody>
          <a:bodyPr/>
          <a:lstStyle/>
          <a:p>
            <a:fld id="{C2A0AF90-D528-4F8F-8DEA-66827BD6D2B1}" type="slidenum">
              <a:rPr lang="fr-BE" smtClean="0"/>
              <a:t>‹N°›</a:t>
            </a:fld>
            <a:endParaRPr lang="fr-BE"/>
          </a:p>
        </p:txBody>
      </p:sp>
    </p:spTree>
    <p:extLst>
      <p:ext uri="{BB962C8B-B14F-4D97-AF65-F5344CB8AC3E}">
        <p14:creationId xmlns:p14="http://schemas.microsoft.com/office/powerpoint/2010/main" val="173934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C4107E-A4E9-03EC-FFEC-A840C0F9A9A8}"/>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69D9EF9F-4EAC-CBC7-481A-73D139A896B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7EC10FC8-36C5-FA1A-3F93-AF7AC02E7677}"/>
              </a:ext>
            </a:extLst>
          </p:cNvPr>
          <p:cNvSpPr>
            <a:spLocks noGrp="1"/>
          </p:cNvSpPr>
          <p:nvPr>
            <p:ph type="dt" sz="half" idx="10"/>
          </p:nvPr>
        </p:nvSpPr>
        <p:spPr/>
        <p:txBody>
          <a:bodyPr/>
          <a:lstStyle/>
          <a:p>
            <a:fld id="{74D477C6-E89F-4AE3-BA7E-C917AD85CD94}" type="datetimeFigureOut">
              <a:rPr lang="fr-BE" smtClean="0"/>
              <a:t>09-03-25</a:t>
            </a:fld>
            <a:endParaRPr lang="fr-BE"/>
          </a:p>
        </p:txBody>
      </p:sp>
      <p:sp>
        <p:nvSpPr>
          <p:cNvPr id="5" name="Espace réservé du pied de page 4">
            <a:extLst>
              <a:ext uri="{FF2B5EF4-FFF2-40B4-BE49-F238E27FC236}">
                <a16:creationId xmlns:a16="http://schemas.microsoft.com/office/drawing/2014/main" id="{114ADDA1-6CD8-20F8-E1B5-8D0C0052F3E6}"/>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38C4DBF5-38C4-E951-5FD2-41465E0715E6}"/>
              </a:ext>
            </a:extLst>
          </p:cNvPr>
          <p:cNvSpPr>
            <a:spLocks noGrp="1"/>
          </p:cNvSpPr>
          <p:nvPr>
            <p:ph type="sldNum" sz="quarter" idx="12"/>
          </p:nvPr>
        </p:nvSpPr>
        <p:spPr/>
        <p:txBody>
          <a:bodyPr/>
          <a:lstStyle/>
          <a:p>
            <a:fld id="{C2A0AF90-D528-4F8F-8DEA-66827BD6D2B1}" type="slidenum">
              <a:rPr lang="fr-BE" smtClean="0"/>
              <a:t>‹N°›</a:t>
            </a:fld>
            <a:endParaRPr lang="fr-BE"/>
          </a:p>
        </p:txBody>
      </p:sp>
    </p:spTree>
    <p:extLst>
      <p:ext uri="{BB962C8B-B14F-4D97-AF65-F5344CB8AC3E}">
        <p14:creationId xmlns:p14="http://schemas.microsoft.com/office/powerpoint/2010/main" val="1368496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844AF8-3B91-A690-901F-32D4C82A7DB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E"/>
          </a:p>
        </p:txBody>
      </p:sp>
      <p:sp>
        <p:nvSpPr>
          <p:cNvPr id="3" name="Espace réservé du texte 2">
            <a:extLst>
              <a:ext uri="{FF2B5EF4-FFF2-40B4-BE49-F238E27FC236}">
                <a16:creationId xmlns:a16="http://schemas.microsoft.com/office/drawing/2014/main" id="{94D8C186-75DD-BD62-AC56-0D45F6F76F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226FE67-C920-8A04-C713-5B03C5C3E1CF}"/>
              </a:ext>
            </a:extLst>
          </p:cNvPr>
          <p:cNvSpPr>
            <a:spLocks noGrp="1"/>
          </p:cNvSpPr>
          <p:nvPr>
            <p:ph type="dt" sz="half" idx="10"/>
          </p:nvPr>
        </p:nvSpPr>
        <p:spPr/>
        <p:txBody>
          <a:bodyPr/>
          <a:lstStyle/>
          <a:p>
            <a:fld id="{74D477C6-E89F-4AE3-BA7E-C917AD85CD94}" type="datetimeFigureOut">
              <a:rPr lang="fr-BE" smtClean="0"/>
              <a:t>09-03-25</a:t>
            </a:fld>
            <a:endParaRPr lang="fr-BE"/>
          </a:p>
        </p:txBody>
      </p:sp>
      <p:sp>
        <p:nvSpPr>
          <p:cNvPr id="5" name="Espace réservé du pied de page 4">
            <a:extLst>
              <a:ext uri="{FF2B5EF4-FFF2-40B4-BE49-F238E27FC236}">
                <a16:creationId xmlns:a16="http://schemas.microsoft.com/office/drawing/2014/main" id="{7B1C657D-DC6F-7011-FE92-4DFF21A7FDEB}"/>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08311777-3789-1CCB-01D8-02AE843D3515}"/>
              </a:ext>
            </a:extLst>
          </p:cNvPr>
          <p:cNvSpPr>
            <a:spLocks noGrp="1"/>
          </p:cNvSpPr>
          <p:nvPr>
            <p:ph type="sldNum" sz="quarter" idx="12"/>
          </p:nvPr>
        </p:nvSpPr>
        <p:spPr/>
        <p:txBody>
          <a:bodyPr/>
          <a:lstStyle/>
          <a:p>
            <a:fld id="{C2A0AF90-D528-4F8F-8DEA-66827BD6D2B1}" type="slidenum">
              <a:rPr lang="fr-BE" smtClean="0"/>
              <a:t>‹N°›</a:t>
            </a:fld>
            <a:endParaRPr lang="fr-BE"/>
          </a:p>
        </p:txBody>
      </p:sp>
    </p:spTree>
    <p:extLst>
      <p:ext uri="{BB962C8B-B14F-4D97-AF65-F5344CB8AC3E}">
        <p14:creationId xmlns:p14="http://schemas.microsoft.com/office/powerpoint/2010/main" val="3981050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D57454-DABC-7CB6-4A9F-4EF0A9B8D2EC}"/>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AA2360AE-5974-09CF-ED45-7030CB26E4C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a:extLst>
              <a:ext uri="{FF2B5EF4-FFF2-40B4-BE49-F238E27FC236}">
                <a16:creationId xmlns:a16="http://schemas.microsoft.com/office/drawing/2014/main" id="{97A8F310-0884-2691-2DA7-82001CF6890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a:extLst>
              <a:ext uri="{FF2B5EF4-FFF2-40B4-BE49-F238E27FC236}">
                <a16:creationId xmlns:a16="http://schemas.microsoft.com/office/drawing/2014/main" id="{ADD9B86F-4522-0163-069A-68CB7472A29B}"/>
              </a:ext>
            </a:extLst>
          </p:cNvPr>
          <p:cNvSpPr>
            <a:spLocks noGrp="1"/>
          </p:cNvSpPr>
          <p:nvPr>
            <p:ph type="dt" sz="half" idx="10"/>
          </p:nvPr>
        </p:nvSpPr>
        <p:spPr/>
        <p:txBody>
          <a:bodyPr/>
          <a:lstStyle/>
          <a:p>
            <a:fld id="{74D477C6-E89F-4AE3-BA7E-C917AD85CD94}" type="datetimeFigureOut">
              <a:rPr lang="fr-BE" smtClean="0"/>
              <a:t>09-03-25</a:t>
            </a:fld>
            <a:endParaRPr lang="fr-BE"/>
          </a:p>
        </p:txBody>
      </p:sp>
      <p:sp>
        <p:nvSpPr>
          <p:cNvPr id="6" name="Espace réservé du pied de page 5">
            <a:extLst>
              <a:ext uri="{FF2B5EF4-FFF2-40B4-BE49-F238E27FC236}">
                <a16:creationId xmlns:a16="http://schemas.microsoft.com/office/drawing/2014/main" id="{0FABCAFD-F858-8A89-41E2-B60EF9C1DA0A}"/>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EE38DDA7-E68F-70DB-099D-A2B739B12C52}"/>
              </a:ext>
            </a:extLst>
          </p:cNvPr>
          <p:cNvSpPr>
            <a:spLocks noGrp="1"/>
          </p:cNvSpPr>
          <p:nvPr>
            <p:ph type="sldNum" sz="quarter" idx="12"/>
          </p:nvPr>
        </p:nvSpPr>
        <p:spPr/>
        <p:txBody>
          <a:bodyPr/>
          <a:lstStyle/>
          <a:p>
            <a:fld id="{C2A0AF90-D528-4F8F-8DEA-66827BD6D2B1}" type="slidenum">
              <a:rPr lang="fr-BE" smtClean="0"/>
              <a:t>‹N°›</a:t>
            </a:fld>
            <a:endParaRPr lang="fr-BE"/>
          </a:p>
        </p:txBody>
      </p:sp>
    </p:spTree>
    <p:extLst>
      <p:ext uri="{BB962C8B-B14F-4D97-AF65-F5344CB8AC3E}">
        <p14:creationId xmlns:p14="http://schemas.microsoft.com/office/powerpoint/2010/main" val="2657324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2DDA94-AB1E-5B25-9301-86FE263036CD}"/>
              </a:ext>
            </a:extLst>
          </p:cNvPr>
          <p:cNvSpPr>
            <a:spLocks noGrp="1"/>
          </p:cNvSpPr>
          <p:nvPr>
            <p:ph type="title"/>
          </p:nvPr>
        </p:nvSpPr>
        <p:spPr>
          <a:xfrm>
            <a:off x="839788" y="365125"/>
            <a:ext cx="10515600" cy="1325563"/>
          </a:xfrm>
        </p:spPr>
        <p:txBody>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2F35BC12-0012-ACC3-4379-C7FC79FC6E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A75E3EC-B518-85C8-E1A8-AB112503DDE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a:extLst>
              <a:ext uri="{FF2B5EF4-FFF2-40B4-BE49-F238E27FC236}">
                <a16:creationId xmlns:a16="http://schemas.microsoft.com/office/drawing/2014/main" id="{1189C3FB-0374-6D89-7D91-3757166788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E6549FB-191D-9D00-EE5D-683C036A6E5E}"/>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a:extLst>
              <a:ext uri="{FF2B5EF4-FFF2-40B4-BE49-F238E27FC236}">
                <a16:creationId xmlns:a16="http://schemas.microsoft.com/office/drawing/2014/main" id="{1C215B6A-881B-E2B6-2274-E2A81172B3CB}"/>
              </a:ext>
            </a:extLst>
          </p:cNvPr>
          <p:cNvSpPr>
            <a:spLocks noGrp="1"/>
          </p:cNvSpPr>
          <p:nvPr>
            <p:ph type="dt" sz="half" idx="10"/>
          </p:nvPr>
        </p:nvSpPr>
        <p:spPr/>
        <p:txBody>
          <a:bodyPr/>
          <a:lstStyle/>
          <a:p>
            <a:fld id="{74D477C6-E89F-4AE3-BA7E-C917AD85CD94}" type="datetimeFigureOut">
              <a:rPr lang="fr-BE" smtClean="0"/>
              <a:t>09-03-25</a:t>
            </a:fld>
            <a:endParaRPr lang="fr-BE"/>
          </a:p>
        </p:txBody>
      </p:sp>
      <p:sp>
        <p:nvSpPr>
          <p:cNvPr id="8" name="Espace réservé du pied de page 7">
            <a:extLst>
              <a:ext uri="{FF2B5EF4-FFF2-40B4-BE49-F238E27FC236}">
                <a16:creationId xmlns:a16="http://schemas.microsoft.com/office/drawing/2014/main" id="{477311EE-A6C7-1633-5386-82079C1CF83E}"/>
              </a:ext>
            </a:extLst>
          </p:cNvPr>
          <p:cNvSpPr>
            <a:spLocks noGrp="1"/>
          </p:cNvSpPr>
          <p:nvPr>
            <p:ph type="ftr" sz="quarter" idx="11"/>
          </p:nvPr>
        </p:nvSpPr>
        <p:spPr/>
        <p:txBody>
          <a:bodyPr/>
          <a:lstStyle/>
          <a:p>
            <a:endParaRPr lang="fr-BE"/>
          </a:p>
        </p:txBody>
      </p:sp>
      <p:sp>
        <p:nvSpPr>
          <p:cNvPr id="9" name="Espace réservé du numéro de diapositive 8">
            <a:extLst>
              <a:ext uri="{FF2B5EF4-FFF2-40B4-BE49-F238E27FC236}">
                <a16:creationId xmlns:a16="http://schemas.microsoft.com/office/drawing/2014/main" id="{06D431DB-AA72-7508-851B-151541061CF2}"/>
              </a:ext>
            </a:extLst>
          </p:cNvPr>
          <p:cNvSpPr>
            <a:spLocks noGrp="1"/>
          </p:cNvSpPr>
          <p:nvPr>
            <p:ph type="sldNum" sz="quarter" idx="12"/>
          </p:nvPr>
        </p:nvSpPr>
        <p:spPr/>
        <p:txBody>
          <a:bodyPr/>
          <a:lstStyle/>
          <a:p>
            <a:fld id="{C2A0AF90-D528-4F8F-8DEA-66827BD6D2B1}" type="slidenum">
              <a:rPr lang="fr-BE" smtClean="0"/>
              <a:t>‹N°›</a:t>
            </a:fld>
            <a:endParaRPr lang="fr-BE"/>
          </a:p>
        </p:txBody>
      </p:sp>
    </p:spTree>
    <p:extLst>
      <p:ext uri="{BB962C8B-B14F-4D97-AF65-F5344CB8AC3E}">
        <p14:creationId xmlns:p14="http://schemas.microsoft.com/office/powerpoint/2010/main" val="2469018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7C4E60-60C7-33A1-FD0C-DF3493C02A06}"/>
              </a:ext>
            </a:extLst>
          </p:cNvPr>
          <p:cNvSpPr>
            <a:spLocks noGrp="1"/>
          </p:cNvSpPr>
          <p:nvPr>
            <p:ph type="title"/>
          </p:nvPr>
        </p:nvSpPr>
        <p:spPr/>
        <p:txBody>
          <a:bodyPr/>
          <a:lstStyle/>
          <a:p>
            <a:r>
              <a:rPr lang="fr-FR"/>
              <a:t>Modifiez le style du titre</a:t>
            </a:r>
            <a:endParaRPr lang="fr-BE"/>
          </a:p>
        </p:txBody>
      </p:sp>
      <p:sp>
        <p:nvSpPr>
          <p:cNvPr id="3" name="Espace réservé de la date 2">
            <a:extLst>
              <a:ext uri="{FF2B5EF4-FFF2-40B4-BE49-F238E27FC236}">
                <a16:creationId xmlns:a16="http://schemas.microsoft.com/office/drawing/2014/main" id="{708A0673-74F1-B752-3524-A4950AAF65B3}"/>
              </a:ext>
            </a:extLst>
          </p:cNvPr>
          <p:cNvSpPr>
            <a:spLocks noGrp="1"/>
          </p:cNvSpPr>
          <p:nvPr>
            <p:ph type="dt" sz="half" idx="10"/>
          </p:nvPr>
        </p:nvSpPr>
        <p:spPr/>
        <p:txBody>
          <a:bodyPr/>
          <a:lstStyle/>
          <a:p>
            <a:fld id="{74D477C6-E89F-4AE3-BA7E-C917AD85CD94}" type="datetimeFigureOut">
              <a:rPr lang="fr-BE" smtClean="0"/>
              <a:t>09-03-25</a:t>
            </a:fld>
            <a:endParaRPr lang="fr-BE"/>
          </a:p>
        </p:txBody>
      </p:sp>
      <p:sp>
        <p:nvSpPr>
          <p:cNvPr id="4" name="Espace réservé du pied de page 3">
            <a:extLst>
              <a:ext uri="{FF2B5EF4-FFF2-40B4-BE49-F238E27FC236}">
                <a16:creationId xmlns:a16="http://schemas.microsoft.com/office/drawing/2014/main" id="{091878B7-4A66-1EC5-82FE-11D7FF9382E1}"/>
              </a:ext>
            </a:extLst>
          </p:cNvPr>
          <p:cNvSpPr>
            <a:spLocks noGrp="1"/>
          </p:cNvSpPr>
          <p:nvPr>
            <p:ph type="ftr" sz="quarter" idx="11"/>
          </p:nvPr>
        </p:nvSpPr>
        <p:spPr/>
        <p:txBody>
          <a:bodyPr/>
          <a:lstStyle/>
          <a:p>
            <a:endParaRPr lang="fr-BE"/>
          </a:p>
        </p:txBody>
      </p:sp>
      <p:sp>
        <p:nvSpPr>
          <p:cNvPr id="5" name="Espace réservé du numéro de diapositive 4">
            <a:extLst>
              <a:ext uri="{FF2B5EF4-FFF2-40B4-BE49-F238E27FC236}">
                <a16:creationId xmlns:a16="http://schemas.microsoft.com/office/drawing/2014/main" id="{C7636E6E-86EF-1994-CA01-A9F3AF1B7DA9}"/>
              </a:ext>
            </a:extLst>
          </p:cNvPr>
          <p:cNvSpPr>
            <a:spLocks noGrp="1"/>
          </p:cNvSpPr>
          <p:nvPr>
            <p:ph type="sldNum" sz="quarter" idx="12"/>
          </p:nvPr>
        </p:nvSpPr>
        <p:spPr/>
        <p:txBody>
          <a:bodyPr/>
          <a:lstStyle/>
          <a:p>
            <a:fld id="{C2A0AF90-D528-4F8F-8DEA-66827BD6D2B1}" type="slidenum">
              <a:rPr lang="fr-BE" smtClean="0"/>
              <a:t>‹N°›</a:t>
            </a:fld>
            <a:endParaRPr lang="fr-BE"/>
          </a:p>
        </p:txBody>
      </p:sp>
    </p:spTree>
    <p:extLst>
      <p:ext uri="{BB962C8B-B14F-4D97-AF65-F5344CB8AC3E}">
        <p14:creationId xmlns:p14="http://schemas.microsoft.com/office/powerpoint/2010/main" val="2528909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BC635D8-562C-BB7D-13F5-A5DC622F6B35}"/>
              </a:ext>
            </a:extLst>
          </p:cNvPr>
          <p:cNvSpPr>
            <a:spLocks noGrp="1"/>
          </p:cNvSpPr>
          <p:nvPr>
            <p:ph type="dt" sz="half" idx="10"/>
          </p:nvPr>
        </p:nvSpPr>
        <p:spPr/>
        <p:txBody>
          <a:bodyPr/>
          <a:lstStyle/>
          <a:p>
            <a:fld id="{74D477C6-E89F-4AE3-BA7E-C917AD85CD94}" type="datetimeFigureOut">
              <a:rPr lang="fr-BE" smtClean="0"/>
              <a:t>09-03-25</a:t>
            </a:fld>
            <a:endParaRPr lang="fr-BE"/>
          </a:p>
        </p:txBody>
      </p:sp>
      <p:sp>
        <p:nvSpPr>
          <p:cNvPr id="3" name="Espace réservé du pied de page 2">
            <a:extLst>
              <a:ext uri="{FF2B5EF4-FFF2-40B4-BE49-F238E27FC236}">
                <a16:creationId xmlns:a16="http://schemas.microsoft.com/office/drawing/2014/main" id="{66B59B6E-AD1B-0DC7-9418-3C424CD4781D}"/>
              </a:ext>
            </a:extLst>
          </p:cNvPr>
          <p:cNvSpPr>
            <a:spLocks noGrp="1"/>
          </p:cNvSpPr>
          <p:nvPr>
            <p:ph type="ftr" sz="quarter" idx="11"/>
          </p:nvPr>
        </p:nvSpPr>
        <p:spPr/>
        <p:txBody>
          <a:bodyPr/>
          <a:lstStyle/>
          <a:p>
            <a:endParaRPr lang="fr-BE"/>
          </a:p>
        </p:txBody>
      </p:sp>
      <p:sp>
        <p:nvSpPr>
          <p:cNvPr id="4" name="Espace réservé du numéro de diapositive 3">
            <a:extLst>
              <a:ext uri="{FF2B5EF4-FFF2-40B4-BE49-F238E27FC236}">
                <a16:creationId xmlns:a16="http://schemas.microsoft.com/office/drawing/2014/main" id="{6B4146DE-9941-C050-3F70-7DE077544E76}"/>
              </a:ext>
            </a:extLst>
          </p:cNvPr>
          <p:cNvSpPr>
            <a:spLocks noGrp="1"/>
          </p:cNvSpPr>
          <p:nvPr>
            <p:ph type="sldNum" sz="quarter" idx="12"/>
          </p:nvPr>
        </p:nvSpPr>
        <p:spPr/>
        <p:txBody>
          <a:bodyPr/>
          <a:lstStyle/>
          <a:p>
            <a:fld id="{C2A0AF90-D528-4F8F-8DEA-66827BD6D2B1}" type="slidenum">
              <a:rPr lang="fr-BE" smtClean="0"/>
              <a:t>‹N°›</a:t>
            </a:fld>
            <a:endParaRPr lang="fr-BE"/>
          </a:p>
        </p:txBody>
      </p:sp>
    </p:spTree>
    <p:extLst>
      <p:ext uri="{BB962C8B-B14F-4D97-AF65-F5344CB8AC3E}">
        <p14:creationId xmlns:p14="http://schemas.microsoft.com/office/powerpoint/2010/main" val="806658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C0C49E-8F18-D3CF-ABD6-76776B355C8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du contenu 2">
            <a:extLst>
              <a:ext uri="{FF2B5EF4-FFF2-40B4-BE49-F238E27FC236}">
                <a16:creationId xmlns:a16="http://schemas.microsoft.com/office/drawing/2014/main" id="{267D6474-8E32-33DA-68D4-7BA5A0ACC7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a:extLst>
              <a:ext uri="{FF2B5EF4-FFF2-40B4-BE49-F238E27FC236}">
                <a16:creationId xmlns:a16="http://schemas.microsoft.com/office/drawing/2014/main" id="{9491BC7D-711D-3CDF-43E2-6002BB1D4F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DA9042F-3D6F-AFFC-7E8E-7FAF76BB95CB}"/>
              </a:ext>
            </a:extLst>
          </p:cNvPr>
          <p:cNvSpPr>
            <a:spLocks noGrp="1"/>
          </p:cNvSpPr>
          <p:nvPr>
            <p:ph type="dt" sz="half" idx="10"/>
          </p:nvPr>
        </p:nvSpPr>
        <p:spPr/>
        <p:txBody>
          <a:bodyPr/>
          <a:lstStyle/>
          <a:p>
            <a:fld id="{74D477C6-E89F-4AE3-BA7E-C917AD85CD94}" type="datetimeFigureOut">
              <a:rPr lang="fr-BE" smtClean="0"/>
              <a:t>09-03-25</a:t>
            </a:fld>
            <a:endParaRPr lang="fr-BE"/>
          </a:p>
        </p:txBody>
      </p:sp>
      <p:sp>
        <p:nvSpPr>
          <p:cNvPr id="6" name="Espace réservé du pied de page 5">
            <a:extLst>
              <a:ext uri="{FF2B5EF4-FFF2-40B4-BE49-F238E27FC236}">
                <a16:creationId xmlns:a16="http://schemas.microsoft.com/office/drawing/2014/main" id="{DE74713D-288C-F95C-58F6-E7EBD4704670}"/>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79F5A905-FC42-4744-0C55-13A42F50F487}"/>
              </a:ext>
            </a:extLst>
          </p:cNvPr>
          <p:cNvSpPr>
            <a:spLocks noGrp="1"/>
          </p:cNvSpPr>
          <p:nvPr>
            <p:ph type="sldNum" sz="quarter" idx="12"/>
          </p:nvPr>
        </p:nvSpPr>
        <p:spPr/>
        <p:txBody>
          <a:bodyPr/>
          <a:lstStyle/>
          <a:p>
            <a:fld id="{C2A0AF90-D528-4F8F-8DEA-66827BD6D2B1}" type="slidenum">
              <a:rPr lang="fr-BE" smtClean="0"/>
              <a:t>‹N°›</a:t>
            </a:fld>
            <a:endParaRPr lang="fr-BE"/>
          </a:p>
        </p:txBody>
      </p:sp>
    </p:spTree>
    <p:extLst>
      <p:ext uri="{BB962C8B-B14F-4D97-AF65-F5344CB8AC3E}">
        <p14:creationId xmlns:p14="http://schemas.microsoft.com/office/powerpoint/2010/main" val="3858827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623A4-2578-B068-9C6C-40D6EF8913F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pour une image  2">
            <a:extLst>
              <a:ext uri="{FF2B5EF4-FFF2-40B4-BE49-F238E27FC236}">
                <a16:creationId xmlns:a16="http://schemas.microsoft.com/office/drawing/2014/main" id="{05DE72E9-76B1-8B5D-A40C-91DA42B00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a:extLst>
              <a:ext uri="{FF2B5EF4-FFF2-40B4-BE49-F238E27FC236}">
                <a16:creationId xmlns:a16="http://schemas.microsoft.com/office/drawing/2014/main" id="{4ADB6D9C-A1BF-C476-FA2B-22AF93C525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681F580-AE2D-0407-C831-2D6D1911F104}"/>
              </a:ext>
            </a:extLst>
          </p:cNvPr>
          <p:cNvSpPr>
            <a:spLocks noGrp="1"/>
          </p:cNvSpPr>
          <p:nvPr>
            <p:ph type="dt" sz="half" idx="10"/>
          </p:nvPr>
        </p:nvSpPr>
        <p:spPr/>
        <p:txBody>
          <a:bodyPr/>
          <a:lstStyle/>
          <a:p>
            <a:fld id="{74D477C6-E89F-4AE3-BA7E-C917AD85CD94}" type="datetimeFigureOut">
              <a:rPr lang="fr-BE" smtClean="0"/>
              <a:t>09-03-25</a:t>
            </a:fld>
            <a:endParaRPr lang="fr-BE"/>
          </a:p>
        </p:txBody>
      </p:sp>
      <p:sp>
        <p:nvSpPr>
          <p:cNvPr id="6" name="Espace réservé du pied de page 5">
            <a:extLst>
              <a:ext uri="{FF2B5EF4-FFF2-40B4-BE49-F238E27FC236}">
                <a16:creationId xmlns:a16="http://schemas.microsoft.com/office/drawing/2014/main" id="{7B8290FC-E970-EE28-9DAB-02E15A5C57BA}"/>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7D9575D5-33F7-CED7-3D98-29B4A855B48C}"/>
              </a:ext>
            </a:extLst>
          </p:cNvPr>
          <p:cNvSpPr>
            <a:spLocks noGrp="1"/>
          </p:cNvSpPr>
          <p:nvPr>
            <p:ph type="sldNum" sz="quarter" idx="12"/>
          </p:nvPr>
        </p:nvSpPr>
        <p:spPr/>
        <p:txBody>
          <a:bodyPr/>
          <a:lstStyle/>
          <a:p>
            <a:fld id="{C2A0AF90-D528-4F8F-8DEA-66827BD6D2B1}" type="slidenum">
              <a:rPr lang="fr-BE" smtClean="0"/>
              <a:t>‹N°›</a:t>
            </a:fld>
            <a:endParaRPr lang="fr-BE"/>
          </a:p>
        </p:txBody>
      </p:sp>
    </p:spTree>
    <p:extLst>
      <p:ext uri="{BB962C8B-B14F-4D97-AF65-F5344CB8AC3E}">
        <p14:creationId xmlns:p14="http://schemas.microsoft.com/office/powerpoint/2010/main" val="998737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C6049FE-D2F6-424E-5C51-6DCB564407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BC485D24-4FB4-4115-375E-73695D2B83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7E398088-B1C2-3893-5EAE-685C22D1D5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D477C6-E89F-4AE3-BA7E-C917AD85CD94}" type="datetimeFigureOut">
              <a:rPr lang="fr-BE" smtClean="0"/>
              <a:t>09-03-25</a:t>
            </a:fld>
            <a:endParaRPr lang="fr-BE"/>
          </a:p>
        </p:txBody>
      </p:sp>
      <p:sp>
        <p:nvSpPr>
          <p:cNvPr id="5" name="Espace réservé du pied de page 4">
            <a:extLst>
              <a:ext uri="{FF2B5EF4-FFF2-40B4-BE49-F238E27FC236}">
                <a16:creationId xmlns:a16="http://schemas.microsoft.com/office/drawing/2014/main" id="{DB649236-30A9-0526-71D3-0CF0F0E81C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a:extLst>
              <a:ext uri="{FF2B5EF4-FFF2-40B4-BE49-F238E27FC236}">
                <a16:creationId xmlns:a16="http://schemas.microsoft.com/office/drawing/2014/main" id="{289F3881-33E0-46C7-7DDE-1DBFD7DA28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A0AF90-D528-4F8F-8DEA-66827BD6D2B1}" type="slidenum">
              <a:rPr lang="fr-BE" smtClean="0"/>
              <a:t>‹N°›</a:t>
            </a:fld>
            <a:endParaRPr lang="fr-BE"/>
          </a:p>
        </p:txBody>
      </p:sp>
    </p:spTree>
    <p:extLst>
      <p:ext uri="{BB962C8B-B14F-4D97-AF65-F5344CB8AC3E}">
        <p14:creationId xmlns:p14="http://schemas.microsoft.com/office/powerpoint/2010/main" val="4149282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learn.microsoft.com/en-us/visualstudio/get-started/csharp/tutorial-debugger?view=vs-202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slide" Target="slide3.xml"/><Relationship Id="rId7" Type="http://schemas.openxmlformats.org/officeDocument/2006/relationships/slide" Target="slide17.xml"/><Relationship Id="rId2" Type="http://schemas.openxmlformats.org/officeDocument/2006/relationships/hyperlink" Target="https://github.com/martin-verjans/CoursISET2025" TargetMode="Externa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40.xml"/><Relationship Id="rId5" Type="http://schemas.openxmlformats.org/officeDocument/2006/relationships/slide" Target="slide9.xml"/><Relationship Id="rId10" Type="http://schemas.openxmlformats.org/officeDocument/2006/relationships/slide" Target="slide39.xml"/><Relationship Id="rId4" Type="http://schemas.openxmlformats.org/officeDocument/2006/relationships/slide" Target="slide4.xml"/><Relationship Id="rId9" Type="http://schemas.openxmlformats.org/officeDocument/2006/relationships/slide" Target="slide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learn.microsoft.com/fr-fr/dotnet/api/system.diagnostics.trace?view=net-7.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learn.microsoft.com/en-us/dotnet/csharp/language-reference/attributes/caller-informat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learn.microsoft.com/en-us/dotnet/standard/threading/managed-threading-best-practice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softchris.github.io/pages/dotnet-moq.html#introduc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stackoverflow.com/help/minimal-reproducible-exampl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fr.wikipedia.org/wiki/Analyse_de_cause_racin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fr.wikipedia.org/wiki/Mod%C3%A8le_OSI" TargetMode="Externa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fr.wikipedia.org/wiki/SOLID_(informatique)"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codewars.com/" TargetMode="External"/><Relationship Id="rId2" Type="http://schemas.openxmlformats.org/officeDocument/2006/relationships/hyperlink" Target="https://stackoverflow.com/"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fr.wikipedia.org/wiki/Test_unitair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fr.wikipedia.org/wiki/Test_d%27int%C3%A9gr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971AE64A-EEE3-F425-F799-F692F18DBE2B}"/>
              </a:ext>
            </a:extLst>
          </p:cNvPr>
          <p:cNvSpPr>
            <a:spLocks noGrp="1"/>
          </p:cNvSpPr>
          <p:nvPr>
            <p:ph type="ctrTitle"/>
          </p:nvPr>
        </p:nvSpPr>
        <p:spPr>
          <a:xfrm>
            <a:off x="1127208" y="857251"/>
            <a:ext cx="4747280" cy="3098061"/>
          </a:xfrm>
        </p:spPr>
        <p:txBody>
          <a:bodyPr anchor="b">
            <a:normAutofit/>
          </a:bodyPr>
          <a:lstStyle/>
          <a:p>
            <a:pPr algn="l"/>
            <a:r>
              <a:rPr lang="fr-FR" sz="4800" dirty="0" err="1">
                <a:solidFill>
                  <a:srgbClr val="FFFFFF"/>
                </a:solidFill>
              </a:rPr>
              <a:t>Debug</a:t>
            </a:r>
            <a:r>
              <a:rPr lang="fr-FR" sz="4800" dirty="0">
                <a:solidFill>
                  <a:srgbClr val="FFFFFF"/>
                </a:solidFill>
              </a:rPr>
              <a:t> </a:t>
            </a:r>
            <a:r>
              <a:rPr lang="fr-FR" sz="4800" dirty="0" err="1">
                <a:solidFill>
                  <a:srgbClr val="FFFFFF"/>
                </a:solidFill>
              </a:rPr>
              <a:t>your</a:t>
            </a:r>
            <a:r>
              <a:rPr lang="fr-FR" sz="4800" dirty="0">
                <a:solidFill>
                  <a:srgbClr val="FFFFFF"/>
                </a:solidFill>
              </a:rPr>
              <a:t> code</a:t>
            </a:r>
            <a:endParaRPr lang="fr-BE" sz="4800" dirty="0">
              <a:solidFill>
                <a:srgbClr val="FFFFFF"/>
              </a:solidFill>
            </a:endParaRPr>
          </a:p>
        </p:txBody>
      </p:sp>
      <p:sp>
        <p:nvSpPr>
          <p:cNvPr id="31" name="Rectangle 30">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a:extLst>
              <a:ext uri="{FF2B5EF4-FFF2-40B4-BE49-F238E27FC236}">
                <a16:creationId xmlns:a16="http://schemas.microsoft.com/office/drawing/2014/main" id="{AF900F38-E7AE-3A9A-6333-BDE7F560CCA7}"/>
              </a:ext>
            </a:extLst>
          </p:cNvPr>
          <p:cNvSpPr>
            <a:spLocks noGrp="1"/>
          </p:cNvSpPr>
          <p:nvPr>
            <p:ph type="subTitle" idx="1"/>
          </p:nvPr>
        </p:nvSpPr>
        <p:spPr>
          <a:xfrm>
            <a:off x="1127208" y="4756265"/>
            <a:ext cx="4393278" cy="1244483"/>
          </a:xfrm>
        </p:spPr>
        <p:txBody>
          <a:bodyPr anchor="t">
            <a:normAutofit/>
          </a:bodyPr>
          <a:lstStyle/>
          <a:p>
            <a:pPr algn="l"/>
            <a:r>
              <a:rPr lang="fr-FR" dirty="0">
                <a:solidFill>
                  <a:srgbClr val="FFFFFF"/>
                </a:solidFill>
              </a:rPr>
              <a:t>ISET – 12 mars 2025</a:t>
            </a:r>
            <a:endParaRPr lang="fr-BE" dirty="0">
              <a:solidFill>
                <a:srgbClr val="FFFFFF"/>
              </a:solidFill>
            </a:endParaRPr>
          </a:p>
        </p:txBody>
      </p:sp>
      <p:sp>
        <p:nvSpPr>
          <p:cNvPr id="33" name="Oval 32">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descr="Une image contenant texte, clipart&#10;&#10;Description générée automatiquement">
            <a:extLst>
              <a:ext uri="{FF2B5EF4-FFF2-40B4-BE49-F238E27FC236}">
                <a16:creationId xmlns:a16="http://schemas.microsoft.com/office/drawing/2014/main" id="{0A899387-6AE4-7FF0-6826-345EE6240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0559" y="2403752"/>
            <a:ext cx="3737164" cy="2064783"/>
          </a:xfrm>
          <a:prstGeom prst="rect">
            <a:avLst/>
          </a:prstGeom>
        </p:spPr>
      </p:pic>
    </p:spTree>
    <p:extLst>
      <p:ext uri="{BB962C8B-B14F-4D97-AF65-F5344CB8AC3E}">
        <p14:creationId xmlns:p14="http://schemas.microsoft.com/office/powerpoint/2010/main" val="140764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Rectangle 2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AD25EE1-EF9E-C0D6-1BBF-41219F348721}"/>
              </a:ext>
            </a:extLst>
          </p:cNvPr>
          <p:cNvSpPr>
            <a:spLocks noGrp="1"/>
          </p:cNvSpPr>
          <p:nvPr>
            <p:ph type="title"/>
          </p:nvPr>
        </p:nvSpPr>
        <p:spPr>
          <a:xfrm>
            <a:off x="466722" y="586855"/>
            <a:ext cx="3201366" cy="3387497"/>
          </a:xfrm>
        </p:spPr>
        <p:txBody>
          <a:bodyPr anchor="b">
            <a:normAutofit/>
          </a:bodyPr>
          <a:lstStyle/>
          <a:p>
            <a:pPr algn="r"/>
            <a:r>
              <a:rPr lang="fr-FR" sz="3700">
                <a:solidFill>
                  <a:srgbClr val="FFFFFF"/>
                </a:solidFill>
              </a:rPr>
              <a:t>Environnement de développement</a:t>
            </a:r>
            <a:endParaRPr lang="fr-BE" sz="3700">
              <a:solidFill>
                <a:srgbClr val="FFFFFF"/>
              </a:solidFill>
            </a:endParaRPr>
          </a:p>
        </p:txBody>
      </p:sp>
      <p:sp>
        <p:nvSpPr>
          <p:cNvPr id="3" name="Espace réservé du contenu 2">
            <a:extLst>
              <a:ext uri="{FF2B5EF4-FFF2-40B4-BE49-F238E27FC236}">
                <a16:creationId xmlns:a16="http://schemas.microsoft.com/office/drawing/2014/main" id="{7E4446AE-DF39-BA8C-AB30-222D02F4BE4B}"/>
              </a:ext>
            </a:extLst>
          </p:cNvPr>
          <p:cNvSpPr>
            <a:spLocks noGrp="1"/>
          </p:cNvSpPr>
          <p:nvPr>
            <p:ph idx="1"/>
          </p:nvPr>
        </p:nvSpPr>
        <p:spPr>
          <a:xfrm>
            <a:off x="4037826" y="649480"/>
            <a:ext cx="4740413" cy="5546047"/>
          </a:xfrm>
        </p:spPr>
        <p:txBody>
          <a:bodyPr anchor="ctr">
            <a:normAutofit/>
          </a:bodyPr>
          <a:lstStyle/>
          <a:p>
            <a:pPr marL="0" indent="0">
              <a:buNone/>
            </a:pPr>
            <a:r>
              <a:rPr lang="fr-FR" sz="2000" dirty="0">
                <a:solidFill>
                  <a:schemeClr val="accent1">
                    <a:lumMod val="50000"/>
                  </a:schemeClr>
                </a:solidFill>
              </a:rPr>
              <a:t>Où ?</a:t>
            </a:r>
          </a:p>
          <a:p>
            <a:pPr>
              <a:buFont typeface="Wingdings" panose="05000000000000000000" pitchFamily="2" charset="2"/>
              <a:buChar char="Ø"/>
            </a:pPr>
            <a:r>
              <a:rPr lang="fr-FR" sz="2000" dirty="0"/>
              <a:t>Sur la machine du développeur</a:t>
            </a:r>
          </a:p>
          <a:p>
            <a:pPr marL="0" indent="0">
              <a:buNone/>
            </a:pPr>
            <a:r>
              <a:rPr lang="fr-FR" sz="2000" dirty="0">
                <a:solidFill>
                  <a:schemeClr val="accent1">
                    <a:lumMod val="50000"/>
                  </a:schemeClr>
                </a:solidFill>
              </a:rPr>
              <a:t>Quand ?</a:t>
            </a:r>
          </a:p>
          <a:p>
            <a:pPr>
              <a:buFont typeface="Wingdings" panose="05000000000000000000" pitchFamily="2" charset="2"/>
              <a:buChar char="Ø"/>
            </a:pPr>
            <a:r>
              <a:rPr lang="fr-FR" sz="2000" dirty="0"/>
              <a:t>Le code est en cours d’écriture</a:t>
            </a:r>
          </a:p>
          <a:p>
            <a:pPr marL="0" indent="0">
              <a:buNone/>
            </a:pPr>
            <a:r>
              <a:rPr lang="fr-FR" sz="2000" dirty="0">
                <a:solidFill>
                  <a:schemeClr val="accent1">
                    <a:lumMod val="50000"/>
                  </a:schemeClr>
                </a:solidFill>
              </a:rPr>
              <a:t>Test complet possible ?</a:t>
            </a:r>
          </a:p>
          <a:p>
            <a:pPr>
              <a:buFont typeface="Wingdings" panose="05000000000000000000" pitchFamily="2" charset="2"/>
              <a:buChar char="Ø"/>
            </a:pPr>
            <a:r>
              <a:rPr lang="fr-FR" sz="2000" dirty="0"/>
              <a:t>Pas toujours</a:t>
            </a:r>
          </a:p>
          <a:p>
            <a:pPr marL="0" indent="0">
              <a:buNone/>
            </a:pPr>
            <a:r>
              <a:rPr lang="fr-FR" sz="2000" dirty="0">
                <a:solidFill>
                  <a:schemeClr val="accent1">
                    <a:lumMod val="50000"/>
                  </a:schemeClr>
                </a:solidFill>
              </a:rPr>
              <a:t>Environnement ?</a:t>
            </a:r>
          </a:p>
          <a:p>
            <a:pPr>
              <a:buFont typeface="Wingdings" panose="05000000000000000000" pitchFamily="2" charset="2"/>
              <a:buChar char="Ø"/>
            </a:pPr>
            <a:r>
              <a:rPr lang="fr-FR" sz="2000" dirty="0"/>
              <a:t>Environnement partiel</a:t>
            </a:r>
          </a:p>
          <a:p>
            <a:pPr lvl="1"/>
            <a:endParaRPr lang="fr-FR" sz="2000" dirty="0"/>
          </a:p>
        </p:txBody>
      </p:sp>
      <p:pic>
        <p:nvPicPr>
          <p:cNvPr id="7" name="Graphic 6" descr="Programmeur">
            <a:extLst>
              <a:ext uri="{FF2B5EF4-FFF2-40B4-BE49-F238E27FC236}">
                <a16:creationId xmlns:a16="http://schemas.microsoft.com/office/drawing/2014/main" id="{600257C7-BB67-FDAC-FDA0-611296403E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9502" y="1627051"/>
            <a:ext cx="3615776" cy="3615776"/>
          </a:xfrm>
          <a:prstGeom prst="rect">
            <a:avLst/>
          </a:prstGeom>
        </p:spPr>
      </p:pic>
    </p:spTree>
    <p:extLst>
      <p:ext uri="{BB962C8B-B14F-4D97-AF65-F5344CB8AC3E}">
        <p14:creationId xmlns:p14="http://schemas.microsoft.com/office/powerpoint/2010/main" val="47649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4" name="Rectangle 6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AD25EE1-EF9E-C0D6-1BBF-41219F348721}"/>
              </a:ext>
            </a:extLst>
          </p:cNvPr>
          <p:cNvSpPr>
            <a:spLocks noGrp="1"/>
          </p:cNvSpPr>
          <p:nvPr>
            <p:ph type="title"/>
          </p:nvPr>
        </p:nvSpPr>
        <p:spPr>
          <a:xfrm>
            <a:off x="466722" y="586855"/>
            <a:ext cx="3201366" cy="3387497"/>
          </a:xfrm>
        </p:spPr>
        <p:txBody>
          <a:bodyPr anchor="b">
            <a:normAutofit/>
          </a:bodyPr>
          <a:lstStyle/>
          <a:p>
            <a:pPr algn="r"/>
            <a:r>
              <a:rPr lang="fr-FR" sz="3700">
                <a:solidFill>
                  <a:srgbClr val="FFFFFF"/>
                </a:solidFill>
              </a:rPr>
              <a:t>Environnement de test</a:t>
            </a:r>
            <a:endParaRPr lang="fr-BE" sz="3700">
              <a:solidFill>
                <a:srgbClr val="FFFFFF"/>
              </a:solidFill>
            </a:endParaRPr>
          </a:p>
        </p:txBody>
      </p:sp>
      <p:sp>
        <p:nvSpPr>
          <p:cNvPr id="43" name="Espace réservé du contenu 2">
            <a:extLst>
              <a:ext uri="{FF2B5EF4-FFF2-40B4-BE49-F238E27FC236}">
                <a16:creationId xmlns:a16="http://schemas.microsoft.com/office/drawing/2014/main" id="{7E4446AE-DF39-BA8C-AB30-222D02F4BE4B}"/>
              </a:ext>
            </a:extLst>
          </p:cNvPr>
          <p:cNvSpPr>
            <a:spLocks noGrp="1"/>
          </p:cNvSpPr>
          <p:nvPr>
            <p:ph idx="1"/>
          </p:nvPr>
        </p:nvSpPr>
        <p:spPr>
          <a:xfrm>
            <a:off x="4116329" y="649480"/>
            <a:ext cx="4037840" cy="5546047"/>
          </a:xfrm>
        </p:spPr>
        <p:txBody>
          <a:bodyPr anchor="ctr">
            <a:normAutofit/>
          </a:bodyPr>
          <a:lstStyle/>
          <a:p>
            <a:pPr marL="0" indent="0">
              <a:buNone/>
            </a:pPr>
            <a:r>
              <a:rPr lang="fr-FR" sz="2000" dirty="0">
                <a:solidFill>
                  <a:schemeClr val="accent1">
                    <a:lumMod val="50000"/>
                  </a:schemeClr>
                </a:solidFill>
              </a:rPr>
              <a:t>Où ?</a:t>
            </a:r>
          </a:p>
          <a:p>
            <a:pPr>
              <a:buFont typeface="Wingdings" panose="05000000000000000000" pitchFamily="2" charset="2"/>
              <a:buChar char="Ø"/>
            </a:pPr>
            <a:r>
              <a:rPr lang="fr-FR" sz="2000" dirty="0"/>
              <a:t>Sur une station dédiée</a:t>
            </a:r>
          </a:p>
          <a:p>
            <a:pPr>
              <a:buFont typeface="Wingdings" panose="05000000000000000000" pitchFamily="2" charset="2"/>
              <a:buChar char="Ø"/>
            </a:pPr>
            <a:r>
              <a:rPr lang="fr-FR" sz="2000" dirty="0"/>
              <a:t>Sur un serveur de test</a:t>
            </a:r>
          </a:p>
          <a:p>
            <a:pPr>
              <a:buFont typeface="Wingdings" panose="05000000000000000000" pitchFamily="2" charset="2"/>
              <a:buChar char="Ø"/>
            </a:pPr>
            <a:r>
              <a:rPr lang="fr-FR" sz="2000" dirty="0"/>
              <a:t>…</a:t>
            </a:r>
          </a:p>
          <a:p>
            <a:pPr marL="0" indent="0">
              <a:buNone/>
            </a:pPr>
            <a:r>
              <a:rPr lang="fr-FR" sz="2000" dirty="0">
                <a:solidFill>
                  <a:schemeClr val="accent1">
                    <a:lumMod val="50000"/>
                  </a:schemeClr>
                </a:solidFill>
              </a:rPr>
              <a:t>Quand ?</a:t>
            </a:r>
          </a:p>
          <a:p>
            <a:pPr>
              <a:buFont typeface="Wingdings" panose="05000000000000000000" pitchFamily="2" charset="2"/>
              <a:buChar char="Ø"/>
            </a:pPr>
            <a:r>
              <a:rPr lang="fr-FR" sz="2000" dirty="0"/>
              <a:t>Avant de déployer le code</a:t>
            </a:r>
          </a:p>
          <a:p>
            <a:pPr marL="0" indent="0">
              <a:buNone/>
            </a:pPr>
            <a:r>
              <a:rPr lang="fr-FR" sz="2000" dirty="0">
                <a:solidFill>
                  <a:schemeClr val="accent1">
                    <a:lumMod val="50000"/>
                  </a:schemeClr>
                </a:solidFill>
              </a:rPr>
              <a:t>Test complet possible ?</a:t>
            </a:r>
          </a:p>
          <a:p>
            <a:pPr>
              <a:buFont typeface="Wingdings" panose="05000000000000000000" pitchFamily="2" charset="2"/>
              <a:buChar char="Ø"/>
            </a:pPr>
            <a:r>
              <a:rPr lang="fr-FR" sz="2000" dirty="0"/>
              <a:t>C’est le but, mais…</a:t>
            </a:r>
          </a:p>
          <a:p>
            <a:pPr marL="0" indent="0">
              <a:buNone/>
            </a:pPr>
            <a:r>
              <a:rPr lang="fr-FR" sz="2000" dirty="0">
                <a:solidFill>
                  <a:schemeClr val="accent1">
                    <a:lumMod val="50000"/>
                  </a:schemeClr>
                </a:solidFill>
              </a:rPr>
              <a:t>Environnement ?</a:t>
            </a:r>
          </a:p>
          <a:p>
            <a:pPr>
              <a:buFont typeface="Wingdings" panose="05000000000000000000" pitchFamily="2" charset="2"/>
              <a:buChar char="Ø"/>
            </a:pPr>
            <a:r>
              <a:rPr lang="fr-FR" sz="2000" dirty="0"/>
              <a:t>Similaire (en théorie) à celui de production</a:t>
            </a:r>
          </a:p>
          <a:p>
            <a:pPr>
              <a:buFont typeface="Wingdings" panose="05000000000000000000" pitchFamily="2" charset="2"/>
              <a:buChar char="Ø"/>
            </a:pPr>
            <a:r>
              <a:rPr lang="fr-FR" sz="2000" dirty="0"/>
              <a:t>Maîtrise totale</a:t>
            </a:r>
          </a:p>
          <a:p>
            <a:pPr lvl="1"/>
            <a:endParaRPr lang="fr-FR" sz="2000" dirty="0"/>
          </a:p>
        </p:txBody>
      </p:sp>
      <p:sp>
        <p:nvSpPr>
          <p:cNvPr id="3" name="ZoneTexte 2">
            <a:extLst>
              <a:ext uri="{FF2B5EF4-FFF2-40B4-BE49-F238E27FC236}">
                <a16:creationId xmlns:a16="http://schemas.microsoft.com/office/drawing/2014/main" id="{9A23C25F-6C2D-8FC0-AEFF-1E83DAD389D4}"/>
              </a:ext>
            </a:extLst>
          </p:cNvPr>
          <p:cNvSpPr txBox="1"/>
          <p:nvPr/>
        </p:nvSpPr>
        <p:spPr>
          <a:xfrm>
            <a:off x="8154169" y="2838973"/>
            <a:ext cx="3929269" cy="1200329"/>
          </a:xfrm>
          <a:prstGeom prst="rect">
            <a:avLst/>
          </a:prstGeom>
          <a:solidFill>
            <a:schemeClr val="accent1">
              <a:lumMod val="40000"/>
              <a:lumOff val="60000"/>
            </a:schemeClr>
          </a:solidFill>
          <a:ln>
            <a:solidFill>
              <a:schemeClr val="tx1"/>
            </a:solidFill>
          </a:ln>
        </p:spPr>
        <p:txBody>
          <a:bodyPr wrap="square" rtlCol="0">
            <a:spAutoFit/>
          </a:bodyPr>
          <a:lstStyle/>
          <a:p>
            <a:r>
              <a:rPr lang="fr-BE" dirty="0"/>
              <a:t>« Tout le monde possède un environnement de test. </a:t>
            </a:r>
          </a:p>
          <a:p>
            <a:r>
              <a:rPr lang="fr-BE" dirty="0"/>
              <a:t>Certains ont la chance d’avoir un environnement de production séparé. »</a:t>
            </a:r>
          </a:p>
        </p:txBody>
      </p:sp>
    </p:spTree>
    <p:extLst>
      <p:ext uri="{BB962C8B-B14F-4D97-AF65-F5344CB8AC3E}">
        <p14:creationId xmlns:p14="http://schemas.microsoft.com/office/powerpoint/2010/main" val="49584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6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2" name="Rectangle 7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AD25EE1-EF9E-C0D6-1BBF-41219F348721}"/>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3700" kern="1200">
                <a:solidFill>
                  <a:srgbClr val="FFFFFF"/>
                </a:solidFill>
                <a:latin typeface="+mj-lt"/>
                <a:ea typeface="+mj-ea"/>
                <a:cs typeface="+mj-cs"/>
              </a:rPr>
              <a:t>Environnement de production</a:t>
            </a:r>
          </a:p>
        </p:txBody>
      </p:sp>
      <p:sp>
        <p:nvSpPr>
          <p:cNvPr id="6" name="ZoneTexte 5">
            <a:extLst>
              <a:ext uri="{FF2B5EF4-FFF2-40B4-BE49-F238E27FC236}">
                <a16:creationId xmlns:a16="http://schemas.microsoft.com/office/drawing/2014/main" id="{4B51CA36-9C90-99AA-3204-468FFCAF8905}"/>
              </a:ext>
            </a:extLst>
          </p:cNvPr>
          <p:cNvSpPr txBox="1"/>
          <p:nvPr/>
        </p:nvSpPr>
        <p:spPr>
          <a:xfrm>
            <a:off x="4037826" y="649481"/>
            <a:ext cx="4801373" cy="5263640"/>
          </a:xfrm>
          <a:prstGeom prst="rect">
            <a:avLst/>
          </a:prstGeom>
        </p:spPr>
        <p:txBody>
          <a:bodyPr vert="horz" lIns="91440" tIns="45720" rIns="91440" bIns="45720" rtlCol="0" anchor="ctr">
            <a:normAutofit/>
          </a:bodyPr>
          <a:lstStyle/>
          <a:p>
            <a:pPr>
              <a:lnSpc>
                <a:spcPct val="90000"/>
              </a:lnSpc>
              <a:spcAft>
                <a:spcPts val="600"/>
              </a:spcAft>
            </a:pPr>
            <a:r>
              <a:rPr lang="en-US" sz="2000" dirty="0" err="1">
                <a:solidFill>
                  <a:schemeClr val="accent1">
                    <a:lumMod val="50000"/>
                  </a:schemeClr>
                </a:solidFill>
              </a:rPr>
              <a:t>Où</a:t>
            </a:r>
            <a:r>
              <a:rPr lang="en-US" sz="2000" dirty="0">
                <a:solidFill>
                  <a:schemeClr val="accent1">
                    <a:lumMod val="50000"/>
                  </a:schemeClr>
                </a:solidFill>
              </a:rPr>
              <a:t> ?</a:t>
            </a:r>
          </a:p>
          <a:p>
            <a:pPr marL="114300" indent="-342900">
              <a:lnSpc>
                <a:spcPct val="90000"/>
              </a:lnSpc>
              <a:spcAft>
                <a:spcPts val="600"/>
              </a:spcAft>
              <a:buFont typeface="Wingdings" panose="05000000000000000000" pitchFamily="2" charset="2"/>
              <a:buChar char="Ø"/>
            </a:pPr>
            <a:r>
              <a:rPr lang="en-US" sz="2000" dirty="0"/>
              <a:t>Sur la/les machine(s) de production</a:t>
            </a:r>
          </a:p>
          <a:p>
            <a:pPr>
              <a:lnSpc>
                <a:spcPct val="90000"/>
              </a:lnSpc>
              <a:spcAft>
                <a:spcPts val="600"/>
              </a:spcAft>
            </a:pPr>
            <a:r>
              <a:rPr lang="en-US" sz="2000" dirty="0" err="1">
                <a:solidFill>
                  <a:schemeClr val="accent1">
                    <a:lumMod val="50000"/>
                  </a:schemeClr>
                </a:solidFill>
              </a:rPr>
              <a:t>Quand</a:t>
            </a:r>
            <a:r>
              <a:rPr lang="en-US" sz="2000" dirty="0">
                <a:solidFill>
                  <a:schemeClr val="accent1">
                    <a:lumMod val="50000"/>
                  </a:schemeClr>
                </a:solidFill>
              </a:rPr>
              <a:t> ?</a:t>
            </a:r>
          </a:p>
          <a:p>
            <a:pPr marL="114300" indent="-342900">
              <a:lnSpc>
                <a:spcPct val="90000"/>
              </a:lnSpc>
              <a:spcAft>
                <a:spcPts val="600"/>
              </a:spcAft>
              <a:buFont typeface="Wingdings" panose="05000000000000000000" pitchFamily="2" charset="2"/>
              <a:buChar char="Ø"/>
            </a:pPr>
            <a:r>
              <a:rPr lang="en-US" sz="2000" dirty="0"/>
              <a:t>Après le </a:t>
            </a:r>
            <a:r>
              <a:rPr lang="en-US" sz="2000" dirty="0" err="1"/>
              <a:t>déploiement</a:t>
            </a:r>
            <a:r>
              <a:rPr lang="en-US" sz="2000" dirty="0"/>
              <a:t> du code</a:t>
            </a:r>
          </a:p>
          <a:p>
            <a:pPr>
              <a:lnSpc>
                <a:spcPct val="90000"/>
              </a:lnSpc>
              <a:spcAft>
                <a:spcPts val="600"/>
              </a:spcAft>
            </a:pPr>
            <a:r>
              <a:rPr lang="en-US" sz="2000" dirty="0">
                <a:solidFill>
                  <a:schemeClr val="accent1">
                    <a:lumMod val="50000"/>
                  </a:schemeClr>
                </a:solidFill>
              </a:rPr>
              <a:t>Test </a:t>
            </a:r>
            <a:r>
              <a:rPr lang="en-US" sz="2000" dirty="0" err="1">
                <a:solidFill>
                  <a:schemeClr val="accent1">
                    <a:lumMod val="50000"/>
                  </a:schemeClr>
                </a:solidFill>
              </a:rPr>
              <a:t>complet</a:t>
            </a:r>
            <a:r>
              <a:rPr lang="en-US" sz="2000" dirty="0">
                <a:solidFill>
                  <a:schemeClr val="accent1">
                    <a:lumMod val="50000"/>
                  </a:schemeClr>
                </a:solidFill>
              </a:rPr>
              <a:t> possible ?</a:t>
            </a:r>
          </a:p>
          <a:p>
            <a:pPr marL="114300" indent="-342900">
              <a:lnSpc>
                <a:spcPct val="90000"/>
              </a:lnSpc>
              <a:spcAft>
                <a:spcPts val="600"/>
              </a:spcAft>
              <a:buFont typeface="Wingdings" panose="05000000000000000000" pitchFamily="2" charset="2"/>
              <a:buChar char="Ø"/>
            </a:pPr>
            <a:r>
              <a:rPr lang="en-US" sz="2000" dirty="0"/>
              <a:t>Non</a:t>
            </a:r>
          </a:p>
          <a:p>
            <a:pPr>
              <a:lnSpc>
                <a:spcPct val="90000"/>
              </a:lnSpc>
              <a:spcAft>
                <a:spcPts val="600"/>
              </a:spcAft>
            </a:pPr>
            <a:r>
              <a:rPr lang="en-US" sz="2000" dirty="0" err="1">
                <a:solidFill>
                  <a:schemeClr val="accent1">
                    <a:lumMod val="50000"/>
                  </a:schemeClr>
                </a:solidFill>
              </a:rPr>
              <a:t>Environnement</a:t>
            </a:r>
            <a:r>
              <a:rPr lang="en-US" sz="2000" dirty="0">
                <a:solidFill>
                  <a:schemeClr val="accent1">
                    <a:lumMod val="50000"/>
                  </a:schemeClr>
                </a:solidFill>
              </a:rPr>
              <a:t> ?</a:t>
            </a:r>
          </a:p>
          <a:p>
            <a:pPr marL="114300" indent="-342900">
              <a:lnSpc>
                <a:spcPct val="90000"/>
              </a:lnSpc>
              <a:spcAft>
                <a:spcPts val="600"/>
              </a:spcAft>
              <a:buFont typeface="Wingdings" panose="05000000000000000000" pitchFamily="2" charset="2"/>
              <a:buChar char="Ø"/>
            </a:pPr>
            <a:r>
              <a:rPr lang="en-US" sz="2000" dirty="0"/>
              <a:t>Production</a:t>
            </a:r>
          </a:p>
          <a:p>
            <a:pPr marL="114300" indent="-342900">
              <a:lnSpc>
                <a:spcPct val="90000"/>
              </a:lnSpc>
              <a:spcAft>
                <a:spcPts val="600"/>
              </a:spcAft>
              <a:buFont typeface="Wingdings" panose="05000000000000000000" pitchFamily="2" charset="2"/>
              <a:buChar char="Ø"/>
            </a:pPr>
            <a:r>
              <a:rPr lang="en-US" sz="2000" dirty="0"/>
              <a:t>Pas de </a:t>
            </a:r>
            <a:r>
              <a:rPr lang="en-US" sz="2000" dirty="0" err="1"/>
              <a:t>maîtrise</a:t>
            </a:r>
            <a:endParaRPr lang="en-US" sz="2000" dirty="0"/>
          </a:p>
        </p:txBody>
      </p:sp>
      <p:pic>
        <p:nvPicPr>
          <p:cNvPr id="47" name="Graphic 46" descr="Usine">
            <a:extLst>
              <a:ext uri="{FF2B5EF4-FFF2-40B4-BE49-F238E27FC236}">
                <a16:creationId xmlns:a16="http://schemas.microsoft.com/office/drawing/2014/main" id="{1CDB7BF8-AEC1-EA1C-F3E6-132BCCE602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9502" y="1627051"/>
            <a:ext cx="3615776" cy="3615776"/>
          </a:xfrm>
          <a:prstGeom prst="rect">
            <a:avLst/>
          </a:prstGeom>
        </p:spPr>
      </p:pic>
    </p:spTree>
    <p:extLst>
      <p:ext uri="{BB962C8B-B14F-4D97-AF65-F5344CB8AC3E}">
        <p14:creationId xmlns:p14="http://schemas.microsoft.com/office/powerpoint/2010/main" val="129764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4">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F6623C3-29F7-3BE6-57CF-A2D43791AD89}"/>
              </a:ext>
            </a:extLst>
          </p:cNvPr>
          <p:cNvSpPr>
            <a:spLocks noGrp="1"/>
          </p:cNvSpPr>
          <p:nvPr>
            <p:ph type="title"/>
          </p:nvPr>
        </p:nvSpPr>
        <p:spPr>
          <a:xfrm>
            <a:off x="1136397" y="502020"/>
            <a:ext cx="5323715" cy="1642970"/>
          </a:xfrm>
        </p:spPr>
        <p:txBody>
          <a:bodyPr vert="horz" lIns="91440" tIns="45720" rIns="91440" bIns="45720" rtlCol="0" anchor="b">
            <a:normAutofit/>
          </a:bodyPr>
          <a:lstStyle/>
          <a:p>
            <a:r>
              <a:rPr lang="en-US" sz="4000" dirty="0"/>
              <a:t>Les logs</a:t>
            </a:r>
            <a:endParaRPr lang="en-US" sz="4000" kern="1200" dirty="0">
              <a:latin typeface="+mj-lt"/>
              <a:ea typeface="+mj-ea"/>
              <a:cs typeface="+mj-cs"/>
            </a:endParaRPr>
          </a:p>
        </p:txBody>
      </p:sp>
      <p:sp>
        <p:nvSpPr>
          <p:cNvPr id="21" name="Content Placeholder 21">
            <a:extLst>
              <a:ext uri="{FF2B5EF4-FFF2-40B4-BE49-F238E27FC236}">
                <a16:creationId xmlns:a16="http://schemas.microsoft.com/office/drawing/2014/main" id="{94D8D30B-BE12-6472-C653-E1012679EA94}"/>
              </a:ext>
            </a:extLst>
          </p:cNvPr>
          <p:cNvSpPr>
            <a:spLocks noGrp="1"/>
          </p:cNvSpPr>
          <p:nvPr>
            <p:ph idx="1"/>
          </p:nvPr>
        </p:nvSpPr>
        <p:spPr>
          <a:xfrm>
            <a:off x="1144923" y="2405894"/>
            <a:ext cx="5315189" cy="3535083"/>
          </a:xfrm>
        </p:spPr>
        <p:txBody>
          <a:bodyPr anchor="t">
            <a:normAutofit/>
          </a:bodyPr>
          <a:lstStyle/>
          <a:p>
            <a:pPr marL="0" indent="0">
              <a:buNone/>
            </a:pPr>
            <a:r>
              <a:rPr lang="en-US" sz="2400" dirty="0" err="1">
                <a:solidFill>
                  <a:schemeClr val="accent1">
                    <a:lumMod val="50000"/>
                  </a:schemeClr>
                </a:solidFill>
              </a:rPr>
              <a:t>Quand</a:t>
            </a:r>
            <a:r>
              <a:rPr lang="en-US" sz="2400" dirty="0">
                <a:solidFill>
                  <a:schemeClr val="accent1">
                    <a:lumMod val="50000"/>
                  </a:schemeClr>
                </a:solidFill>
              </a:rPr>
              <a:t> ?</a:t>
            </a:r>
          </a:p>
          <a:p>
            <a:pPr marL="0" indent="0">
              <a:buNone/>
            </a:pPr>
            <a:r>
              <a:rPr lang="fr-BE" sz="2000" dirty="0"/>
              <a:t>Pendant l’écriture du code</a:t>
            </a:r>
          </a:p>
          <a:p>
            <a:pPr marL="0" indent="0">
              <a:buNone/>
            </a:pPr>
            <a:r>
              <a:rPr lang="fr-BE" sz="2000" dirty="0"/>
              <a:t>Pour faire des logs en production ou en test</a:t>
            </a:r>
          </a:p>
          <a:p>
            <a:pPr marL="0" indent="0">
              <a:buNone/>
            </a:pPr>
            <a:r>
              <a:rPr lang="en-US" sz="2400" dirty="0">
                <a:solidFill>
                  <a:schemeClr val="accent1">
                    <a:lumMod val="50000"/>
                  </a:schemeClr>
                </a:solidFill>
              </a:rPr>
              <a:t>Comment ?</a:t>
            </a:r>
          </a:p>
          <a:p>
            <a:r>
              <a:rPr lang="en-US" sz="2000" dirty="0"/>
              <a:t>Types de logs</a:t>
            </a:r>
          </a:p>
          <a:p>
            <a:r>
              <a:rPr lang="en-US" sz="2000" dirty="0"/>
              <a:t>Ce </a:t>
            </a:r>
            <a:r>
              <a:rPr lang="en-US" sz="2000" dirty="0" err="1"/>
              <a:t>qu’il</a:t>
            </a:r>
            <a:r>
              <a:rPr lang="en-US" sz="2000" dirty="0"/>
              <a:t> faut logger</a:t>
            </a:r>
          </a:p>
          <a:p>
            <a:r>
              <a:rPr lang="en-US" sz="2000" dirty="0" err="1"/>
              <a:t>Méthodes</a:t>
            </a:r>
            <a:r>
              <a:rPr lang="en-US" sz="2000" dirty="0"/>
              <a:t> de log (</a:t>
            </a:r>
            <a:r>
              <a:rPr lang="en-US" sz="2000" dirty="0" err="1"/>
              <a:t>en</a:t>
            </a:r>
            <a:r>
              <a:rPr lang="en-US" sz="2000" dirty="0"/>
              <a:t> C#)</a:t>
            </a:r>
          </a:p>
          <a:p>
            <a:endParaRPr lang="en-US" sz="2000" dirty="0"/>
          </a:p>
          <a:p>
            <a:endParaRPr lang="en-US" sz="2000" dirty="0"/>
          </a:p>
          <a:p>
            <a:endParaRPr lang="en-US" sz="2000" dirty="0"/>
          </a:p>
        </p:txBody>
      </p:sp>
      <p:sp>
        <p:nvSpPr>
          <p:cNvPr id="23" name="Rectangle 26">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Espace réservé du contenu 4">
            <a:extLst>
              <a:ext uri="{FF2B5EF4-FFF2-40B4-BE49-F238E27FC236}">
                <a16:creationId xmlns:a16="http://schemas.microsoft.com/office/drawing/2014/main" id="{4EC1F4DC-83D2-E1CD-45B6-D1FEAD33C35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75967" y="1359681"/>
            <a:ext cx="4170530" cy="4170530"/>
          </a:xfrm>
          <a:prstGeom prst="rect">
            <a:avLst/>
          </a:prstGeom>
        </p:spPr>
      </p:pic>
    </p:spTree>
    <p:extLst>
      <p:ext uri="{BB962C8B-B14F-4D97-AF65-F5344CB8AC3E}">
        <p14:creationId xmlns:p14="http://schemas.microsoft.com/office/powerpoint/2010/main" val="9477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CE10FFE-8D54-A86E-C427-08F9972DAE42}"/>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Types de logs</a:t>
            </a:r>
          </a:p>
        </p:txBody>
      </p:sp>
      <p:sp>
        <p:nvSpPr>
          <p:cNvPr id="3" name="Espace réservé du contenu 2">
            <a:extLst>
              <a:ext uri="{FF2B5EF4-FFF2-40B4-BE49-F238E27FC236}">
                <a16:creationId xmlns:a16="http://schemas.microsoft.com/office/drawing/2014/main" id="{687C0B45-EFD8-1D9A-276B-BC010B3C4E17}"/>
              </a:ext>
            </a:extLst>
          </p:cNvPr>
          <p:cNvSpPr>
            <a:spLocks noGrp="1"/>
          </p:cNvSpPr>
          <p:nvPr>
            <p:ph idx="1"/>
          </p:nvPr>
        </p:nvSpPr>
        <p:spPr>
          <a:xfrm>
            <a:off x="1371599" y="2318197"/>
            <a:ext cx="9724031" cy="3683358"/>
          </a:xfrm>
        </p:spPr>
        <p:txBody>
          <a:bodyPr anchor="ctr">
            <a:normAutofit/>
          </a:bodyPr>
          <a:lstStyle/>
          <a:p>
            <a:pPr marL="0" indent="0">
              <a:buNone/>
            </a:pPr>
            <a:r>
              <a:rPr lang="fr-BE" sz="2000" dirty="0"/>
              <a:t>En fonction :</a:t>
            </a:r>
          </a:p>
          <a:p>
            <a:r>
              <a:rPr lang="fr-BE" sz="2000" dirty="0"/>
              <a:t>De l’Operating System (Windows Event Log, Linux Logs…)</a:t>
            </a:r>
          </a:p>
          <a:p>
            <a:r>
              <a:rPr lang="fr-BE" sz="2000" dirty="0"/>
              <a:t>Du langage de développement</a:t>
            </a:r>
          </a:p>
          <a:p>
            <a:r>
              <a:rPr lang="fr-BE" sz="2000" dirty="0"/>
              <a:t>De l’environnement de travail</a:t>
            </a:r>
          </a:p>
          <a:p>
            <a:r>
              <a:rPr lang="fr-BE" sz="2000" dirty="0"/>
              <a:t>Des programmes spécifiques utilisés</a:t>
            </a:r>
          </a:p>
        </p:txBody>
      </p:sp>
    </p:spTree>
    <p:extLst>
      <p:ext uri="{BB962C8B-B14F-4D97-AF65-F5344CB8AC3E}">
        <p14:creationId xmlns:p14="http://schemas.microsoft.com/office/powerpoint/2010/main" val="152492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A63D8D2-D140-A45B-3DC6-061B5A897CE4}"/>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Ce qu’on écrit dans les fichiers</a:t>
            </a:r>
          </a:p>
        </p:txBody>
      </p:sp>
      <p:sp>
        <p:nvSpPr>
          <p:cNvPr id="3" name="Espace réservé du contenu 2">
            <a:extLst>
              <a:ext uri="{FF2B5EF4-FFF2-40B4-BE49-F238E27FC236}">
                <a16:creationId xmlns:a16="http://schemas.microsoft.com/office/drawing/2014/main" id="{EF38F49C-511F-6765-6F40-B9049F0C4BF6}"/>
              </a:ext>
            </a:extLst>
          </p:cNvPr>
          <p:cNvSpPr>
            <a:spLocks noGrp="1"/>
          </p:cNvSpPr>
          <p:nvPr>
            <p:ph idx="1"/>
          </p:nvPr>
        </p:nvSpPr>
        <p:spPr>
          <a:xfrm>
            <a:off x="1371599" y="2318197"/>
            <a:ext cx="9724031" cy="3683358"/>
          </a:xfrm>
        </p:spPr>
        <p:txBody>
          <a:bodyPr anchor="ctr">
            <a:normAutofit/>
          </a:bodyPr>
          <a:lstStyle/>
          <a:p>
            <a:pPr marL="0" indent="0">
              <a:buNone/>
            </a:pPr>
            <a:r>
              <a:rPr lang="fr-BE" sz="2000" dirty="0"/>
              <a:t>Dépend du problème à résoudre :</a:t>
            </a:r>
          </a:p>
          <a:p>
            <a:pPr lvl="1"/>
            <a:r>
              <a:rPr lang="fr-BE" sz="2000" dirty="0"/>
              <a:t>Vérifier la communication avec un capteur</a:t>
            </a:r>
          </a:p>
          <a:p>
            <a:pPr lvl="1"/>
            <a:r>
              <a:rPr lang="fr-BE" sz="2000" dirty="0"/>
              <a:t>S’assurer de l’écriture dans une base de données</a:t>
            </a:r>
          </a:p>
          <a:p>
            <a:pPr lvl="1"/>
            <a:r>
              <a:rPr lang="fr-BE" sz="2000" dirty="0"/>
              <a:t>Enregistrer les résultats d’une opération</a:t>
            </a:r>
          </a:p>
          <a:p>
            <a:pPr lvl="1"/>
            <a:r>
              <a:rPr lang="fr-BE" sz="2000" dirty="0"/>
              <a:t>Comprendre les actions utilisateurs</a:t>
            </a:r>
          </a:p>
          <a:p>
            <a:pPr lvl="1"/>
            <a:r>
              <a:rPr lang="fr-BE" sz="2000" dirty="0"/>
              <a:t>Savoir qui a effectué quelle opération sur un système</a:t>
            </a:r>
          </a:p>
          <a:p>
            <a:pPr lvl="1"/>
            <a:r>
              <a:rPr lang="fr-BE" sz="2000" dirty="0"/>
              <a:t>Comprendre comment un bug se produit</a:t>
            </a:r>
          </a:p>
          <a:p>
            <a:pPr lvl="1"/>
            <a:r>
              <a:rPr lang="fr-BE" sz="2000" dirty="0"/>
              <a:t>Auditer un système</a:t>
            </a:r>
          </a:p>
          <a:p>
            <a:pPr lvl="1"/>
            <a:r>
              <a:rPr lang="fr-BE" sz="2000" dirty="0"/>
              <a:t>…</a:t>
            </a:r>
          </a:p>
        </p:txBody>
      </p:sp>
    </p:spTree>
    <p:extLst>
      <p:ext uri="{BB962C8B-B14F-4D97-AF65-F5344CB8AC3E}">
        <p14:creationId xmlns:p14="http://schemas.microsoft.com/office/powerpoint/2010/main" val="151581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E0914BB-FBBF-9719-383D-FE97800B4A92}"/>
              </a:ext>
            </a:extLst>
          </p:cNvPr>
          <p:cNvSpPr>
            <a:spLocks noGrp="1"/>
          </p:cNvSpPr>
          <p:nvPr>
            <p:ph type="title"/>
          </p:nvPr>
        </p:nvSpPr>
        <p:spPr>
          <a:xfrm>
            <a:off x="586478" y="1683756"/>
            <a:ext cx="3115265" cy="2396359"/>
          </a:xfrm>
        </p:spPr>
        <p:txBody>
          <a:bodyPr anchor="b">
            <a:normAutofit/>
          </a:bodyPr>
          <a:lstStyle/>
          <a:p>
            <a:pPr algn="r"/>
            <a:r>
              <a:rPr lang="fr-BE" sz="4000" dirty="0">
                <a:solidFill>
                  <a:srgbClr val="FFFFFF"/>
                </a:solidFill>
              </a:rPr>
              <a:t>Ce qu’on écrit dans les logs</a:t>
            </a:r>
          </a:p>
        </p:txBody>
      </p:sp>
      <p:graphicFrame>
        <p:nvGraphicFramePr>
          <p:cNvPr id="18" name="Espace réservé du contenu 2">
            <a:extLst>
              <a:ext uri="{FF2B5EF4-FFF2-40B4-BE49-F238E27FC236}">
                <a16:creationId xmlns:a16="http://schemas.microsoft.com/office/drawing/2014/main" id="{142A8712-A322-3F6D-7A8D-DFB8240C8048}"/>
              </a:ext>
            </a:extLst>
          </p:cNvPr>
          <p:cNvGraphicFramePr>
            <a:graphicFrameLocks noGrp="1"/>
          </p:cNvGraphicFramePr>
          <p:nvPr>
            <p:ph idx="1"/>
            <p:extLst>
              <p:ext uri="{D42A27DB-BD31-4B8C-83A1-F6EECF244321}">
                <p14:modId xmlns:p14="http://schemas.microsoft.com/office/powerpoint/2010/main" val="1024356660"/>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3116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3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A63D8D2-D140-A45B-3DC6-061B5A897CE4}"/>
              </a:ext>
            </a:extLst>
          </p:cNvPr>
          <p:cNvSpPr>
            <a:spLocks noGrp="1"/>
          </p:cNvSpPr>
          <p:nvPr>
            <p:ph type="title"/>
          </p:nvPr>
        </p:nvSpPr>
        <p:spPr>
          <a:xfrm>
            <a:off x="466722" y="586855"/>
            <a:ext cx="3201366" cy="3387497"/>
          </a:xfrm>
        </p:spPr>
        <p:txBody>
          <a:bodyPr anchor="b">
            <a:normAutofit/>
          </a:bodyPr>
          <a:lstStyle/>
          <a:p>
            <a:pPr algn="r"/>
            <a:r>
              <a:rPr lang="fr-BE" sz="4000" dirty="0">
                <a:solidFill>
                  <a:srgbClr val="FFFFFF"/>
                </a:solidFill>
              </a:rPr>
              <a:t>Logs en C# - Quels outils utiliser ?</a:t>
            </a:r>
            <a:endParaRPr lang="fr-BE" sz="4000">
              <a:solidFill>
                <a:srgbClr val="FFFFFF"/>
              </a:solidFill>
            </a:endParaRPr>
          </a:p>
        </p:txBody>
      </p:sp>
      <p:sp>
        <p:nvSpPr>
          <p:cNvPr id="6" name="Espace réservé du contenu 5">
            <a:extLst>
              <a:ext uri="{FF2B5EF4-FFF2-40B4-BE49-F238E27FC236}">
                <a16:creationId xmlns:a16="http://schemas.microsoft.com/office/drawing/2014/main" id="{DFA4D209-C2D7-58B4-803C-ABE1DF496FEF}"/>
              </a:ext>
            </a:extLst>
          </p:cNvPr>
          <p:cNvSpPr>
            <a:spLocks noGrp="1"/>
          </p:cNvSpPr>
          <p:nvPr>
            <p:ph idx="1"/>
          </p:nvPr>
        </p:nvSpPr>
        <p:spPr>
          <a:xfrm>
            <a:off x="4810259" y="649480"/>
            <a:ext cx="6555347" cy="5546047"/>
          </a:xfrm>
        </p:spPr>
        <p:txBody>
          <a:bodyPr anchor="ctr">
            <a:normAutofit/>
          </a:bodyPr>
          <a:lstStyle/>
          <a:p>
            <a:r>
              <a:rPr lang="fr-BE" sz="2000" dirty="0"/>
              <a:t>Console</a:t>
            </a:r>
          </a:p>
          <a:p>
            <a:r>
              <a:rPr lang="fr-BE" sz="2000" dirty="0" err="1"/>
              <a:t>Debug</a:t>
            </a:r>
            <a:endParaRPr lang="fr-BE" sz="2000" dirty="0"/>
          </a:p>
          <a:p>
            <a:r>
              <a:rPr lang="fr-BE" sz="2000" dirty="0"/>
              <a:t>Trace</a:t>
            </a:r>
          </a:p>
          <a:p>
            <a:r>
              <a:rPr lang="fr-BE" sz="2000" dirty="0" err="1"/>
              <a:t>EventLog</a:t>
            </a:r>
            <a:endParaRPr lang="fr-BE" sz="2000" dirty="0"/>
          </a:p>
          <a:p>
            <a:r>
              <a:rPr lang="fr-BE" sz="2000" dirty="0"/>
              <a:t>Custom logs</a:t>
            </a:r>
          </a:p>
        </p:txBody>
      </p:sp>
    </p:spTree>
    <p:extLst>
      <p:ext uri="{BB962C8B-B14F-4D97-AF65-F5344CB8AC3E}">
        <p14:creationId xmlns:p14="http://schemas.microsoft.com/office/powerpoint/2010/main" val="234403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C66712D-1DB4-372A-BE96-082E70325706}"/>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C# - La console</a:t>
            </a:r>
          </a:p>
        </p:txBody>
      </p:sp>
      <p:sp>
        <p:nvSpPr>
          <p:cNvPr id="3" name="Espace réservé du contenu 2">
            <a:extLst>
              <a:ext uri="{FF2B5EF4-FFF2-40B4-BE49-F238E27FC236}">
                <a16:creationId xmlns:a16="http://schemas.microsoft.com/office/drawing/2014/main" id="{1BA1A795-745B-D283-3091-8F276D187833}"/>
              </a:ext>
            </a:extLst>
          </p:cNvPr>
          <p:cNvSpPr>
            <a:spLocks noGrp="1"/>
          </p:cNvSpPr>
          <p:nvPr>
            <p:ph idx="1"/>
          </p:nvPr>
        </p:nvSpPr>
        <p:spPr>
          <a:xfrm>
            <a:off x="1371599" y="2318197"/>
            <a:ext cx="9724031" cy="3683358"/>
          </a:xfrm>
        </p:spPr>
        <p:txBody>
          <a:bodyPr anchor="ctr">
            <a:normAutofit/>
          </a:bodyPr>
          <a:lstStyle/>
          <a:p>
            <a:r>
              <a:rPr lang="fr-BE" sz="2000" dirty="0"/>
              <a:t>Affiche des infos dans la sortie de l’IDE</a:t>
            </a:r>
          </a:p>
          <a:p>
            <a:r>
              <a:rPr lang="fr-BE" sz="2000" dirty="0"/>
              <a:t>Parfois utile en développement</a:t>
            </a:r>
          </a:p>
          <a:p>
            <a:r>
              <a:rPr lang="fr-BE" sz="2000" dirty="0"/>
              <a:t>Intéressant pour les petites applications en test</a:t>
            </a:r>
          </a:p>
          <a:p>
            <a:r>
              <a:rPr lang="fr-BE" sz="2000" dirty="0"/>
              <a:t>Mieux vaut ne pas trop l’utiliser</a:t>
            </a:r>
          </a:p>
        </p:txBody>
      </p:sp>
    </p:spTree>
    <p:extLst>
      <p:ext uri="{BB962C8B-B14F-4D97-AF65-F5344CB8AC3E}">
        <p14:creationId xmlns:p14="http://schemas.microsoft.com/office/powerpoint/2010/main" val="381139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C66712D-1DB4-372A-BE96-082E70325706}"/>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C# - La classe </a:t>
            </a:r>
            <a:r>
              <a:rPr lang="fr-BE" sz="4000" dirty="0" err="1">
                <a:solidFill>
                  <a:srgbClr val="FFFFFF"/>
                </a:solidFill>
              </a:rPr>
              <a:t>Debug</a:t>
            </a:r>
            <a:endParaRPr lang="fr-BE" sz="4000" dirty="0">
              <a:solidFill>
                <a:srgbClr val="FFFFFF"/>
              </a:solidFill>
            </a:endParaRPr>
          </a:p>
        </p:txBody>
      </p:sp>
      <p:sp>
        <p:nvSpPr>
          <p:cNvPr id="3" name="Espace réservé du contenu 2">
            <a:extLst>
              <a:ext uri="{FF2B5EF4-FFF2-40B4-BE49-F238E27FC236}">
                <a16:creationId xmlns:a16="http://schemas.microsoft.com/office/drawing/2014/main" id="{1BA1A795-745B-D283-3091-8F276D187833}"/>
              </a:ext>
            </a:extLst>
          </p:cNvPr>
          <p:cNvSpPr>
            <a:spLocks noGrp="1"/>
          </p:cNvSpPr>
          <p:nvPr>
            <p:ph idx="1"/>
          </p:nvPr>
        </p:nvSpPr>
        <p:spPr>
          <a:xfrm>
            <a:off x="1371599" y="2318197"/>
            <a:ext cx="9724031" cy="3683358"/>
          </a:xfrm>
        </p:spPr>
        <p:txBody>
          <a:bodyPr anchor="ctr">
            <a:normAutofit/>
          </a:bodyPr>
          <a:lstStyle/>
          <a:p>
            <a:r>
              <a:rPr lang="fr-BE" sz="2000" dirty="0"/>
              <a:t>Ne fonctionne qu’en </a:t>
            </a:r>
            <a:r>
              <a:rPr lang="fr-BE" sz="2000" dirty="0" err="1"/>
              <a:t>Debug</a:t>
            </a:r>
            <a:r>
              <a:rPr lang="fr-BE" sz="2000" dirty="0"/>
              <a:t>, le code est supprimé en Release</a:t>
            </a:r>
          </a:p>
          <a:p>
            <a:r>
              <a:rPr lang="fr-BE" sz="2000" dirty="0"/>
              <a:t>Enregistre des informations dans un/des flux de sortie</a:t>
            </a:r>
          </a:p>
          <a:p>
            <a:r>
              <a:rPr lang="fr-BE" sz="2000" dirty="0"/>
              <a:t>Permet de faire des assertions</a:t>
            </a:r>
          </a:p>
          <a:p>
            <a:r>
              <a:rPr lang="fr-BE" sz="2000" dirty="0"/>
              <a:t>Permet de customiser les flux de sortie en héritant de </a:t>
            </a:r>
            <a:r>
              <a:rPr lang="fr-BE" sz="2000" dirty="0" err="1"/>
              <a:t>TraceListener</a:t>
            </a:r>
            <a:endParaRPr lang="fr-BE" sz="2000" dirty="0"/>
          </a:p>
          <a:p>
            <a:r>
              <a:rPr lang="fr-BE" sz="2000" dirty="0"/>
              <a:t>Voir exemple de code « </a:t>
            </a:r>
            <a:r>
              <a:rPr lang="fr-BE" sz="2000" dirty="0" err="1">
                <a:latin typeface="Courier New" panose="02070309020205020404" pitchFamily="49" charset="0"/>
                <a:cs typeface="Courier New" panose="02070309020205020404" pitchFamily="49" charset="0"/>
              </a:rPr>
              <a:t>DebugExample</a:t>
            </a:r>
            <a:r>
              <a:rPr lang="fr-BE" sz="2000" dirty="0"/>
              <a:t> »</a:t>
            </a:r>
          </a:p>
          <a:p>
            <a:r>
              <a:rPr lang="fr-BE" sz="2400" dirty="0">
                <a:hlinkClick r:id="rId2"/>
              </a:rPr>
              <a:t>https://learn.microsoft.com/en-us/visualstudio/get-started/csharp/tutorial-debugger?view=vs-2022</a:t>
            </a:r>
            <a:endParaRPr lang="fr-BE" sz="2400" dirty="0"/>
          </a:p>
          <a:p>
            <a:pPr lvl="1"/>
            <a:endParaRPr lang="fr-BE" sz="2000" dirty="0"/>
          </a:p>
        </p:txBody>
      </p:sp>
    </p:spTree>
    <p:extLst>
      <p:ext uri="{BB962C8B-B14F-4D97-AF65-F5344CB8AC3E}">
        <p14:creationId xmlns:p14="http://schemas.microsoft.com/office/powerpoint/2010/main" val="237713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5FA7A99-7498-E7B9-A68B-3DB0E7BE81E8}"/>
              </a:ext>
            </a:extLst>
          </p:cNvPr>
          <p:cNvSpPr>
            <a:spLocks noGrp="1"/>
          </p:cNvSpPr>
          <p:nvPr>
            <p:ph type="title"/>
          </p:nvPr>
        </p:nvSpPr>
        <p:spPr>
          <a:xfrm>
            <a:off x="1371599" y="294538"/>
            <a:ext cx="9895951" cy="1033669"/>
          </a:xfrm>
        </p:spPr>
        <p:txBody>
          <a:bodyPr>
            <a:normAutofit/>
          </a:bodyPr>
          <a:lstStyle/>
          <a:p>
            <a:r>
              <a:rPr lang="fr-FR" sz="4000" dirty="0">
                <a:solidFill>
                  <a:srgbClr val="FFFFFF"/>
                </a:solidFill>
              </a:rPr>
              <a:t>Sommaire</a:t>
            </a:r>
            <a:endParaRPr lang="fr-BE" sz="4000" dirty="0">
              <a:solidFill>
                <a:srgbClr val="FFFFFF"/>
              </a:solidFill>
            </a:endParaRPr>
          </a:p>
        </p:txBody>
      </p:sp>
      <p:sp>
        <p:nvSpPr>
          <p:cNvPr id="3" name="Espace réservé du contenu 2">
            <a:extLst>
              <a:ext uri="{FF2B5EF4-FFF2-40B4-BE49-F238E27FC236}">
                <a16:creationId xmlns:a16="http://schemas.microsoft.com/office/drawing/2014/main" id="{8CC3AEE8-0471-1854-01C0-AB12B9A0F68C}"/>
              </a:ext>
            </a:extLst>
          </p:cNvPr>
          <p:cNvSpPr>
            <a:spLocks noGrp="1"/>
          </p:cNvSpPr>
          <p:nvPr>
            <p:ph idx="1"/>
          </p:nvPr>
        </p:nvSpPr>
        <p:spPr>
          <a:xfrm>
            <a:off x="1371599" y="1891970"/>
            <a:ext cx="9724031" cy="4109585"/>
          </a:xfrm>
        </p:spPr>
        <p:txBody>
          <a:bodyPr anchor="ctr">
            <a:normAutofit lnSpcReduction="10000"/>
          </a:bodyPr>
          <a:lstStyle/>
          <a:p>
            <a:r>
              <a:rPr lang="fr-FR" sz="2000" dirty="0"/>
              <a:t>Avant de commencer : </a:t>
            </a:r>
            <a:r>
              <a:rPr lang="fr-BE" sz="2000" dirty="0">
                <a:hlinkClick r:id="rId2"/>
              </a:rPr>
              <a:t>https://github.com/martin-verjans/CoursISET2025</a:t>
            </a:r>
            <a:endParaRPr lang="fr-FR" sz="2000" dirty="0"/>
          </a:p>
          <a:p>
            <a:r>
              <a:rPr lang="fr-FR" sz="2000" dirty="0">
                <a:hlinkClick r:id="rId3" action="ppaction://hlinksldjump"/>
              </a:rPr>
              <a:t>Introduction</a:t>
            </a:r>
            <a:endParaRPr lang="fr-FR" sz="2000" dirty="0"/>
          </a:p>
          <a:p>
            <a:r>
              <a:rPr lang="fr-FR" sz="2000" dirty="0">
                <a:hlinkClick r:id="rId4" action="ppaction://hlinksldjump"/>
              </a:rPr>
              <a:t>Les types de bugs</a:t>
            </a:r>
            <a:endParaRPr lang="fr-FR" sz="2000" dirty="0"/>
          </a:p>
          <a:p>
            <a:r>
              <a:rPr lang="fr-FR" sz="2000" dirty="0">
                <a:hlinkClick r:id="rId5" action="ppaction://hlinksldjump"/>
              </a:rPr>
              <a:t>Environnements de travail</a:t>
            </a:r>
            <a:endParaRPr lang="fr-FR" sz="2000" dirty="0"/>
          </a:p>
          <a:p>
            <a:r>
              <a:rPr lang="fr-FR" sz="2000" dirty="0">
                <a:hlinkClick r:id="rId6" action="ppaction://hlinksldjump"/>
              </a:rPr>
              <a:t>Les types de log et ce qu’il faut écrire</a:t>
            </a:r>
            <a:endParaRPr lang="fr-FR" sz="2000" dirty="0"/>
          </a:p>
          <a:p>
            <a:r>
              <a:rPr lang="fr-FR" sz="2000" dirty="0">
                <a:hlinkClick r:id="rId7" action="ppaction://hlinksldjump"/>
              </a:rPr>
              <a:t>Les outils en de </a:t>
            </a:r>
            <a:r>
              <a:rPr lang="fr-FR" sz="2000" dirty="0" err="1">
                <a:hlinkClick r:id="rId7" action="ppaction://hlinksldjump"/>
              </a:rPr>
              <a:t>logging</a:t>
            </a:r>
            <a:r>
              <a:rPr lang="fr-FR" sz="2000" dirty="0">
                <a:hlinkClick r:id="rId7" action="ppaction://hlinksldjump"/>
              </a:rPr>
              <a:t> en C#</a:t>
            </a:r>
            <a:endParaRPr lang="fr-FR" sz="2000" dirty="0"/>
          </a:p>
          <a:p>
            <a:r>
              <a:rPr lang="fr-FR" sz="2000" dirty="0">
                <a:hlinkClick r:id="rId8" action="ppaction://hlinksldjump"/>
              </a:rPr>
              <a:t>Le </a:t>
            </a:r>
            <a:r>
              <a:rPr lang="fr-FR" sz="2000" dirty="0" err="1">
                <a:hlinkClick r:id="rId8" action="ppaction://hlinksldjump"/>
              </a:rPr>
              <a:t>debug</a:t>
            </a:r>
            <a:r>
              <a:rPr lang="fr-FR" sz="2000" dirty="0">
                <a:hlinkClick r:id="rId8" action="ppaction://hlinksldjump"/>
              </a:rPr>
              <a:t> </a:t>
            </a:r>
            <a:r>
              <a:rPr lang="fr-FR" sz="2000" dirty="0" err="1">
                <a:hlinkClick r:id="rId8" action="ppaction://hlinksldjump"/>
              </a:rPr>
              <a:t>MultiThread</a:t>
            </a:r>
            <a:endParaRPr lang="fr-FR" sz="2000" dirty="0"/>
          </a:p>
          <a:p>
            <a:r>
              <a:rPr lang="fr-FR" sz="2000" dirty="0">
                <a:hlinkClick r:id="rId9" action="ppaction://hlinksldjump"/>
              </a:rPr>
              <a:t>Une méthodologie pour débugger</a:t>
            </a:r>
            <a:endParaRPr lang="fr-FR" sz="2000" dirty="0"/>
          </a:p>
          <a:p>
            <a:r>
              <a:rPr lang="fr-FR" sz="2000" dirty="0">
                <a:hlinkClick r:id="rId10" action="ppaction://hlinksldjump"/>
              </a:rPr>
              <a:t>Workshop </a:t>
            </a:r>
            <a:r>
              <a:rPr lang="fr-FR" sz="2000" dirty="0" err="1">
                <a:hlinkClick r:id="rId10" action="ppaction://hlinksldjump"/>
              </a:rPr>
              <a:t>debug</a:t>
            </a:r>
            <a:endParaRPr lang="fr-FR" sz="2000" dirty="0"/>
          </a:p>
          <a:p>
            <a:r>
              <a:rPr lang="fr-FR" sz="2000" dirty="0">
                <a:hlinkClick r:id="rId11" action="ppaction://hlinksldjump"/>
              </a:rPr>
              <a:t>Les principes du Clean Code</a:t>
            </a:r>
            <a:endParaRPr lang="fr-FR" sz="2000" dirty="0"/>
          </a:p>
          <a:p>
            <a:r>
              <a:rPr lang="fr-FR" sz="2000" dirty="0"/>
              <a:t>Workshop Clean Code</a:t>
            </a:r>
          </a:p>
          <a:p>
            <a:endParaRPr lang="fr-BE" sz="2000" dirty="0"/>
          </a:p>
        </p:txBody>
      </p:sp>
    </p:spTree>
    <p:extLst>
      <p:ext uri="{BB962C8B-B14F-4D97-AF65-F5344CB8AC3E}">
        <p14:creationId xmlns:p14="http://schemas.microsoft.com/office/powerpoint/2010/main" val="362911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BFC75A9F-DC70-C09F-B0FC-18946FC30246}"/>
              </a:ext>
            </a:extLst>
          </p:cNvPr>
          <p:cNvSpPr>
            <a:spLocks noGrp="1"/>
          </p:cNvSpPr>
          <p:nvPr>
            <p:ph type="title"/>
          </p:nvPr>
        </p:nvSpPr>
        <p:spPr>
          <a:xfrm>
            <a:off x="1383564" y="348865"/>
            <a:ext cx="9718111" cy="1576446"/>
          </a:xfrm>
        </p:spPr>
        <p:txBody>
          <a:bodyPr anchor="ctr">
            <a:normAutofit/>
          </a:bodyPr>
          <a:lstStyle/>
          <a:p>
            <a:r>
              <a:rPr lang="fr-BE" sz="4000">
                <a:solidFill>
                  <a:srgbClr val="FFFFFF"/>
                </a:solidFill>
              </a:rPr>
              <a:t>C# - La classe Debug - TraceListener</a:t>
            </a:r>
          </a:p>
        </p:txBody>
      </p:sp>
      <p:sp>
        <p:nvSpPr>
          <p:cNvPr id="3" name="Espace réservé du contenu 2">
            <a:extLst>
              <a:ext uri="{FF2B5EF4-FFF2-40B4-BE49-F238E27FC236}">
                <a16:creationId xmlns:a16="http://schemas.microsoft.com/office/drawing/2014/main" id="{E8AAFFC5-7F55-AEC5-F4A4-FD28CF6960D8}"/>
              </a:ext>
            </a:extLst>
          </p:cNvPr>
          <p:cNvSpPr>
            <a:spLocks/>
          </p:cNvSpPr>
          <p:nvPr/>
        </p:nvSpPr>
        <p:spPr>
          <a:xfrm>
            <a:off x="1409633" y="2615979"/>
            <a:ext cx="9396675" cy="1104149"/>
          </a:xfrm>
          <a:prstGeom prst="rect">
            <a:avLst/>
          </a:prstGeom>
        </p:spPr>
        <p:txBody>
          <a:bodyPr>
            <a:normAutofit/>
          </a:bodyPr>
          <a:lstStyle/>
          <a:p>
            <a:pPr defTabSz="813816">
              <a:spcAft>
                <a:spcPts val="600"/>
              </a:spcAft>
            </a:pPr>
            <a:r>
              <a:rPr lang="fr-BE" sz="1602" kern="1200" dirty="0">
                <a:solidFill>
                  <a:schemeClr val="tx1"/>
                </a:solidFill>
                <a:latin typeface="+mn-lt"/>
                <a:ea typeface="+mn-ea"/>
                <a:cs typeface="+mn-cs"/>
              </a:rPr>
              <a:t>En .Net Framework :</a:t>
            </a:r>
          </a:p>
          <a:p>
            <a:pPr marL="406908" lvl="1" defTabSz="813816">
              <a:spcAft>
                <a:spcPts val="600"/>
              </a:spcAft>
            </a:pPr>
            <a:r>
              <a:rPr lang="fr-BE" sz="1602" kern="1200" dirty="0" err="1">
                <a:solidFill>
                  <a:srgbClr val="000000"/>
                </a:solidFill>
                <a:latin typeface="Cascadia Mono" panose="020B0609020000020004" pitchFamily="49" charset="0"/>
                <a:ea typeface="+mn-ea"/>
                <a:cs typeface="+mn-cs"/>
              </a:rPr>
              <a:t>Debug.Listeners.Add</a:t>
            </a:r>
            <a:r>
              <a:rPr lang="fr-BE" sz="1602" kern="1200" dirty="0">
                <a:solidFill>
                  <a:srgbClr val="000000"/>
                </a:solidFill>
                <a:latin typeface="Cascadia Mono" panose="020B0609020000020004" pitchFamily="49" charset="0"/>
                <a:ea typeface="+mn-ea"/>
                <a:cs typeface="+mn-cs"/>
              </a:rPr>
              <a:t>(</a:t>
            </a:r>
            <a:r>
              <a:rPr lang="fr-BE" sz="1602" kern="1200" dirty="0">
                <a:solidFill>
                  <a:srgbClr val="0000FF"/>
                </a:solidFill>
                <a:latin typeface="Cascadia Mono" panose="020B0609020000020004" pitchFamily="49" charset="0"/>
                <a:ea typeface="+mn-ea"/>
                <a:cs typeface="+mn-cs"/>
              </a:rPr>
              <a:t>new</a:t>
            </a:r>
            <a:r>
              <a:rPr lang="fr-BE" sz="1602" kern="1200" dirty="0">
                <a:solidFill>
                  <a:srgbClr val="000000"/>
                </a:solidFill>
                <a:latin typeface="Cascadia Mono" panose="020B0609020000020004" pitchFamily="49" charset="0"/>
                <a:ea typeface="+mn-ea"/>
                <a:cs typeface="+mn-cs"/>
              </a:rPr>
              <a:t> </a:t>
            </a:r>
            <a:r>
              <a:rPr lang="fr-BE" sz="1602" kern="1200" dirty="0" err="1">
                <a:solidFill>
                  <a:srgbClr val="000000"/>
                </a:solidFill>
                <a:latin typeface="Cascadia Mono" panose="020B0609020000020004" pitchFamily="49" charset="0"/>
                <a:ea typeface="+mn-ea"/>
                <a:cs typeface="+mn-cs"/>
              </a:rPr>
              <a:t>TextWriterTraceListener</a:t>
            </a:r>
            <a:r>
              <a:rPr lang="fr-BE" sz="1602" kern="1200" dirty="0">
                <a:solidFill>
                  <a:srgbClr val="000000"/>
                </a:solidFill>
                <a:latin typeface="Cascadia Mono" panose="020B0609020000020004" pitchFamily="49" charset="0"/>
                <a:ea typeface="+mn-ea"/>
                <a:cs typeface="+mn-cs"/>
              </a:rPr>
              <a:t>(</a:t>
            </a:r>
            <a:r>
              <a:rPr lang="fr-BE" sz="1602" kern="1200" dirty="0">
                <a:solidFill>
                  <a:srgbClr val="A31515"/>
                </a:solidFill>
                <a:latin typeface="Cascadia Mono" panose="020B0609020000020004" pitchFamily="49" charset="0"/>
                <a:ea typeface="+mn-ea"/>
                <a:cs typeface="+mn-cs"/>
              </a:rPr>
              <a:t>"Log.txt"</a:t>
            </a:r>
            <a:r>
              <a:rPr lang="fr-BE" sz="1602" kern="1200" dirty="0">
                <a:solidFill>
                  <a:srgbClr val="000000"/>
                </a:solidFill>
                <a:latin typeface="Cascadia Mono" panose="020B0609020000020004" pitchFamily="49" charset="0"/>
                <a:ea typeface="+mn-ea"/>
                <a:cs typeface="+mn-cs"/>
              </a:rPr>
              <a:t>));</a:t>
            </a:r>
          </a:p>
          <a:p>
            <a:pPr defTabSz="813816">
              <a:spcAft>
                <a:spcPts val="600"/>
              </a:spcAft>
            </a:pPr>
            <a:r>
              <a:rPr lang="fr-BE" sz="1602" kern="1200" dirty="0">
                <a:solidFill>
                  <a:schemeClr val="tx1"/>
                </a:solidFill>
                <a:latin typeface="+mn-lt"/>
                <a:ea typeface="+mn-ea"/>
                <a:cs typeface="+mn-cs"/>
              </a:rPr>
              <a:t>En .Net </a:t>
            </a:r>
            <a:r>
              <a:rPr lang="fr-BE" sz="1602" kern="1200" dirty="0" err="1">
                <a:solidFill>
                  <a:schemeClr val="tx1"/>
                </a:solidFill>
                <a:latin typeface="+mn-lt"/>
                <a:ea typeface="+mn-ea"/>
                <a:cs typeface="+mn-cs"/>
              </a:rPr>
              <a:t>Core</a:t>
            </a:r>
            <a:r>
              <a:rPr lang="fr-BE" sz="1602" kern="1200" dirty="0">
                <a:solidFill>
                  <a:schemeClr val="tx1"/>
                </a:solidFill>
                <a:latin typeface="+mn-lt"/>
                <a:ea typeface="+mn-ea"/>
                <a:cs typeface="+mn-cs"/>
              </a:rPr>
              <a:t> / .Net, dans le fichier de configuration : </a:t>
            </a:r>
          </a:p>
          <a:p>
            <a:pPr defTabSz="813816">
              <a:spcAft>
                <a:spcPts val="600"/>
              </a:spcAft>
            </a:pPr>
            <a:endParaRPr lang="fr-BE" sz="1602" kern="1200" dirty="0">
              <a:solidFill>
                <a:schemeClr val="tx1"/>
              </a:solidFill>
              <a:latin typeface="+mn-lt"/>
              <a:ea typeface="+mn-ea"/>
              <a:cs typeface="+mn-cs"/>
            </a:endParaRPr>
          </a:p>
          <a:p>
            <a:pPr marL="0" indent="0">
              <a:spcAft>
                <a:spcPts val="600"/>
              </a:spcAft>
              <a:buNone/>
            </a:pPr>
            <a:endParaRPr lang="fr-BE" dirty="0"/>
          </a:p>
        </p:txBody>
      </p:sp>
      <p:sp>
        <p:nvSpPr>
          <p:cNvPr id="4" name="ZoneTexte 3">
            <a:extLst>
              <a:ext uri="{FF2B5EF4-FFF2-40B4-BE49-F238E27FC236}">
                <a16:creationId xmlns:a16="http://schemas.microsoft.com/office/drawing/2014/main" id="{2F7E2E36-C262-7866-A3FD-898BE32DDFA9}"/>
              </a:ext>
            </a:extLst>
          </p:cNvPr>
          <p:cNvSpPr txBox="1"/>
          <p:nvPr/>
        </p:nvSpPr>
        <p:spPr>
          <a:xfrm>
            <a:off x="5905138" y="3262928"/>
            <a:ext cx="6015835" cy="350801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defTabSz="813816">
              <a:spcAft>
                <a:spcPts val="600"/>
              </a:spcAft>
            </a:pPr>
            <a:r>
              <a:rPr lang="fr-BE" sz="1246" kern="1200">
                <a:solidFill>
                  <a:srgbClr val="000000"/>
                </a:solidFill>
                <a:latin typeface="Cascadia Mono" panose="020B0609020000020004" pitchFamily="49" charset="0"/>
                <a:ea typeface="+mn-ea"/>
                <a:cs typeface="+mn-cs"/>
              </a:rPr>
              <a:t>&lt;configuration&gt;  </a:t>
            </a:r>
          </a:p>
          <a:p>
            <a:pPr defTabSz="813816">
              <a:spcAft>
                <a:spcPts val="600"/>
              </a:spcAft>
            </a:pPr>
            <a:r>
              <a:rPr lang="fr-BE" sz="1246" kern="1200">
                <a:solidFill>
                  <a:srgbClr val="000000"/>
                </a:solidFill>
                <a:latin typeface="Cascadia Mono" panose="020B0609020000020004" pitchFamily="49" charset="0"/>
                <a:ea typeface="+mn-ea"/>
                <a:cs typeface="+mn-cs"/>
              </a:rPr>
              <a:t>  &lt;system.diagnostics&gt;    </a:t>
            </a:r>
          </a:p>
          <a:p>
            <a:pPr defTabSz="813816">
              <a:spcAft>
                <a:spcPts val="600"/>
              </a:spcAft>
            </a:pPr>
            <a:r>
              <a:rPr lang="fr-BE" sz="1246" kern="1200">
                <a:solidFill>
                  <a:srgbClr val="000000"/>
                </a:solidFill>
                <a:latin typeface="Cascadia Mono" panose="020B0609020000020004" pitchFamily="49" charset="0"/>
                <a:ea typeface="+mn-ea"/>
                <a:cs typeface="+mn-cs"/>
              </a:rPr>
              <a:t>    &lt;trace autoflush="false" indentsize="4"&gt;     </a:t>
            </a:r>
          </a:p>
          <a:p>
            <a:pPr defTabSz="813816">
              <a:spcAft>
                <a:spcPts val="600"/>
              </a:spcAft>
            </a:pPr>
            <a:r>
              <a:rPr lang="fr-BE" sz="1246" kern="1200">
                <a:solidFill>
                  <a:srgbClr val="000000"/>
                </a:solidFill>
                <a:latin typeface="Cascadia Mono" panose="020B0609020000020004" pitchFamily="49" charset="0"/>
                <a:ea typeface="+mn-ea"/>
                <a:cs typeface="+mn-cs"/>
              </a:rPr>
              <a:t>      &lt;listeners&gt;        </a:t>
            </a:r>
          </a:p>
          <a:p>
            <a:pPr defTabSz="813816">
              <a:spcAft>
                <a:spcPts val="600"/>
              </a:spcAft>
            </a:pPr>
            <a:r>
              <a:rPr lang="fr-BE" sz="1246" kern="1200">
                <a:solidFill>
                  <a:srgbClr val="000000"/>
                </a:solidFill>
                <a:latin typeface="Cascadia Mono" panose="020B0609020000020004" pitchFamily="49" charset="0"/>
                <a:ea typeface="+mn-ea"/>
                <a:cs typeface="+mn-cs"/>
              </a:rPr>
              <a:t>        &lt;remove name="Default" /&gt;      </a:t>
            </a:r>
          </a:p>
          <a:p>
            <a:pPr defTabSz="813816">
              <a:spcAft>
                <a:spcPts val="600"/>
              </a:spcAft>
            </a:pPr>
            <a:r>
              <a:rPr lang="fr-BE" sz="1246" kern="1200">
                <a:solidFill>
                  <a:srgbClr val="000000"/>
                </a:solidFill>
                <a:latin typeface="Cascadia Mono" panose="020B0609020000020004" pitchFamily="49" charset="0"/>
                <a:ea typeface="+mn-ea"/>
                <a:cs typeface="+mn-cs"/>
              </a:rPr>
              <a:t>        &lt;add </a:t>
            </a:r>
          </a:p>
          <a:p>
            <a:pPr defTabSz="813816">
              <a:spcAft>
                <a:spcPts val="600"/>
              </a:spcAft>
            </a:pPr>
            <a:r>
              <a:rPr lang="fr-BE" sz="1246" kern="1200">
                <a:solidFill>
                  <a:srgbClr val="000000"/>
                </a:solidFill>
                <a:latin typeface="Cascadia Mono" panose="020B0609020000020004" pitchFamily="49" charset="0"/>
                <a:ea typeface="+mn-ea"/>
                <a:cs typeface="+mn-cs"/>
              </a:rPr>
              <a:t>           name="myListener" </a:t>
            </a:r>
          </a:p>
          <a:p>
            <a:pPr defTabSz="813816">
              <a:spcAft>
                <a:spcPts val="600"/>
              </a:spcAft>
            </a:pPr>
            <a:r>
              <a:rPr lang="fr-BE" sz="1246" kern="1200">
                <a:solidFill>
                  <a:srgbClr val="000000"/>
                </a:solidFill>
                <a:latin typeface="Cascadia Mono" panose="020B0609020000020004" pitchFamily="49" charset="0"/>
                <a:ea typeface="+mn-ea"/>
                <a:cs typeface="+mn-cs"/>
              </a:rPr>
              <a:t>           type="System.Diagnostics.TextWriterTraceListener" </a:t>
            </a:r>
          </a:p>
          <a:p>
            <a:pPr defTabSz="813816">
              <a:spcAft>
                <a:spcPts val="600"/>
              </a:spcAft>
            </a:pPr>
            <a:r>
              <a:rPr lang="fr-BE" sz="1246" kern="1200">
                <a:solidFill>
                  <a:srgbClr val="000000"/>
                </a:solidFill>
                <a:latin typeface="Cascadia Mono" panose="020B0609020000020004" pitchFamily="49" charset="0"/>
                <a:ea typeface="+mn-ea"/>
                <a:cs typeface="+mn-cs"/>
              </a:rPr>
              <a:t>           initializeData="c:\myListener.log" /&gt;      </a:t>
            </a:r>
          </a:p>
          <a:p>
            <a:pPr defTabSz="813816">
              <a:spcAft>
                <a:spcPts val="600"/>
              </a:spcAft>
            </a:pPr>
            <a:r>
              <a:rPr lang="fr-BE" sz="1246" kern="1200">
                <a:solidFill>
                  <a:srgbClr val="000000"/>
                </a:solidFill>
                <a:latin typeface="Cascadia Mono" panose="020B0609020000020004" pitchFamily="49" charset="0"/>
                <a:ea typeface="+mn-ea"/>
                <a:cs typeface="+mn-cs"/>
              </a:rPr>
              <a:t>      &lt;/listeners&gt;    </a:t>
            </a:r>
          </a:p>
          <a:p>
            <a:pPr defTabSz="813816">
              <a:spcAft>
                <a:spcPts val="600"/>
              </a:spcAft>
            </a:pPr>
            <a:r>
              <a:rPr lang="fr-BE" sz="1246" kern="1200">
                <a:solidFill>
                  <a:srgbClr val="000000"/>
                </a:solidFill>
                <a:latin typeface="Cascadia Mono" panose="020B0609020000020004" pitchFamily="49" charset="0"/>
                <a:ea typeface="+mn-ea"/>
                <a:cs typeface="+mn-cs"/>
              </a:rPr>
              <a:t>    &lt;/trace&gt;  </a:t>
            </a:r>
          </a:p>
          <a:p>
            <a:pPr defTabSz="813816">
              <a:spcAft>
                <a:spcPts val="600"/>
              </a:spcAft>
            </a:pPr>
            <a:r>
              <a:rPr lang="fr-BE" sz="1246" kern="1200">
                <a:solidFill>
                  <a:srgbClr val="000000"/>
                </a:solidFill>
                <a:latin typeface="Cascadia Mono" panose="020B0609020000020004" pitchFamily="49" charset="0"/>
                <a:ea typeface="+mn-ea"/>
                <a:cs typeface="+mn-cs"/>
              </a:rPr>
              <a:t>  &lt;/system.diagnostics&gt;  </a:t>
            </a:r>
          </a:p>
          <a:p>
            <a:pPr defTabSz="813816">
              <a:spcAft>
                <a:spcPts val="600"/>
              </a:spcAft>
            </a:pPr>
            <a:r>
              <a:rPr lang="fr-BE" sz="1246" kern="1200">
                <a:solidFill>
                  <a:srgbClr val="000000"/>
                </a:solidFill>
                <a:latin typeface="Cascadia Mono" panose="020B0609020000020004" pitchFamily="49" charset="0"/>
                <a:ea typeface="+mn-ea"/>
                <a:cs typeface="+mn-cs"/>
              </a:rPr>
              <a:t>&lt;/configuration&gt;</a:t>
            </a:r>
            <a:endParaRPr lang="fr-BE" sz="1400">
              <a:solidFill>
                <a:srgbClr val="000000"/>
              </a:solidFill>
              <a:latin typeface="Cascadia Mono" panose="020B0609020000020004" pitchFamily="49" charset="0"/>
            </a:endParaRPr>
          </a:p>
        </p:txBody>
      </p:sp>
    </p:spTree>
    <p:extLst>
      <p:ext uri="{BB962C8B-B14F-4D97-AF65-F5344CB8AC3E}">
        <p14:creationId xmlns:p14="http://schemas.microsoft.com/office/powerpoint/2010/main" val="1957110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C66712D-1DB4-372A-BE96-082E70325706}"/>
              </a:ext>
            </a:extLst>
          </p:cNvPr>
          <p:cNvSpPr>
            <a:spLocks noGrp="1"/>
          </p:cNvSpPr>
          <p:nvPr>
            <p:ph type="title"/>
          </p:nvPr>
        </p:nvSpPr>
        <p:spPr>
          <a:xfrm>
            <a:off x="1371599" y="294538"/>
            <a:ext cx="9895951" cy="1033669"/>
          </a:xfrm>
        </p:spPr>
        <p:txBody>
          <a:bodyPr vert="horz" lIns="91440" tIns="45720" rIns="91440" bIns="45720" rtlCol="0">
            <a:normAutofit/>
          </a:bodyPr>
          <a:lstStyle/>
          <a:p>
            <a:r>
              <a:rPr lang="en-US" sz="4000" kern="1200" dirty="0">
                <a:solidFill>
                  <a:srgbClr val="FFFFFF"/>
                </a:solidFill>
                <a:latin typeface="+mj-lt"/>
                <a:ea typeface="+mj-ea"/>
                <a:cs typeface="+mj-cs"/>
              </a:rPr>
              <a:t>C# - La </a:t>
            </a:r>
            <a:r>
              <a:rPr lang="en-US" sz="4000" kern="1200" dirty="0" err="1">
                <a:solidFill>
                  <a:srgbClr val="FFFFFF"/>
                </a:solidFill>
                <a:latin typeface="+mj-lt"/>
                <a:ea typeface="+mj-ea"/>
                <a:cs typeface="+mj-cs"/>
              </a:rPr>
              <a:t>classe</a:t>
            </a:r>
            <a:r>
              <a:rPr lang="en-US" sz="4000" kern="1200" dirty="0">
                <a:solidFill>
                  <a:srgbClr val="FFFFFF"/>
                </a:solidFill>
                <a:latin typeface="+mj-lt"/>
                <a:ea typeface="+mj-ea"/>
                <a:cs typeface="+mj-cs"/>
              </a:rPr>
              <a:t> Trace</a:t>
            </a:r>
          </a:p>
        </p:txBody>
      </p:sp>
      <p:sp>
        <p:nvSpPr>
          <p:cNvPr id="3" name="Espace réservé du contenu 2">
            <a:extLst>
              <a:ext uri="{FF2B5EF4-FFF2-40B4-BE49-F238E27FC236}">
                <a16:creationId xmlns:a16="http://schemas.microsoft.com/office/drawing/2014/main" id="{1BA1A795-745B-D283-3091-8F276D187833}"/>
              </a:ext>
            </a:extLst>
          </p:cNvPr>
          <p:cNvSpPr>
            <a:spLocks noGrp="1"/>
          </p:cNvSpPr>
          <p:nvPr>
            <p:ph idx="1"/>
          </p:nvPr>
        </p:nvSpPr>
        <p:spPr>
          <a:xfrm>
            <a:off x="1371599" y="2318197"/>
            <a:ext cx="9724031" cy="3683358"/>
          </a:xfrm>
        </p:spPr>
        <p:txBody>
          <a:bodyPr vert="horz" lIns="91440" tIns="45720" rIns="91440" bIns="45720" rtlCol="0" anchor="ctr">
            <a:normAutofit/>
          </a:bodyPr>
          <a:lstStyle/>
          <a:p>
            <a:pPr marL="0" indent="0">
              <a:buNone/>
            </a:pPr>
            <a:r>
              <a:rPr lang="en-US" sz="2000" kern="1200" dirty="0" err="1">
                <a:latin typeface="+mn-lt"/>
                <a:ea typeface="+mn-ea"/>
                <a:cs typeface="+mn-cs"/>
              </a:rPr>
              <a:t>Même</a:t>
            </a:r>
            <a:r>
              <a:rPr lang="en-US" sz="2000" kern="1200" dirty="0">
                <a:latin typeface="+mn-lt"/>
                <a:ea typeface="+mn-ea"/>
                <a:cs typeface="+mn-cs"/>
              </a:rPr>
              <a:t> chose que Debug, </a:t>
            </a:r>
            <a:r>
              <a:rPr lang="en-US" sz="2000" kern="1200" dirty="0" err="1">
                <a:latin typeface="+mn-lt"/>
                <a:ea typeface="+mn-ea"/>
                <a:cs typeface="+mn-cs"/>
              </a:rPr>
              <a:t>sauf</a:t>
            </a:r>
            <a:r>
              <a:rPr lang="en-US" sz="2000" kern="1200" dirty="0">
                <a:latin typeface="+mn-lt"/>
                <a:ea typeface="+mn-ea"/>
                <a:cs typeface="+mn-cs"/>
              </a:rPr>
              <a:t> que </a:t>
            </a:r>
            <a:r>
              <a:rPr lang="en-US" sz="2000" kern="1200" dirty="0" err="1">
                <a:latin typeface="+mn-lt"/>
                <a:ea typeface="+mn-ea"/>
                <a:cs typeface="+mn-cs"/>
              </a:rPr>
              <a:t>ça</a:t>
            </a:r>
            <a:r>
              <a:rPr lang="en-US" sz="2000" kern="1200" dirty="0">
                <a:latin typeface="+mn-lt"/>
                <a:ea typeface="+mn-ea"/>
                <a:cs typeface="+mn-cs"/>
              </a:rPr>
              <a:t> ne </a:t>
            </a:r>
            <a:r>
              <a:rPr lang="en-US" sz="2000" kern="1200" dirty="0" err="1">
                <a:latin typeface="+mn-lt"/>
                <a:ea typeface="+mn-ea"/>
                <a:cs typeface="+mn-cs"/>
              </a:rPr>
              <a:t>fonctionne</a:t>
            </a:r>
            <a:r>
              <a:rPr lang="en-US" sz="2000" kern="1200" dirty="0">
                <a:latin typeface="+mn-lt"/>
                <a:ea typeface="+mn-ea"/>
                <a:cs typeface="+mn-cs"/>
              </a:rPr>
              <a:t> que </a:t>
            </a:r>
            <a:r>
              <a:rPr lang="en-US" sz="2000" kern="1200" dirty="0" err="1">
                <a:latin typeface="+mn-lt"/>
                <a:ea typeface="+mn-ea"/>
                <a:cs typeface="+mn-cs"/>
              </a:rPr>
              <a:t>si</a:t>
            </a:r>
            <a:r>
              <a:rPr lang="en-US" sz="2000" kern="1200" dirty="0">
                <a:latin typeface="+mn-lt"/>
                <a:ea typeface="+mn-ea"/>
                <a:cs typeface="+mn-cs"/>
              </a:rPr>
              <a:t> la </a:t>
            </a:r>
            <a:r>
              <a:rPr lang="en-US" sz="2000" kern="1200" dirty="0" err="1">
                <a:latin typeface="+mn-lt"/>
                <a:ea typeface="+mn-ea"/>
                <a:cs typeface="+mn-cs"/>
              </a:rPr>
              <a:t>constante</a:t>
            </a:r>
            <a:r>
              <a:rPr lang="en-US" sz="2000" kern="1200" dirty="0">
                <a:latin typeface="+mn-lt"/>
                <a:ea typeface="+mn-ea"/>
                <a:cs typeface="+mn-cs"/>
              </a:rPr>
              <a:t> TRACE </a:t>
            </a:r>
            <a:r>
              <a:rPr lang="en-US" sz="2000" kern="1200" dirty="0" err="1">
                <a:latin typeface="+mn-lt"/>
                <a:ea typeface="+mn-ea"/>
                <a:cs typeface="+mn-cs"/>
              </a:rPr>
              <a:t>est</a:t>
            </a:r>
            <a:r>
              <a:rPr lang="en-US" sz="2000" kern="1200" dirty="0">
                <a:latin typeface="+mn-lt"/>
                <a:ea typeface="+mn-ea"/>
                <a:cs typeface="+mn-cs"/>
              </a:rPr>
              <a:t> </a:t>
            </a:r>
            <a:r>
              <a:rPr lang="en-US" sz="2000" kern="1200" dirty="0" err="1">
                <a:latin typeface="+mn-lt"/>
                <a:ea typeface="+mn-ea"/>
                <a:cs typeface="+mn-cs"/>
              </a:rPr>
              <a:t>définie</a:t>
            </a:r>
            <a:r>
              <a:rPr lang="en-US" sz="2000" kern="1200" dirty="0">
                <a:latin typeface="+mn-lt"/>
                <a:ea typeface="+mn-ea"/>
                <a:cs typeface="+mn-cs"/>
              </a:rPr>
              <a:t>.</a:t>
            </a:r>
          </a:p>
          <a:p>
            <a:pPr marL="0" indent="0">
              <a:buNone/>
            </a:pPr>
            <a:r>
              <a:rPr lang="en-US" sz="2000" dirty="0" err="1"/>
              <a:t>Différence</a:t>
            </a:r>
            <a:r>
              <a:rPr lang="en-US" sz="2000" dirty="0"/>
              <a:t> dans </a:t>
            </a:r>
            <a:r>
              <a:rPr lang="en-US" sz="2000" dirty="0" err="1"/>
              <a:t>l’utilisation</a:t>
            </a:r>
            <a:r>
              <a:rPr lang="en-US" sz="2000" dirty="0"/>
              <a:t> :</a:t>
            </a:r>
          </a:p>
          <a:p>
            <a:pPr>
              <a:buFontTx/>
              <a:buChar char="-"/>
            </a:pPr>
            <a:r>
              <a:rPr lang="en-US" sz="2000" kern="1200" dirty="0">
                <a:latin typeface="+mn-lt"/>
                <a:ea typeface="+mn-ea"/>
                <a:cs typeface="+mn-cs"/>
              </a:rPr>
              <a:t>Debug pour </a:t>
            </a:r>
            <a:r>
              <a:rPr lang="en-US" sz="2000" kern="1200" dirty="0" err="1">
                <a:latin typeface="+mn-lt"/>
                <a:ea typeface="+mn-ea"/>
                <a:cs typeface="+mn-cs"/>
              </a:rPr>
              <a:t>vérifier</a:t>
            </a:r>
            <a:r>
              <a:rPr lang="en-US" sz="2000" kern="1200" dirty="0">
                <a:latin typeface="+mn-lt"/>
                <a:ea typeface="+mn-ea"/>
                <a:cs typeface="+mn-cs"/>
              </a:rPr>
              <a:t> du code </a:t>
            </a:r>
            <a:r>
              <a:rPr lang="en-US" sz="2000" kern="1200" dirty="0" err="1">
                <a:latin typeface="+mn-lt"/>
                <a:ea typeface="+mn-ea"/>
                <a:cs typeface="+mn-cs"/>
              </a:rPr>
              <a:t>en</a:t>
            </a:r>
            <a:r>
              <a:rPr lang="en-US" sz="2000" kern="1200" dirty="0">
                <a:latin typeface="+mn-lt"/>
                <a:ea typeface="+mn-ea"/>
                <a:cs typeface="+mn-cs"/>
              </a:rPr>
              <a:t> </a:t>
            </a:r>
            <a:r>
              <a:rPr lang="en-US" sz="2000" kern="1200" dirty="0" err="1">
                <a:latin typeface="+mn-lt"/>
                <a:ea typeface="+mn-ea"/>
                <a:cs typeface="+mn-cs"/>
              </a:rPr>
              <a:t>développement</a:t>
            </a:r>
            <a:endParaRPr lang="en-US" sz="2000" kern="1200" dirty="0">
              <a:latin typeface="+mn-lt"/>
              <a:ea typeface="+mn-ea"/>
              <a:cs typeface="+mn-cs"/>
            </a:endParaRPr>
          </a:p>
          <a:p>
            <a:pPr>
              <a:buFontTx/>
              <a:buChar char="-"/>
            </a:pPr>
            <a:r>
              <a:rPr lang="en-US" sz="2000" dirty="0"/>
              <a:t>Trace pour </a:t>
            </a:r>
            <a:r>
              <a:rPr lang="en-US" sz="2000" dirty="0" err="1"/>
              <a:t>suivre</a:t>
            </a:r>
            <a:r>
              <a:rPr lang="en-US" sz="2000" dirty="0"/>
              <a:t> </a:t>
            </a:r>
            <a:r>
              <a:rPr lang="en-US" sz="2000" dirty="0" err="1"/>
              <a:t>l’état</a:t>
            </a:r>
            <a:r>
              <a:rPr lang="en-US" sz="2000" dirty="0"/>
              <a:t> de </a:t>
            </a:r>
            <a:r>
              <a:rPr lang="en-US" sz="2000" dirty="0" err="1"/>
              <a:t>l’application</a:t>
            </a:r>
            <a:r>
              <a:rPr lang="en-US" sz="2000" dirty="0"/>
              <a:t> </a:t>
            </a:r>
            <a:r>
              <a:rPr lang="en-US" sz="2000" dirty="0" err="1"/>
              <a:t>en</a:t>
            </a:r>
            <a:r>
              <a:rPr lang="en-US" sz="2000" dirty="0"/>
              <a:t> production </a:t>
            </a:r>
            <a:r>
              <a:rPr lang="en-US" sz="2000" dirty="0" err="1"/>
              <a:t>ou</a:t>
            </a:r>
            <a:r>
              <a:rPr lang="en-US" sz="2000" dirty="0"/>
              <a:t> </a:t>
            </a:r>
            <a:r>
              <a:rPr lang="en-US" sz="2000" dirty="0" err="1"/>
              <a:t>en</a:t>
            </a:r>
            <a:r>
              <a:rPr lang="en-US" sz="2000" dirty="0"/>
              <a:t> test</a:t>
            </a:r>
          </a:p>
          <a:p>
            <a:pPr>
              <a:buFontTx/>
              <a:buChar char="-"/>
            </a:pPr>
            <a:endParaRPr lang="en-US" sz="2000" kern="1200" dirty="0">
              <a:latin typeface="+mn-lt"/>
              <a:ea typeface="+mn-ea"/>
              <a:cs typeface="+mn-cs"/>
            </a:endParaRPr>
          </a:p>
          <a:p>
            <a:pPr marL="0" indent="0">
              <a:buNone/>
            </a:pPr>
            <a:r>
              <a:rPr lang="en-US" sz="2000" kern="1200" dirty="0">
                <a:latin typeface="+mn-lt"/>
                <a:ea typeface="+mn-ea"/>
                <a:cs typeface="+mn-cs"/>
                <a:hlinkClick r:id="rId2"/>
              </a:rPr>
              <a:t>https://learn.microsoft.com/fr-fr/dotnet/api/system.diagnostics.trace?view=net-7.0</a:t>
            </a:r>
            <a:endParaRPr lang="en-US" sz="2000" dirty="0"/>
          </a:p>
          <a:p>
            <a:pPr marL="0" indent="0">
              <a:buNone/>
            </a:pPr>
            <a:endParaRPr lang="en-US" sz="2000" kern="1200" dirty="0">
              <a:latin typeface="+mn-lt"/>
              <a:ea typeface="+mn-ea"/>
              <a:cs typeface="+mn-cs"/>
            </a:endParaRPr>
          </a:p>
        </p:txBody>
      </p:sp>
    </p:spTree>
    <p:extLst>
      <p:ext uri="{BB962C8B-B14F-4D97-AF65-F5344CB8AC3E}">
        <p14:creationId xmlns:p14="http://schemas.microsoft.com/office/powerpoint/2010/main" val="147005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C66712D-1DB4-372A-BE96-082E70325706}"/>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C# - On m’appelle, qui m’appelle ?</a:t>
            </a:r>
          </a:p>
        </p:txBody>
      </p:sp>
      <p:sp>
        <p:nvSpPr>
          <p:cNvPr id="3" name="Espace réservé du contenu 2">
            <a:extLst>
              <a:ext uri="{FF2B5EF4-FFF2-40B4-BE49-F238E27FC236}">
                <a16:creationId xmlns:a16="http://schemas.microsoft.com/office/drawing/2014/main" id="{1BA1A795-745B-D283-3091-8F276D187833}"/>
              </a:ext>
            </a:extLst>
          </p:cNvPr>
          <p:cNvSpPr>
            <a:spLocks noGrp="1"/>
          </p:cNvSpPr>
          <p:nvPr>
            <p:ph idx="1"/>
          </p:nvPr>
        </p:nvSpPr>
        <p:spPr>
          <a:xfrm>
            <a:off x="1371599" y="2318197"/>
            <a:ext cx="9724031" cy="3683358"/>
          </a:xfrm>
        </p:spPr>
        <p:txBody>
          <a:bodyPr anchor="ctr">
            <a:normAutofit/>
          </a:bodyPr>
          <a:lstStyle/>
          <a:p>
            <a:r>
              <a:rPr lang="fr-BE" sz="2000" dirty="0"/>
              <a:t>Voir </a:t>
            </a:r>
            <a:r>
              <a:rPr lang="fr-BE" sz="2000" dirty="0" err="1"/>
              <a:t>CallerInformation</a:t>
            </a:r>
            <a:r>
              <a:rPr lang="fr-BE" sz="2000" dirty="0"/>
              <a:t> :</a:t>
            </a:r>
          </a:p>
          <a:p>
            <a:pPr lvl="1"/>
            <a:r>
              <a:rPr lang="fr-BE" sz="2000" dirty="0">
                <a:hlinkClick r:id="rId2"/>
              </a:rPr>
              <a:t>https://learn.microsoft.com/en-us/dotnet/csharp/language-reference/attributes/caller-information</a:t>
            </a:r>
            <a:endParaRPr lang="fr-BE" sz="2000" dirty="0"/>
          </a:p>
          <a:p>
            <a:r>
              <a:rPr lang="fr-BE" sz="2000" dirty="0" err="1">
                <a:latin typeface="Courier New" panose="02070309020205020404" pitchFamily="49" charset="0"/>
                <a:cs typeface="Courier New" panose="02070309020205020404" pitchFamily="49" charset="0"/>
              </a:rPr>
              <a:t>CallerFilePath</a:t>
            </a:r>
            <a:r>
              <a:rPr lang="fr-BE" sz="2000" dirty="0"/>
              <a:t> : Nom du fichier de l’appelant</a:t>
            </a:r>
          </a:p>
          <a:p>
            <a:r>
              <a:rPr lang="fr-BE" sz="2000" dirty="0" err="1">
                <a:latin typeface="Courier New" panose="02070309020205020404" pitchFamily="49" charset="0"/>
                <a:cs typeface="Courier New" panose="02070309020205020404" pitchFamily="49" charset="0"/>
              </a:rPr>
              <a:t>CallerLineNumber</a:t>
            </a:r>
            <a:r>
              <a:rPr lang="fr-BE" sz="2000" dirty="0"/>
              <a:t> : Ligne de l’appel</a:t>
            </a:r>
          </a:p>
          <a:p>
            <a:r>
              <a:rPr lang="fr-BE" sz="2000" dirty="0" err="1">
                <a:latin typeface="Courier New" panose="02070309020205020404" pitchFamily="49" charset="0"/>
                <a:cs typeface="Courier New" panose="02070309020205020404" pitchFamily="49" charset="0"/>
              </a:rPr>
              <a:t>CallerMemberName</a:t>
            </a:r>
            <a:r>
              <a:rPr lang="fr-BE" sz="2000" dirty="0"/>
              <a:t> : Nom de la méthode appelante</a:t>
            </a:r>
          </a:p>
          <a:p>
            <a:r>
              <a:rPr lang="fr-BE" sz="2000" dirty="0"/>
              <a:t>Voir exemple « </a:t>
            </a:r>
            <a:r>
              <a:rPr lang="fr-BE" sz="2000" dirty="0" err="1">
                <a:latin typeface="Courier New" panose="02070309020205020404" pitchFamily="49" charset="0"/>
                <a:cs typeface="Courier New" panose="02070309020205020404" pitchFamily="49" charset="0"/>
              </a:rPr>
              <a:t>GetCallerInfo</a:t>
            </a:r>
            <a:r>
              <a:rPr lang="fr-BE" sz="2000" dirty="0"/>
              <a:t> »</a:t>
            </a:r>
          </a:p>
          <a:p>
            <a:r>
              <a:rPr lang="fr-BE" sz="2000" dirty="0"/>
              <a:t>À partir de C# 10 :</a:t>
            </a:r>
          </a:p>
          <a:p>
            <a:pPr lvl="1"/>
            <a:r>
              <a:rPr lang="fr-BE" sz="2000" dirty="0" err="1">
                <a:latin typeface="Courier New" panose="02070309020205020404" pitchFamily="49" charset="0"/>
                <a:cs typeface="Courier New" panose="02070309020205020404" pitchFamily="49" charset="0"/>
              </a:rPr>
              <a:t>CallerArgumentExpression</a:t>
            </a:r>
            <a:endParaRPr lang="fr-BE" sz="2000" dirty="0">
              <a:latin typeface="Courier New" panose="02070309020205020404" pitchFamily="49" charset="0"/>
              <a:cs typeface="Courier New" panose="02070309020205020404" pitchFamily="49" charset="0"/>
            </a:endParaRPr>
          </a:p>
          <a:p>
            <a:pPr lvl="1"/>
            <a:endParaRPr lang="fr-BE" sz="2000" dirty="0"/>
          </a:p>
        </p:txBody>
      </p:sp>
    </p:spTree>
    <p:extLst>
      <p:ext uri="{BB962C8B-B14F-4D97-AF65-F5344CB8AC3E}">
        <p14:creationId xmlns:p14="http://schemas.microsoft.com/office/powerpoint/2010/main" val="155702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849ED1E8-B7C6-685C-8D40-AE25F6140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6224" y="1631250"/>
            <a:ext cx="3615776" cy="3615776"/>
          </a:xfrm>
          <a:prstGeom prst="rect">
            <a:avLst/>
          </a:prstGeom>
        </p:spPr>
      </p:pic>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C66712D-1DB4-372A-BE96-082E70325706}"/>
              </a:ext>
            </a:extLst>
          </p:cNvPr>
          <p:cNvSpPr>
            <a:spLocks noGrp="1"/>
          </p:cNvSpPr>
          <p:nvPr>
            <p:ph type="title"/>
          </p:nvPr>
        </p:nvSpPr>
        <p:spPr>
          <a:xfrm>
            <a:off x="466722" y="586855"/>
            <a:ext cx="3201366" cy="3387497"/>
          </a:xfrm>
        </p:spPr>
        <p:txBody>
          <a:bodyPr anchor="b">
            <a:normAutofit/>
          </a:bodyPr>
          <a:lstStyle/>
          <a:p>
            <a:pPr algn="r"/>
            <a:r>
              <a:rPr lang="fr-BE" sz="4000" dirty="0">
                <a:solidFill>
                  <a:srgbClr val="FFFFFF"/>
                </a:solidFill>
              </a:rPr>
              <a:t>Windows Event Log</a:t>
            </a:r>
          </a:p>
        </p:txBody>
      </p:sp>
      <p:sp>
        <p:nvSpPr>
          <p:cNvPr id="3" name="Espace réservé du contenu 2">
            <a:extLst>
              <a:ext uri="{FF2B5EF4-FFF2-40B4-BE49-F238E27FC236}">
                <a16:creationId xmlns:a16="http://schemas.microsoft.com/office/drawing/2014/main" id="{1BA1A795-745B-D283-3091-8F276D187833}"/>
              </a:ext>
            </a:extLst>
          </p:cNvPr>
          <p:cNvSpPr>
            <a:spLocks noGrp="1"/>
          </p:cNvSpPr>
          <p:nvPr>
            <p:ph idx="1"/>
          </p:nvPr>
        </p:nvSpPr>
        <p:spPr>
          <a:xfrm>
            <a:off x="4037826" y="649480"/>
            <a:ext cx="4755191" cy="5546047"/>
          </a:xfrm>
        </p:spPr>
        <p:txBody>
          <a:bodyPr anchor="ctr">
            <a:normAutofit/>
          </a:bodyPr>
          <a:lstStyle/>
          <a:p>
            <a:r>
              <a:rPr lang="fr-BE" sz="2000" dirty="0"/>
              <a:t>Quand une application plante, c’est écrit !</a:t>
            </a:r>
          </a:p>
          <a:p>
            <a:r>
              <a:rPr lang="fr-BE" sz="2000" dirty="0"/>
              <a:t>On peut écrire dedans</a:t>
            </a:r>
          </a:p>
          <a:p>
            <a:r>
              <a:rPr lang="fr-BE" sz="2000" dirty="0"/>
              <a:t>Prise en charge multilingue (mais c’est compliqué)</a:t>
            </a:r>
          </a:p>
          <a:p>
            <a:r>
              <a:rPr lang="fr-BE" sz="2000" dirty="0"/>
              <a:t>Journaux customisés</a:t>
            </a:r>
          </a:p>
          <a:p>
            <a:r>
              <a:rPr lang="fr-BE" sz="2000" dirty="0"/>
              <a:t>Taille des journaux paramétrable</a:t>
            </a:r>
          </a:p>
          <a:p>
            <a:r>
              <a:rPr lang="fr-BE" sz="2000" dirty="0"/>
              <a:t>Très pratique sur les serveurs</a:t>
            </a:r>
          </a:p>
          <a:p>
            <a:r>
              <a:rPr lang="fr-BE" sz="2000" dirty="0"/>
              <a:t>Voir exemple « </a:t>
            </a:r>
            <a:r>
              <a:rPr lang="fr-BE" sz="2000" dirty="0" err="1">
                <a:latin typeface="Courier New" panose="02070309020205020404" pitchFamily="49" charset="0"/>
                <a:cs typeface="Courier New" panose="02070309020205020404" pitchFamily="49" charset="0"/>
              </a:rPr>
              <a:t>WindowsEventLog</a:t>
            </a:r>
            <a:r>
              <a:rPr lang="fr-BE" sz="2000" dirty="0"/>
              <a:t> »</a:t>
            </a:r>
          </a:p>
        </p:txBody>
      </p:sp>
    </p:spTree>
    <p:extLst>
      <p:ext uri="{BB962C8B-B14F-4D97-AF65-F5344CB8AC3E}">
        <p14:creationId xmlns:p14="http://schemas.microsoft.com/office/powerpoint/2010/main" val="335380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C66712D-1DB4-372A-BE96-082E70325706}"/>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Custom logs</a:t>
            </a:r>
            <a:endParaRPr lang="fr-BE" sz="4000">
              <a:solidFill>
                <a:srgbClr val="FFFFFF"/>
              </a:solidFill>
            </a:endParaRPr>
          </a:p>
        </p:txBody>
      </p:sp>
      <p:sp>
        <p:nvSpPr>
          <p:cNvPr id="3" name="Espace réservé du contenu 2">
            <a:extLst>
              <a:ext uri="{FF2B5EF4-FFF2-40B4-BE49-F238E27FC236}">
                <a16:creationId xmlns:a16="http://schemas.microsoft.com/office/drawing/2014/main" id="{1BA1A795-745B-D283-3091-8F276D187833}"/>
              </a:ext>
            </a:extLst>
          </p:cNvPr>
          <p:cNvSpPr>
            <a:spLocks noGrp="1"/>
          </p:cNvSpPr>
          <p:nvPr>
            <p:ph idx="1"/>
          </p:nvPr>
        </p:nvSpPr>
        <p:spPr>
          <a:xfrm>
            <a:off x="1371599" y="2318197"/>
            <a:ext cx="9724031" cy="3683358"/>
          </a:xfrm>
        </p:spPr>
        <p:txBody>
          <a:bodyPr anchor="ctr">
            <a:normAutofit/>
          </a:bodyPr>
          <a:lstStyle/>
          <a:p>
            <a:r>
              <a:rPr lang="fr-BE" sz="2000" dirty="0"/>
              <a:t>Totale maîtrise du log</a:t>
            </a:r>
          </a:p>
          <a:p>
            <a:r>
              <a:rPr lang="fr-BE" sz="2000" dirty="0"/>
              <a:t>Pas nécessairement dépendant de </a:t>
            </a:r>
            <a:r>
              <a:rPr lang="fr-BE" sz="2000" dirty="0" err="1"/>
              <a:t>Debug</a:t>
            </a:r>
            <a:r>
              <a:rPr lang="fr-BE" sz="2000" dirty="0"/>
              <a:t> ou Release</a:t>
            </a:r>
          </a:p>
          <a:p>
            <a:r>
              <a:rPr lang="fr-BE" sz="2000" dirty="0"/>
              <a:t>Attention, custom class = custom bugs !</a:t>
            </a:r>
          </a:p>
          <a:p>
            <a:r>
              <a:rPr lang="fr-BE" sz="2000" dirty="0"/>
              <a:t>Souvent préférable d’hériter de </a:t>
            </a:r>
            <a:r>
              <a:rPr lang="fr-BE" sz="2000" dirty="0" err="1">
                <a:latin typeface="Courier New" panose="02070309020205020404" pitchFamily="49" charset="0"/>
                <a:cs typeface="Courier New" panose="02070309020205020404" pitchFamily="49" charset="0"/>
              </a:rPr>
              <a:t>TraceListener</a:t>
            </a:r>
            <a:endParaRPr lang="fr-BE"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1280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C66712D-1DB4-372A-BE96-082E70325706}"/>
              </a:ext>
            </a:extLst>
          </p:cNvPr>
          <p:cNvSpPr>
            <a:spLocks noGrp="1"/>
          </p:cNvSpPr>
          <p:nvPr>
            <p:ph type="title"/>
          </p:nvPr>
        </p:nvSpPr>
        <p:spPr>
          <a:xfrm>
            <a:off x="1371599" y="294538"/>
            <a:ext cx="9895951" cy="1033669"/>
          </a:xfrm>
        </p:spPr>
        <p:txBody>
          <a:bodyPr>
            <a:normAutofit/>
          </a:bodyPr>
          <a:lstStyle/>
          <a:p>
            <a:r>
              <a:rPr lang="fr-BE" sz="4000" dirty="0" err="1">
                <a:solidFill>
                  <a:srgbClr val="FFFFFF"/>
                </a:solidFill>
              </a:rPr>
              <a:t>Debug</a:t>
            </a:r>
            <a:r>
              <a:rPr lang="fr-BE" sz="4000" dirty="0">
                <a:solidFill>
                  <a:srgbClr val="FFFFFF"/>
                </a:solidFill>
              </a:rPr>
              <a:t> Multithread</a:t>
            </a:r>
          </a:p>
        </p:txBody>
      </p:sp>
      <p:sp>
        <p:nvSpPr>
          <p:cNvPr id="3" name="Espace réservé du contenu 2">
            <a:extLst>
              <a:ext uri="{FF2B5EF4-FFF2-40B4-BE49-F238E27FC236}">
                <a16:creationId xmlns:a16="http://schemas.microsoft.com/office/drawing/2014/main" id="{1BA1A795-745B-D283-3091-8F276D187833}"/>
              </a:ext>
            </a:extLst>
          </p:cNvPr>
          <p:cNvSpPr>
            <a:spLocks noGrp="1"/>
          </p:cNvSpPr>
          <p:nvPr>
            <p:ph idx="1"/>
          </p:nvPr>
        </p:nvSpPr>
        <p:spPr>
          <a:xfrm>
            <a:off x="1371599" y="2318197"/>
            <a:ext cx="9724031" cy="3683358"/>
          </a:xfrm>
        </p:spPr>
        <p:txBody>
          <a:bodyPr anchor="ctr">
            <a:normAutofit/>
          </a:bodyPr>
          <a:lstStyle/>
          <a:p>
            <a:r>
              <a:rPr lang="fr-BE" sz="2000" dirty="0"/>
              <a:t>Un thread est susceptible de s’arrêter à n’importe quelle ligne MSIL</a:t>
            </a:r>
          </a:p>
          <a:p>
            <a:r>
              <a:rPr lang="fr-BE" sz="2000" dirty="0"/>
              <a:t>Une opération sur un double (par ex.) ne peut pas être considérée thread </a:t>
            </a:r>
            <a:r>
              <a:rPr lang="fr-BE" sz="2000" dirty="0" err="1"/>
              <a:t>safe</a:t>
            </a:r>
            <a:r>
              <a:rPr lang="fr-BE" sz="2000" dirty="0"/>
              <a:t> !</a:t>
            </a:r>
          </a:p>
          <a:p>
            <a:r>
              <a:rPr lang="fr-BE" sz="2000" dirty="0"/>
              <a:t>Ajouter </a:t>
            </a:r>
            <a:r>
              <a:rPr lang="fr-BE" sz="2000" dirty="0" err="1">
                <a:latin typeface="Courier New" panose="02070309020205020404" pitchFamily="49" charset="0"/>
                <a:cs typeface="Courier New" panose="02070309020205020404" pitchFamily="49" charset="0"/>
              </a:rPr>
              <a:t>Debug.WriteLine</a:t>
            </a:r>
            <a:r>
              <a:rPr lang="fr-BE" sz="2000" dirty="0">
                <a:latin typeface="Courier New" panose="02070309020205020404" pitchFamily="49" charset="0"/>
                <a:cs typeface="Courier New" panose="02070309020205020404" pitchFamily="49" charset="0"/>
              </a:rPr>
              <a:t>() </a:t>
            </a:r>
            <a:r>
              <a:rPr lang="fr-BE" sz="2000" dirty="0"/>
              <a:t>modifie le comportement des threads !</a:t>
            </a:r>
          </a:p>
          <a:p>
            <a:r>
              <a:rPr lang="fr-BE" sz="2000" dirty="0"/>
              <a:t>Best practices :</a:t>
            </a:r>
          </a:p>
          <a:p>
            <a:pPr lvl="1"/>
            <a:r>
              <a:rPr lang="fr-BE" sz="1600" dirty="0">
                <a:hlinkClick r:id="rId2"/>
              </a:rPr>
              <a:t>https://learn.microsoft.com/en-us/dotnet/standard/threading/managed-threading-best-practices</a:t>
            </a:r>
            <a:endParaRPr lang="fr-BE" sz="1600" dirty="0"/>
          </a:p>
          <a:p>
            <a:r>
              <a:rPr lang="fr-BE" sz="2000" dirty="0"/>
              <a:t>Tips &amp; tricks pour le log :</a:t>
            </a:r>
          </a:p>
          <a:p>
            <a:pPr lvl="1"/>
            <a:r>
              <a:rPr lang="fr-BE" sz="1600" dirty="0"/>
              <a:t>Donnez un nom à vos threads, loggez le nom du thread (</a:t>
            </a:r>
            <a:r>
              <a:rPr lang="fr-BE" sz="1600" dirty="0" err="1">
                <a:latin typeface="Courier New" panose="02070309020205020404" pitchFamily="49" charset="0"/>
                <a:cs typeface="Courier New" panose="02070309020205020404" pitchFamily="49" charset="0"/>
              </a:rPr>
              <a:t>Thread.Name</a:t>
            </a:r>
            <a:r>
              <a:rPr lang="fr-BE" sz="1600" dirty="0"/>
              <a:t>)</a:t>
            </a:r>
          </a:p>
          <a:p>
            <a:pPr lvl="1"/>
            <a:r>
              <a:rPr lang="fr-BE" sz="1600" dirty="0"/>
              <a:t>Vous pouvez aussi utiliser le thread ID (</a:t>
            </a:r>
            <a:r>
              <a:rPr lang="fr-BE" sz="1600" dirty="0" err="1">
                <a:latin typeface="Courier New" panose="02070309020205020404" pitchFamily="49" charset="0"/>
                <a:cs typeface="Courier New" panose="02070309020205020404" pitchFamily="49" charset="0"/>
              </a:rPr>
              <a:t>Thread.ManagedThreadId</a:t>
            </a:r>
            <a:r>
              <a:rPr lang="fr-BE" sz="1600" dirty="0"/>
              <a:t>)</a:t>
            </a:r>
          </a:p>
          <a:p>
            <a:pPr lvl="1"/>
            <a:r>
              <a:rPr lang="fr-BE" sz="1600" dirty="0"/>
              <a:t>Si possible, loggez différents thread dans différents fichiers</a:t>
            </a:r>
          </a:p>
          <a:p>
            <a:pPr lvl="1"/>
            <a:r>
              <a:rPr lang="fr-BE" sz="1600" dirty="0"/>
              <a:t>Incluez des Timestamp complets dans les logs (</a:t>
            </a:r>
            <a:r>
              <a:rPr lang="fr-BE" sz="1600" dirty="0" err="1">
                <a:latin typeface="Courier New" panose="02070309020205020404" pitchFamily="49" charset="0"/>
                <a:cs typeface="Courier New" panose="02070309020205020404" pitchFamily="49" charset="0"/>
              </a:rPr>
              <a:t>DateTime.Now.ToString</a:t>
            </a:r>
            <a:r>
              <a:rPr lang="fr-BE" sz="1600" dirty="0">
                <a:latin typeface="Courier New" panose="02070309020205020404" pitchFamily="49" charset="0"/>
                <a:cs typeface="Courier New" panose="02070309020205020404" pitchFamily="49" charset="0"/>
              </a:rPr>
              <a:t>("O")</a:t>
            </a:r>
            <a:r>
              <a:rPr lang="fr-BE" sz="1600" dirty="0"/>
              <a:t>) </a:t>
            </a:r>
          </a:p>
          <a:p>
            <a:pPr lvl="1"/>
            <a:endParaRPr lang="fr-BE" sz="1600" dirty="0"/>
          </a:p>
        </p:txBody>
      </p:sp>
      <p:pic>
        <p:nvPicPr>
          <p:cNvPr id="5" name="Image 4">
            <a:extLst>
              <a:ext uri="{FF2B5EF4-FFF2-40B4-BE49-F238E27FC236}">
                <a16:creationId xmlns:a16="http://schemas.microsoft.com/office/drawing/2014/main" id="{F794E68C-5A61-3C30-6E5D-1B2B44DD1CE4}"/>
              </a:ext>
            </a:extLst>
          </p:cNvPr>
          <p:cNvPicPr>
            <a:picLocks noChangeAspect="1"/>
          </p:cNvPicPr>
          <p:nvPr/>
        </p:nvPicPr>
        <p:blipFill>
          <a:blip r:embed="rId3"/>
          <a:stretch>
            <a:fillRect/>
          </a:stretch>
        </p:blipFill>
        <p:spPr>
          <a:xfrm>
            <a:off x="5967412" y="5438775"/>
            <a:ext cx="3552825" cy="266700"/>
          </a:xfrm>
          <a:prstGeom prst="rect">
            <a:avLst/>
          </a:prstGeom>
        </p:spPr>
      </p:pic>
    </p:spTree>
    <p:extLst>
      <p:ext uri="{BB962C8B-B14F-4D97-AF65-F5344CB8AC3E}">
        <p14:creationId xmlns:p14="http://schemas.microsoft.com/office/powerpoint/2010/main" val="336156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13DB388D-884B-E349-B1B5-D0BA0524359D}"/>
              </a:ext>
            </a:extLst>
          </p:cNvPr>
          <p:cNvSpPr>
            <a:spLocks noGrp="1"/>
          </p:cNvSpPr>
          <p:nvPr>
            <p:ph type="title"/>
          </p:nvPr>
        </p:nvSpPr>
        <p:spPr>
          <a:xfrm>
            <a:off x="982639" y="1012536"/>
            <a:ext cx="4613300" cy="3163224"/>
          </a:xfrm>
        </p:spPr>
        <p:txBody>
          <a:bodyPr vert="horz" lIns="91440" tIns="45720" rIns="91440" bIns="45720" rtlCol="0" anchor="t">
            <a:normAutofit/>
          </a:bodyPr>
          <a:lstStyle/>
          <a:p>
            <a:r>
              <a:rPr lang="en-US" sz="4800" dirty="0" err="1"/>
              <a:t>Méthodologies</a:t>
            </a:r>
            <a:r>
              <a:rPr lang="en-US" sz="4800" dirty="0"/>
              <a:t> de debug</a:t>
            </a:r>
          </a:p>
        </p:txBody>
      </p:sp>
      <p:sp>
        <p:nvSpPr>
          <p:cNvPr id="3" name="Espace réservé du texte 2">
            <a:extLst>
              <a:ext uri="{FF2B5EF4-FFF2-40B4-BE49-F238E27FC236}">
                <a16:creationId xmlns:a16="http://schemas.microsoft.com/office/drawing/2014/main" id="{3EE84CBA-E2AA-3F37-2524-0B4DE981015D}"/>
              </a:ext>
            </a:extLst>
          </p:cNvPr>
          <p:cNvSpPr>
            <a:spLocks noGrp="1"/>
          </p:cNvSpPr>
          <p:nvPr>
            <p:ph type="body" idx="1"/>
          </p:nvPr>
        </p:nvSpPr>
        <p:spPr>
          <a:xfrm>
            <a:off x="982638" y="4389120"/>
            <a:ext cx="4408228" cy="1192815"/>
          </a:xfrm>
        </p:spPr>
        <p:txBody>
          <a:bodyPr vert="horz" lIns="91440" tIns="45720" rIns="91440" bIns="45720" rtlCol="0" anchor="b">
            <a:normAutofit/>
          </a:bodyPr>
          <a:lstStyle/>
          <a:p>
            <a:r>
              <a:rPr lang="en-US">
                <a:solidFill>
                  <a:schemeClr val="tx1"/>
                </a:solidFill>
              </a:rPr>
              <a:t>Systématiser la recherche d’erreurs</a:t>
            </a:r>
          </a:p>
        </p:txBody>
      </p:sp>
      <p:sp>
        <p:nvSpPr>
          <p:cNvPr id="35" name="Rectangle 3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4" descr="Personne utilisant un microscope">
            <a:extLst>
              <a:ext uri="{FF2B5EF4-FFF2-40B4-BE49-F238E27FC236}">
                <a16:creationId xmlns:a16="http://schemas.microsoft.com/office/drawing/2014/main" id="{61A74155-08A1-2AD9-F1E2-02B5837061AB}"/>
              </a:ext>
            </a:extLst>
          </p:cNvPr>
          <p:cNvPicPr>
            <a:picLocks noChangeAspect="1"/>
          </p:cNvPicPr>
          <p:nvPr/>
        </p:nvPicPr>
        <p:blipFill rotWithShape="1">
          <a:blip r:embed="rId2"/>
          <a:srcRect l="16812" r="34188" b="-1"/>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Tree>
    <p:extLst>
      <p:ext uri="{BB962C8B-B14F-4D97-AF65-F5344CB8AC3E}">
        <p14:creationId xmlns:p14="http://schemas.microsoft.com/office/powerpoint/2010/main" val="2710154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9C3D80B-B007-40C3-9698-9F2659B45C8A}"/>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Méthodologie – Par où commencer ?</a:t>
            </a:r>
          </a:p>
        </p:txBody>
      </p:sp>
      <p:sp>
        <p:nvSpPr>
          <p:cNvPr id="3" name="Espace réservé du contenu 2">
            <a:extLst>
              <a:ext uri="{FF2B5EF4-FFF2-40B4-BE49-F238E27FC236}">
                <a16:creationId xmlns:a16="http://schemas.microsoft.com/office/drawing/2014/main" id="{1FEB0791-8F04-8FEB-2AF9-EB570D4334CF}"/>
              </a:ext>
            </a:extLst>
          </p:cNvPr>
          <p:cNvSpPr>
            <a:spLocks noGrp="1"/>
          </p:cNvSpPr>
          <p:nvPr>
            <p:ph idx="1"/>
          </p:nvPr>
        </p:nvSpPr>
        <p:spPr>
          <a:xfrm>
            <a:off x="1371599" y="2318197"/>
            <a:ext cx="9724031" cy="3683358"/>
          </a:xfrm>
        </p:spPr>
        <p:txBody>
          <a:bodyPr anchor="ctr">
            <a:normAutofit/>
          </a:bodyPr>
          <a:lstStyle/>
          <a:p>
            <a:r>
              <a:rPr lang="fr-BE" sz="2000"/>
              <a:t>Analyser l’erreur</a:t>
            </a:r>
          </a:p>
          <a:p>
            <a:r>
              <a:rPr lang="fr-BE" sz="2000"/>
              <a:t>Isoler l’erreur</a:t>
            </a:r>
          </a:p>
          <a:p>
            <a:r>
              <a:rPr lang="fr-BE" sz="2000"/>
              <a:t>Trouver l’origine</a:t>
            </a:r>
          </a:p>
          <a:p>
            <a:r>
              <a:rPr lang="fr-BE" sz="2000"/>
              <a:t>Solutionner</a:t>
            </a:r>
          </a:p>
          <a:p>
            <a:r>
              <a:rPr lang="fr-BE" sz="2000"/>
              <a:t>Vérifier</a:t>
            </a:r>
          </a:p>
          <a:p>
            <a:r>
              <a:rPr lang="fr-BE" sz="2000"/>
              <a:t>Attention aux effets de bord</a:t>
            </a:r>
          </a:p>
          <a:p>
            <a:endParaRPr lang="fr-BE" sz="2000"/>
          </a:p>
        </p:txBody>
      </p:sp>
    </p:spTree>
    <p:extLst>
      <p:ext uri="{BB962C8B-B14F-4D97-AF65-F5344CB8AC3E}">
        <p14:creationId xmlns:p14="http://schemas.microsoft.com/office/powerpoint/2010/main" val="2073989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FB5BEE3-411D-E28C-006D-C41642AB476A}"/>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Méthodologie – Analyser l’erreur</a:t>
            </a:r>
          </a:p>
        </p:txBody>
      </p:sp>
      <p:graphicFrame>
        <p:nvGraphicFramePr>
          <p:cNvPr id="20" name="Espace réservé du contenu 2">
            <a:extLst>
              <a:ext uri="{FF2B5EF4-FFF2-40B4-BE49-F238E27FC236}">
                <a16:creationId xmlns:a16="http://schemas.microsoft.com/office/drawing/2014/main" id="{86E4014B-7CB9-84E0-2F36-4F1FD9E83FD1}"/>
              </a:ext>
            </a:extLst>
          </p:cNvPr>
          <p:cNvGraphicFramePr>
            <a:graphicFrameLocks noGrp="1"/>
          </p:cNvGraphicFramePr>
          <p:nvPr>
            <p:ph idx="1"/>
          </p:nvPr>
        </p:nvGraphicFramePr>
        <p:xfrm>
          <a:off x="705679" y="1759226"/>
          <a:ext cx="10389952" cy="4242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4776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3B2123D-46D1-559E-3D60-839BC39F4BEE}"/>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Méthodologie – Isoler l’erreur</a:t>
            </a:r>
          </a:p>
        </p:txBody>
      </p:sp>
      <p:sp>
        <p:nvSpPr>
          <p:cNvPr id="3" name="Espace réservé du contenu 2">
            <a:extLst>
              <a:ext uri="{FF2B5EF4-FFF2-40B4-BE49-F238E27FC236}">
                <a16:creationId xmlns:a16="http://schemas.microsoft.com/office/drawing/2014/main" id="{94B87F97-E7CA-7047-AD0F-6CF145E8E3A6}"/>
              </a:ext>
            </a:extLst>
          </p:cNvPr>
          <p:cNvSpPr>
            <a:spLocks noGrp="1"/>
          </p:cNvSpPr>
          <p:nvPr>
            <p:ph idx="1"/>
          </p:nvPr>
        </p:nvSpPr>
        <p:spPr>
          <a:xfrm>
            <a:off x="1371599" y="2318197"/>
            <a:ext cx="9724031" cy="3683358"/>
          </a:xfrm>
        </p:spPr>
        <p:txBody>
          <a:bodyPr anchor="ctr">
            <a:normAutofit/>
          </a:bodyPr>
          <a:lstStyle/>
          <a:p>
            <a:r>
              <a:rPr lang="fr-BE" sz="2000" dirty="0"/>
              <a:t>Logs</a:t>
            </a:r>
          </a:p>
          <a:p>
            <a:r>
              <a:rPr lang="fr-BE" sz="2000" dirty="0" err="1"/>
              <a:t>Debug.Writeline</a:t>
            </a:r>
            <a:r>
              <a:rPr lang="fr-BE" sz="2000" dirty="0"/>
              <a:t>();</a:t>
            </a:r>
          </a:p>
          <a:p>
            <a:r>
              <a:rPr lang="fr-BE" sz="2000" dirty="0"/>
              <a:t>Blocs Try/Catch</a:t>
            </a:r>
          </a:p>
          <a:p>
            <a:r>
              <a:rPr lang="fr-BE" sz="2000" dirty="0"/>
              <a:t>Erreurs customisées (</a:t>
            </a:r>
            <a:r>
              <a:rPr lang="fr-BE" sz="2000" dirty="0" err="1"/>
              <a:t>MyException</a:t>
            </a:r>
            <a:r>
              <a:rPr lang="fr-BE" sz="2000" dirty="0"/>
              <a:t> : Exception)</a:t>
            </a:r>
          </a:p>
          <a:p>
            <a:r>
              <a:rPr lang="fr-BE" sz="2000" dirty="0" err="1"/>
              <a:t>Step</a:t>
            </a:r>
            <a:r>
              <a:rPr lang="fr-BE" sz="2000" dirty="0"/>
              <a:t>-by-</a:t>
            </a:r>
            <a:r>
              <a:rPr lang="fr-BE" sz="2000" dirty="0" err="1"/>
              <a:t>Step</a:t>
            </a:r>
            <a:r>
              <a:rPr lang="fr-BE" sz="2000" dirty="0"/>
              <a:t> debugger</a:t>
            </a:r>
          </a:p>
          <a:p>
            <a:r>
              <a:rPr lang="fr-BE" sz="2000" dirty="0" err="1"/>
              <a:t>StackTrace</a:t>
            </a:r>
            <a:endParaRPr lang="fr-BE" sz="2000" dirty="0"/>
          </a:p>
          <a:p>
            <a:r>
              <a:rPr lang="fr-BE" sz="2000" dirty="0"/>
              <a:t>…</a:t>
            </a:r>
          </a:p>
          <a:p>
            <a:r>
              <a:rPr lang="fr-BE" sz="2000" dirty="0"/>
              <a:t>MAIS pas toujours suffisant</a:t>
            </a:r>
          </a:p>
        </p:txBody>
      </p:sp>
    </p:spTree>
    <p:extLst>
      <p:ext uri="{BB962C8B-B14F-4D97-AF65-F5344CB8AC3E}">
        <p14:creationId xmlns:p14="http://schemas.microsoft.com/office/powerpoint/2010/main" val="3095813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0E4C76C-F902-CA69-4918-0E7A7DAA776D}"/>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Introduction – C’est quoi le debug ?</a:t>
            </a:r>
            <a:endParaRPr lang="fr-BE" sz="4000">
              <a:solidFill>
                <a:srgbClr val="FFFFFF"/>
              </a:solidFill>
            </a:endParaRPr>
          </a:p>
        </p:txBody>
      </p:sp>
      <p:sp>
        <p:nvSpPr>
          <p:cNvPr id="17" name="Espace réservé du contenu 2">
            <a:extLst>
              <a:ext uri="{FF2B5EF4-FFF2-40B4-BE49-F238E27FC236}">
                <a16:creationId xmlns:a16="http://schemas.microsoft.com/office/drawing/2014/main" id="{2AE8E513-CE6C-9859-109E-72A9F9C81A72}"/>
              </a:ext>
            </a:extLst>
          </p:cNvPr>
          <p:cNvSpPr>
            <a:spLocks noGrp="1"/>
          </p:cNvSpPr>
          <p:nvPr>
            <p:ph idx="1"/>
          </p:nvPr>
        </p:nvSpPr>
        <p:spPr>
          <a:xfrm>
            <a:off x="1371599" y="2318197"/>
            <a:ext cx="9724031" cy="3683358"/>
          </a:xfrm>
        </p:spPr>
        <p:txBody>
          <a:bodyPr anchor="ctr">
            <a:normAutofit/>
          </a:bodyPr>
          <a:lstStyle/>
          <a:p>
            <a:r>
              <a:rPr lang="fr-FR" sz="2000" dirty="0"/>
              <a:t>Ou plutôt, c’est quoi un bug ?</a:t>
            </a:r>
          </a:p>
          <a:p>
            <a:r>
              <a:rPr lang="fr-FR" sz="2000" dirty="0"/>
              <a:t>On va distinguer les bugs de compilation et les bugs du </a:t>
            </a:r>
            <a:r>
              <a:rPr lang="fr-FR" sz="2000" dirty="0" err="1"/>
              <a:t>Run-Time</a:t>
            </a:r>
            <a:endParaRPr lang="fr-FR" sz="2000" dirty="0"/>
          </a:p>
          <a:p>
            <a:r>
              <a:rPr lang="fr-FR" sz="2000" dirty="0"/>
              <a:t>Pour rappel, durant le processus de compilation C#, Visual Studio peut vérifier certains bugs, d’autres sont invérifiables par le compilateur.</a:t>
            </a:r>
          </a:p>
          <a:p>
            <a:r>
              <a:rPr lang="fr-FR" sz="2000" dirty="0"/>
              <a:t>Pour parler correctement, on distinguera les erreurs et les fautes. Une division par zéro est une erreur, si elle plante le programme ou l’empêche de fonctionner correctement, elle devient une faute.</a:t>
            </a:r>
          </a:p>
          <a:p>
            <a:r>
              <a:rPr lang="fr-FR" sz="2000" dirty="0"/>
              <a:t>Debugger, c’est donc empêcher les fautes d’arriver.</a:t>
            </a:r>
          </a:p>
          <a:p>
            <a:r>
              <a:rPr lang="fr-FR" sz="2000" dirty="0"/>
              <a:t>Nous allons essayer de déterminer une méthodologie qui nous permettra de trouver les bugs dans un programme</a:t>
            </a:r>
          </a:p>
          <a:p>
            <a:endParaRPr lang="fr-BE" sz="2000" dirty="0"/>
          </a:p>
        </p:txBody>
      </p:sp>
    </p:spTree>
    <p:extLst>
      <p:ext uri="{BB962C8B-B14F-4D97-AF65-F5344CB8AC3E}">
        <p14:creationId xmlns:p14="http://schemas.microsoft.com/office/powerpoint/2010/main" val="2568456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F51E21A-68CD-F2E3-C022-5E625358264C}"/>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Méthodologie – Isoler l’erreur</a:t>
            </a:r>
          </a:p>
        </p:txBody>
      </p:sp>
      <p:sp>
        <p:nvSpPr>
          <p:cNvPr id="3" name="Espace réservé du contenu 2">
            <a:extLst>
              <a:ext uri="{FF2B5EF4-FFF2-40B4-BE49-F238E27FC236}">
                <a16:creationId xmlns:a16="http://schemas.microsoft.com/office/drawing/2014/main" id="{A1B9A538-8D3C-98F3-8319-08598CBD9010}"/>
              </a:ext>
            </a:extLst>
          </p:cNvPr>
          <p:cNvSpPr>
            <a:spLocks noGrp="1"/>
          </p:cNvSpPr>
          <p:nvPr>
            <p:ph idx="1"/>
          </p:nvPr>
        </p:nvSpPr>
        <p:spPr>
          <a:xfrm>
            <a:off x="1371599" y="2318197"/>
            <a:ext cx="9724031" cy="3683358"/>
          </a:xfrm>
        </p:spPr>
        <p:txBody>
          <a:bodyPr anchor="ctr">
            <a:normAutofit/>
          </a:bodyPr>
          <a:lstStyle/>
          <a:p>
            <a:r>
              <a:rPr lang="fr-BE" sz="2000"/>
              <a:t>Supprimer les parties de code non concernées :</a:t>
            </a:r>
          </a:p>
          <a:p>
            <a:pPr lvl="1"/>
            <a:r>
              <a:rPr lang="fr-BE" sz="2000"/>
              <a:t>Au fur et à mesure</a:t>
            </a:r>
          </a:p>
          <a:p>
            <a:pPr lvl="1"/>
            <a:r>
              <a:rPr lang="fr-BE" sz="2000"/>
              <a:t>Avec Git, une branche peut aider</a:t>
            </a:r>
          </a:p>
          <a:p>
            <a:pPr lvl="1"/>
            <a:r>
              <a:rPr lang="fr-BE" sz="2000">
                <a:hlinkClick r:id="rId2"/>
              </a:rPr>
              <a:t>Mocker</a:t>
            </a:r>
            <a:r>
              <a:rPr lang="fr-BE" sz="2000"/>
              <a:t> certains composants (DB, Network…)</a:t>
            </a:r>
          </a:p>
          <a:p>
            <a:pPr lvl="1"/>
            <a:r>
              <a:rPr lang="fr-BE" sz="2000"/>
              <a:t>Commenter des appels de fonction</a:t>
            </a:r>
          </a:p>
          <a:p>
            <a:pPr lvl="1"/>
            <a:r>
              <a:rPr lang="fr-BE" sz="2000"/>
              <a:t>Utiliser des variables d’environnement (#DEBUG, #TRACE…)</a:t>
            </a:r>
          </a:p>
        </p:txBody>
      </p:sp>
    </p:spTree>
    <p:extLst>
      <p:ext uri="{BB962C8B-B14F-4D97-AF65-F5344CB8AC3E}">
        <p14:creationId xmlns:p14="http://schemas.microsoft.com/office/powerpoint/2010/main" val="10824724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D399663-95E5-9609-AD54-6F1839854A69}"/>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Méthodologie – Isoler l’erreur</a:t>
            </a:r>
          </a:p>
        </p:txBody>
      </p:sp>
      <p:sp>
        <p:nvSpPr>
          <p:cNvPr id="3" name="Espace réservé du contenu 2">
            <a:extLst>
              <a:ext uri="{FF2B5EF4-FFF2-40B4-BE49-F238E27FC236}">
                <a16:creationId xmlns:a16="http://schemas.microsoft.com/office/drawing/2014/main" id="{DE339DDE-82F6-6764-3364-6CC40C8877C0}"/>
              </a:ext>
            </a:extLst>
          </p:cNvPr>
          <p:cNvSpPr>
            <a:spLocks noGrp="1"/>
          </p:cNvSpPr>
          <p:nvPr>
            <p:ph idx="1"/>
          </p:nvPr>
        </p:nvSpPr>
        <p:spPr>
          <a:xfrm>
            <a:off x="1371599" y="2318197"/>
            <a:ext cx="9724031" cy="3683358"/>
          </a:xfrm>
        </p:spPr>
        <p:txBody>
          <a:bodyPr anchor="ctr">
            <a:normAutofit/>
          </a:bodyPr>
          <a:lstStyle/>
          <a:p>
            <a:r>
              <a:rPr lang="fr-BE" sz="2000"/>
              <a:t>Parfois, travailler à l’envers :</a:t>
            </a:r>
          </a:p>
          <a:p>
            <a:pPr lvl="1"/>
            <a:r>
              <a:rPr lang="fr-BE" sz="2000"/>
              <a:t>Créer un nouveau projet</a:t>
            </a:r>
          </a:p>
          <a:p>
            <a:pPr lvl="1"/>
            <a:r>
              <a:rPr lang="fr-BE" sz="2000"/>
              <a:t>Exemple </a:t>
            </a:r>
            <a:r>
              <a:rPr lang="fr-BE" sz="2000">
                <a:hlinkClick r:id="rId2"/>
              </a:rPr>
              <a:t>minimal et reproductible </a:t>
            </a:r>
            <a:r>
              <a:rPr lang="fr-BE" sz="2000"/>
              <a:t>(StackOverflow) :</a:t>
            </a:r>
          </a:p>
          <a:p>
            <a:pPr lvl="2"/>
            <a:r>
              <a:rPr lang="fr-BE" dirty="0"/>
              <a:t>Minimal : le moins de code possible contenant l’erreur</a:t>
            </a:r>
          </a:p>
          <a:p>
            <a:pPr lvl="2"/>
            <a:r>
              <a:rPr lang="fr-BE" dirty="0"/>
              <a:t>Complet : le plus de code possible pour que l’exemple fonctionne</a:t>
            </a:r>
          </a:p>
          <a:p>
            <a:pPr lvl="2"/>
            <a:r>
              <a:rPr lang="fr-BE" dirty="0"/>
              <a:t>Reproductible : l’erreur doit se produire comme en production</a:t>
            </a:r>
          </a:p>
          <a:p>
            <a:pPr lvl="2"/>
            <a:endParaRPr lang="fr-BE" dirty="0"/>
          </a:p>
        </p:txBody>
      </p:sp>
    </p:spTree>
    <p:extLst>
      <p:ext uri="{BB962C8B-B14F-4D97-AF65-F5344CB8AC3E}">
        <p14:creationId xmlns:p14="http://schemas.microsoft.com/office/powerpoint/2010/main" val="255831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7DEE930-305B-627A-C286-78923A558099}"/>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Méthodologie – Trouver l’origine</a:t>
            </a:r>
          </a:p>
        </p:txBody>
      </p:sp>
      <p:sp>
        <p:nvSpPr>
          <p:cNvPr id="3" name="Espace réservé du contenu 2">
            <a:extLst>
              <a:ext uri="{FF2B5EF4-FFF2-40B4-BE49-F238E27FC236}">
                <a16:creationId xmlns:a16="http://schemas.microsoft.com/office/drawing/2014/main" id="{0D5D21D8-EF76-896B-E5C7-CD296CB2A6BD}"/>
              </a:ext>
            </a:extLst>
          </p:cNvPr>
          <p:cNvSpPr>
            <a:spLocks noGrp="1"/>
          </p:cNvSpPr>
          <p:nvPr>
            <p:ph idx="1"/>
          </p:nvPr>
        </p:nvSpPr>
        <p:spPr>
          <a:xfrm>
            <a:off x="1371599" y="2318197"/>
            <a:ext cx="9724031" cy="3683358"/>
          </a:xfrm>
        </p:spPr>
        <p:txBody>
          <a:bodyPr anchor="ctr">
            <a:normAutofit/>
          </a:bodyPr>
          <a:lstStyle/>
          <a:p>
            <a:r>
              <a:rPr lang="fr-BE" sz="2000" dirty="0"/>
              <a:t>Beaucoup de types d’erreurs possibles</a:t>
            </a:r>
          </a:p>
          <a:p>
            <a:r>
              <a:rPr lang="fr-BE" sz="2000" dirty="0"/>
              <a:t>Comprendre ce qui se passe</a:t>
            </a:r>
          </a:p>
          <a:p>
            <a:pPr lvl="1"/>
            <a:r>
              <a:rPr lang="fr-BE" sz="2000" dirty="0"/>
              <a:t>Souvent on comprend lorsque l’erreur est isolée</a:t>
            </a:r>
          </a:p>
          <a:p>
            <a:r>
              <a:rPr lang="fr-BE" sz="2000" dirty="0"/>
              <a:t>Internet peut aider…</a:t>
            </a:r>
          </a:p>
          <a:p>
            <a:pPr lvl="1"/>
            <a:endParaRPr lang="fr-BE" sz="2000" dirty="0"/>
          </a:p>
          <a:p>
            <a:endParaRPr lang="fr-BE" sz="2000" dirty="0"/>
          </a:p>
        </p:txBody>
      </p:sp>
    </p:spTree>
    <p:extLst>
      <p:ext uri="{BB962C8B-B14F-4D97-AF65-F5344CB8AC3E}">
        <p14:creationId xmlns:p14="http://schemas.microsoft.com/office/powerpoint/2010/main" val="2407782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F53466-D351-35BE-E4EE-112636AFF0B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E9B365-C2EC-198F-3604-9B6C8004F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59A24C5-182B-54E9-D81A-D5FCC76D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666E20B-F299-26B0-ED63-A0A922836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5D40799-1490-CF67-99BA-7E22D5B23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B04C7E5-C1BF-D628-2F4E-4326A9CD0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7860242-D84D-61CB-F41E-13FD73529A40}"/>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Méthodologie – Trouver l’origine</a:t>
            </a:r>
          </a:p>
        </p:txBody>
      </p:sp>
      <p:sp>
        <p:nvSpPr>
          <p:cNvPr id="3" name="Espace réservé du contenu 2">
            <a:extLst>
              <a:ext uri="{FF2B5EF4-FFF2-40B4-BE49-F238E27FC236}">
                <a16:creationId xmlns:a16="http://schemas.microsoft.com/office/drawing/2014/main" id="{13428583-7C26-EFFB-73B7-55AB54919A85}"/>
              </a:ext>
            </a:extLst>
          </p:cNvPr>
          <p:cNvSpPr>
            <a:spLocks noGrp="1"/>
          </p:cNvSpPr>
          <p:nvPr>
            <p:ph idx="1"/>
          </p:nvPr>
        </p:nvSpPr>
        <p:spPr>
          <a:xfrm>
            <a:off x="1371599" y="2318197"/>
            <a:ext cx="9724031" cy="3683358"/>
          </a:xfrm>
        </p:spPr>
        <p:txBody>
          <a:bodyPr anchor="ctr">
            <a:normAutofit/>
          </a:bodyPr>
          <a:lstStyle/>
          <a:p>
            <a:r>
              <a:rPr lang="fr-BE" sz="2000" dirty="0"/>
              <a:t>Méthodes RCA – </a:t>
            </a:r>
            <a:r>
              <a:rPr lang="fr-BE" sz="2000" dirty="0">
                <a:hlinkClick r:id="rId2"/>
              </a:rPr>
              <a:t>Root Cause </a:t>
            </a:r>
            <a:r>
              <a:rPr lang="fr-BE" sz="2000" dirty="0" err="1">
                <a:hlinkClick r:id="rId2"/>
              </a:rPr>
              <a:t>Analysis</a:t>
            </a:r>
            <a:endParaRPr lang="fr-BE" sz="2000" dirty="0"/>
          </a:p>
          <a:p>
            <a:r>
              <a:rPr lang="fr-BE" sz="2000" dirty="0"/>
              <a:t>Trouver la racine du problème plutôt que de réparer les symptômes</a:t>
            </a:r>
          </a:p>
          <a:p>
            <a:r>
              <a:rPr lang="fr-BE" sz="2000" dirty="0"/>
              <a:t>Une méthode simple, les 5 pourquoi</a:t>
            </a:r>
          </a:p>
          <a:p>
            <a:pPr lvl="1"/>
            <a:r>
              <a:rPr lang="fr-BE" sz="1600" dirty="0"/>
              <a:t>On demande pourquoi une action arrive (ou n’arrive pas) jusqu’à isoler la cause primaire</a:t>
            </a:r>
          </a:p>
          <a:p>
            <a:pPr lvl="1"/>
            <a:endParaRPr lang="fr-BE" sz="1600" dirty="0"/>
          </a:p>
          <a:p>
            <a:pPr lvl="1"/>
            <a:endParaRPr lang="fr-BE" sz="2000" dirty="0"/>
          </a:p>
          <a:p>
            <a:endParaRPr lang="fr-BE" sz="2000" dirty="0"/>
          </a:p>
        </p:txBody>
      </p:sp>
    </p:spTree>
    <p:extLst>
      <p:ext uri="{BB962C8B-B14F-4D97-AF65-F5344CB8AC3E}">
        <p14:creationId xmlns:p14="http://schemas.microsoft.com/office/powerpoint/2010/main" val="2850980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4ADC471-EFC7-9D93-28E1-FE33E611C9A1}"/>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Méthodologie - Solutionner</a:t>
            </a:r>
          </a:p>
        </p:txBody>
      </p:sp>
      <p:sp>
        <p:nvSpPr>
          <p:cNvPr id="3" name="Espace réservé du contenu 2">
            <a:extLst>
              <a:ext uri="{FF2B5EF4-FFF2-40B4-BE49-F238E27FC236}">
                <a16:creationId xmlns:a16="http://schemas.microsoft.com/office/drawing/2014/main" id="{F1564F34-1FFE-837F-7BDD-BC0D170D4F37}"/>
              </a:ext>
            </a:extLst>
          </p:cNvPr>
          <p:cNvSpPr>
            <a:spLocks noGrp="1"/>
          </p:cNvSpPr>
          <p:nvPr>
            <p:ph idx="1"/>
          </p:nvPr>
        </p:nvSpPr>
        <p:spPr>
          <a:xfrm>
            <a:off x="1371599" y="2318197"/>
            <a:ext cx="9724031" cy="3683358"/>
          </a:xfrm>
        </p:spPr>
        <p:txBody>
          <a:bodyPr anchor="ctr">
            <a:normAutofit/>
          </a:bodyPr>
          <a:lstStyle/>
          <a:p>
            <a:r>
              <a:rPr lang="fr-BE" sz="2000" dirty="0"/>
              <a:t>Modifier la partie de code concernée</a:t>
            </a:r>
          </a:p>
          <a:p>
            <a:r>
              <a:rPr lang="fr-BE" sz="2000" dirty="0"/>
              <a:t>Ajouter des protections</a:t>
            </a:r>
          </a:p>
          <a:p>
            <a:r>
              <a:rPr lang="fr-BE" sz="2000" dirty="0"/>
              <a:t>Supprimer du code incohérent</a:t>
            </a:r>
          </a:p>
          <a:p>
            <a:r>
              <a:rPr lang="fr-BE" sz="2000" dirty="0"/>
              <a:t>Refactoriser</a:t>
            </a:r>
          </a:p>
        </p:txBody>
      </p:sp>
    </p:spTree>
    <p:extLst>
      <p:ext uri="{BB962C8B-B14F-4D97-AF65-F5344CB8AC3E}">
        <p14:creationId xmlns:p14="http://schemas.microsoft.com/office/powerpoint/2010/main" val="38678664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CEABA88-B6ED-F61A-9A3F-A8595692DD32}"/>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Méthodologie - Vérifier</a:t>
            </a:r>
          </a:p>
        </p:txBody>
      </p:sp>
      <p:sp>
        <p:nvSpPr>
          <p:cNvPr id="3" name="Espace réservé du contenu 2">
            <a:extLst>
              <a:ext uri="{FF2B5EF4-FFF2-40B4-BE49-F238E27FC236}">
                <a16:creationId xmlns:a16="http://schemas.microsoft.com/office/drawing/2014/main" id="{1D2B58C0-A639-6770-F4EB-C839B8058B57}"/>
              </a:ext>
            </a:extLst>
          </p:cNvPr>
          <p:cNvSpPr>
            <a:spLocks noGrp="1"/>
          </p:cNvSpPr>
          <p:nvPr>
            <p:ph idx="1"/>
          </p:nvPr>
        </p:nvSpPr>
        <p:spPr>
          <a:xfrm>
            <a:off x="1371599" y="2318197"/>
            <a:ext cx="9724031" cy="3683358"/>
          </a:xfrm>
        </p:spPr>
        <p:txBody>
          <a:bodyPr anchor="ctr">
            <a:normAutofit/>
          </a:bodyPr>
          <a:lstStyle/>
          <a:p>
            <a:r>
              <a:rPr lang="fr-BE" sz="2000" dirty="0"/>
              <a:t>Retester l’application </a:t>
            </a:r>
            <a:r>
              <a:rPr lang="fr-BE" sz="2000" dirty="0">
                <a:sym typeface="Wingdings" panose="05000000000000000000" pitchFamily="2" charset="2"/>
              </a:rPr>
              <a:t> Si pas ok, on recommence…</a:t>
            </a:r>
          </a:p>
          <a:p>
            <a:r>
              <a:rPr lang="fr-BE" sz="2000" dirty="0">
                <a:sym typeface="Wingdings" panose="05000000000000000000" pitchFamily="2" charset="2"/>
              </a:rPr>
              <a:t>Versioning !</a:t>
            </a:r>
          </a:p>
          <a:p>
            <a:r>
              <a:rPr lang="fr-BE" sz="2000" dirty="0">
                <a:sym typeface="Wingdings" panose="05000000000000000000" pitchFamily="2" charset="2"/>
              </a:rPr>
              <a:t>Compatibilité ?</a:t>
            </a:r>
            <a:endParaRPr lang="fr-BE" sz="2000" dirty="0"/>
          </a:p>
          <a:p>
            <a:r>
              <a:rPr lang="fr-BE" sz="2000" dirty="0"/>
              <a:t>Ajouter/modifier des tests unitaires ?</a:t>
            </a:r>
          </a:p>
          <a:p>
            <a:r>
              <a:rPr lang="fr-BE" sz="2000" dirty="0"/>
              <a:t>Ajouter/modifier la documentation ?</a:t>
            </a:r>
          </a:p>
        </p:txBody>
      </p:sp>
    </p:spTree>
    <p:extLst>
      <p:ext uri="{BB962C8B-B14F-4D97-AF65-F5344CB8AC3E}">
        <p14:creationId xmlns:p14="http://schemas.microsoft.com/office/powerpoint/2010/main" val="17215646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15F89EB-0966-B1E1-41D2-41D3E0CD9A64}"/>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Méthodologie – Effets de bords</a:t>
            </a:r>
          </a:p>
        </p:txBody>
      </p:sp>
      <p:sp>
        <p:nvSpPr>
          <p:cNvPr id="3" name="Espace réservé du contenu 2">
            <a:extLst>
              <a:ext uri="{FF2B5EF4-FFF2-40B4-BE49-F238E27FC236}">
                <a16:creationId xmlns:a16="http://schemas.microsoft.com/office/drawing/2014/main" id="{6C56C4A9-4ED4-D622-4A9D-09D9FDFCAFD6}"/>
              </a:ext>
            </a:extLst>
          </p:cNvPr>
          <p:cNvSpPr>
            <a:spLocks noGrp="1"/>
          </p:cNvSpPr>
          <p:nvPr>
            <p:ph idx="1"/>
          </p:nvPr>
        </p:nvSpPr>
        <p:spPr>
          <a:xfrm>
            <a:off x="1371599" y="2318197"/>
            <a:ext cx="9724031" cy="3683358"/>
          </a:xfrm>
        </p:spPr>
        <p:txBody>
          <a:bodyPr anchor="ctr">
            <a:normAutofit/>
          </a:bodyPr>
          <a:lstStyle/>
          <a:p>
            <a:r>
              <a:rPr lang="fr-BE" sz="2000"/>
              <a:t>Le comportement de l’application est modifié</a:t>
            </a:r>
          </a:p>
          <a:p>
            <a:pPr lvl="1"/>
            <a:r>
              <a:rPr lang="fr-BE" sz="2000"/>
              <a:t>Seulement en bien ?</a:t>
            </a:r>
          </a:p>
          <a:p>
            <a:r>
              <a:rPr lang="fr-BE" sz="2000"/>
              <a:t>Attention aux frameworks publics</a:t>
            </a:r>
          </a:p>
          <a:p>
            <a:r>
              <a:rPr lang="fr-BE" sz="2000"/>
              <a:t>Attention aux vieilles applications</a:t>
            </a:r>
          </a:p>
        </p:txBody>
      </p:sp>
    </p:spTree>
    <p:extLst>
      <p:ext uri="{BB962C8B-B14F-4D97-AF65-F5344CB8AC3E}">
        <p14:creationId xmlns:p14="http://schemas.microsoft.com/office/powerpoint/2010/main" val="3233685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9BD9D08-E4E7-BC81-F380-4B41977079FD}"/>
              </a:ext>
            </a:extLst>
          </p:cNvPr>
          <p:cNvSpPr>
            <a:spLocks noGrp="1"/>
          </p:cNvSpPr>
          <p:nvPr>
            <p:ph type="title"/>
          </p:nvPr>
        </p:nvSpPr>
        <p:spPr>
          <a:xfrm>
            <a:off x="466722" y="586855"/>
            <a:ext cx="3201366" cy="3387497"/>
          </a:xfrm>
        </p:spPr>
        <p:txBody>
          <a:bodyPr anchor="b">
            <a:normAutofit/>
          </a:bodyPr>
          <a:lstStyle/>
          <a:p>
            <a:pPr algn="r"/>
            <a:r>
              <a:rPr lang="fr-BE" sz="4000">
                <a:solidFill>
                  <a:srgbClr val="FFFFFF"/>
                </a:solidFill>
              </a:rPr>
              <a:t>Méthodologie – Systèmes complexes</a:t>
            </a:r>
          </a:p>
        </p:txBody>
      </p:sp>
      <p:sp>
        <p:nvSpPr>
          <p:cNvPr id="3" name="Espace réservé du contenu 2">
            <a:extLst>
              <a:ext uri="{FF2B5EF4-FFF2-40B4-BE49-F238E27FC236}">
                <a16:creationId xmlns:a16="http://schemas.microsoft.com/office/drawing/2014/main" id="{8B40AA00-0DE2-0BAD-A6AE-F7CC84AB3A34}"/>
              </a:ext>
            </a:extLst>
          </p:cNvPr>
          <p:cNvSpPr>
            <a:spLocks noGrp="1"/>
          </p:cNvSpPr>
          <p:nvPr>
            <p:ph idx="1"/>
          </p:nvPr>
        </p:nvSpPr>
        <p:spPr>
          <a:xfrm>
            <a:off x="4581727" y="649480"/>
            <a:ext cx="3025303" cy="5546047"/>
          </a:xfrm>
        </p:spPr>
        <p:txBody>
          <a:bodyPr anchor="ctr">
            <a:normAutofit/>
          </a:bodyPr>
          <a:lstStyle/>
          <a:p>
            <a:r>
              <a:rPr lang="fr-BE" sz="2000"/>
              <a:t>Plusieurs ordinateurs communiquent entre eux</a:t>
            </a:r>
          </a:p>
          <a:p>
            <a:r>
              <a:rPr lang="fr-BE" sz="2000"/>
              <a:t>Des problèmes peuvent se produire partout</a:t>
            </a:r>
          </a:p>
          <a:p>
            <a:pPr lvl="1"/>
            <a:r>
              <a:rPr lang="fr-BE" sz="2000"/>
              <a:t>Communication</a:t>
            </a:r>
          </a:p>
          <a:p>
            <a:pPr lvl="1"/>
            <a:r>
              <a:rPr lang="fr-BE" sz="2000"/>
              <a:t>Programmes</a:t>
            </a:r>
          </a:p>
          <a:p>
            <a:pPr lvl="1"/>
            <a:r>
              <a:rPr lang="fr-BE" sz="2000"/>
              <a:t>Capteurs</a:t>
            </a:r>
          </a:p>
          <a:p>
            <a:pPr lvl="1"/>
            <a:r>
              <a:rPr lang="fr-BE" sz="2000"/>
              <a:t>Protocoles</a:t>
            </a:r>
          </a:p>
          <a:p>
            <a:pPr lvl="1"/>
            <a:r>
              <a:rPr lang="fr-BE" sz="2000"/>
              <a:t>Hardware</a:t>
            </a:r>
          </a:p>
          <a:p>
            <a:pPr lvl="1"/>
            <a:r>
              <a:rPr lang="fr-BE" sz="2000"/>
              <a:t>…</a:t>
            </a:r>
          </a:p>
          <a:p>
            <a:r>
              <a:rPr lang="fr-BE" sz="2000"/>
              <a:t>Suivre le </a:t>
            </a:r>
            <a:r>
              <a:rPr lang="fr-BE" sz="2000">
                <a:hlinkClick r:id="rId2"/>
              </a:rPr>
              <a:t>modèle OSI</a:t>
            </a:r>
            <a:r>
              <a:rPr lang="fr-BE" sz="2000"/>
              <a:t> peut aider grandement</a:t>
            </a:r>
          </a:p>
          <a:p>
            <a:endParaRPr lang="fr-BE" sz="2000"/>
          </a:p>
        </p:txBody>
      </p:sp>
      <p:pic>
        <p:nvPicPr>
          <p:cNvPr id="7" name="Graphic 6" descr="Processeur">
            <a:extLst>
              <a:ext uri="{FF2B5EF4-FFF2-40B4-BE49-F238E27FC236}">
                <a16:creationId xmlns:a16="http://schemas.microsoft.com/office/drawing/2014/main" id="{3F1559B5-B933-5398-CFA1-40CF0CA7A0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09502" y="1627051"/>
            <a:ext cx="3615776" cy="3615776"/>
          </a:xfrm>
          <a:prstGeom prst="rect">
            <a:avLst/>
          </a:prstGeom>
        </p:spPr>
      </p:pic>
    </p:spTree>
    <p:extLst>
      <p:ext uri="{BB962C8B-B14F-4D97-AF65-F5344CB8AC3E}">
        <p14:creationId xmlns:p14="http://schemas.microsoft.com/office/powerpoint/2010/main" val="62927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F45B372C-8C32-FC59-88C7-B1653EF20041}"/>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lgn="ctr"/>
            <a:r>
              <a:rPr lang="en-US" sz="3700" kern="1200" dirty="0" err="1">
                <a:solidFill>
                  <a:srgbClr val="FFFFFF"/>
                </a:solidFill>
                <a:latin typeface="+mj-lt"/>
                <a:ea typeface="+mj-ea"/>
                <a:cs typeface="+mj-cs"/>
              </a:rPr>
              <a:t>Méthodologie</a:t>
            </a:r>
            <a:r>
              <a:rPr lang="en-US" sz="3700" kern="1200" dirty="0">
                <a:solidFill>
                  <a:srgbClr val="FFFFFF"/>
                </a:solidFill>
                <a:latin typeface="+mj-lt"/>
                <a:ea typeface="+mj-ea"/>
                <a:cs typeface="+mj-cs"/>
              </a:rPr>
              <a:t> – </a:t>
            </a:r>
            <a:br>
              <a:rPr lang="en-US" sz="3700" kern="1200" dirty="0">
                <a:solidFill>
                  <a:srgbClr val="FFFFFF"/>
                </a:solidFill>
                <a:latin typeface="+mj-lt"/>
                <a:ea typeface="+mj-ea"/>
                <a:cs typeface="+mj-cs"/>
              </a:rPr>
            </a:br>
            <a:r>
              <a:rPr lang="en-US" sz="3700" kern="1200" dirty="0">
                <a:solidFill>
                  <a:srgbClr val="FFFFFF"/>
                </a:solidFill>
                <a:latin typeface="+mj-lt"/>
                <a:ea typeface="+mj-ea"/>
                <a:cs typeface="+mj-cs"/>
              </a:rPr>
              <a:t>le </a:t>
            </a:r>
            <a:r>
              <a:rPr lang="en-US" sz="3700" kern="1200" dirty="0" err="1">
                <a:solidFill>
                  <a:srgbClr val="FFFFFF"/>
                </a:solidFill>
                <a:latin typeface="+mj-lt"/>
                <a:ea typeface="+mj-ea"/>
                <a:cs typeface="+mj-cs"/>
              </a:rPr>
              <a:t>modèle</a:t>
            </a:r>
            <a:r>
              <a:rPr lang="en-US" sz="3700" kern="1200" dirty="0">
                <a:solidFill>
                  <a:srgbClr val="FFFFFF"/>
                </a:solidFill>
                <a:latin typeface="+mj-lt"/>
                <a:ea typeface="+mj-ea"/>
                <a:cs typeface="+mj-cs"/>
              </a:rPr>
              <a:t> OSI</a:t>
            </a:r>
          </a:p>
        </p:txBody>
      </p:sp>
      <p:pic>
        <p:nvPicPr>
          <p:cNvPr id="5" name="Espace réservé du contenu 4" descr="Une image contenant texte, capture d’écran, Police, nombre&#10;&#10;Description générée automatiquement">
            <a:extLst>
              <a:ext uri="{FF2B5EF4-FFF2-40B4-BE49-F238E27FC236}">
                <a16:creationId xmlns:a16="http://schemas.microsoft.com/office/drawing/2014/main" id="{AA9F7034-5B6C-058E-AB93-B01017573D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8206" y="398446"/>
            <a:ext cx="8123794" cy="6092844"/>
          </a:xfrm>
          <a:prstGeom prst="rect">
            <a:avLst/>
          </a:prstGeom>
        </p:spPr>
      </p:pic>
    </p:spTree>
    <p:extLst>
      <p:ext uri="{BB962C8B-B14F-4D97-AF65-F5344CB8AC3E}">
        <p14:creationId xmlns:p14="http://schemas.microsoft.com/office/powerpoint/2010/main" val="33183673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0A85A5B-F058-16EC-6229-3413E00D94B8}"/>
              </a:ext>
            </a:extLst>
          </p:cNvPr>
          <p:cNvSpPr>
            <a:spLocks noGrp="1"/>
          </p:cNvSpPr>
          <p:nvPr>
            <p:ph type="title"/>
          </p:nvPr>
        </p:nvSpPr>
        <p:spPr>
          <a:xfrm>
            <a:off x="6803409" y="762001"/>
            <a:ext cx="4156512" cy="1708244"/>
          </a:xfrm>
        </p:spPr>
        <p:txBody>
          <a:bodyPr anchor="ctr">
            <a:normAutofit/>
          </a:bodyPr>
          <a:lstStyle/>
          <a:p>
            <a:r>
              <a:rPr lang="fr-BE" sz="4000" dirty="0"/>
              <a:t>Workshop</a:t>
            </a:r>
          </a:p>
        </p:txBody>
      </p:sp>
      <p:pic>
        <p:nvPicPr>
          <p:cNvPr id="32" name="Picture 31" descr="Script informatique sur un écran">
            <a:extLst>
              <a:ext uri="{FF2B5EF4-FFF2-40B4-BE49-F238E27FC236}">
                <a16:creationId xmlns:a16="http://schemas.microsoft.com/office/drawing/2014/main" id="{8BA19380-92D2-450A-94A3-76CF64CADF81}"/>
              </a:ext>
            </a:extLst>
          </p:cNvPr>
          <p:cNvPicPr>
            <a:picLocks noChangeAspect="1"/>
          </p:cNvPicPr>
          <p:nvPr/>
        </p:nvPicPr>
        <p:blipFill rotWithShape="1">
          <a:blip r:embed="rId2"/>
          <a:srcRect l="447" r="40219" b="-2"/>
          <a:stretch/>
        </p:blipFill>
        <p:spPr>
          <a:xfrm>
            <a:off x="-1" y="-2"/>
            <a:ext cx="6096001" cy="6858002"/>
          </a:xfrm>
          <a:prstGeom prst="rect">
            <a:avLst/>
          </a:prstGeom>
        </p:spPr>
      </p:pic>
      <p:sp>
        <p:nvSpPr>
          <p:cNvPr id="3" name="Espace réservé du contenu 2">
            <a:extLst>
              <a:ext uri="{FF2B5EF4-FFF2-40B4-BE49-F238E27FC236}">
                <a16:creationId xmlns:a16="http://schemas.microsoft.com/office/drawing/2014/main" id="{3A13086E-F302-6AF9-0AB1-9747B3445DD8}"/>
              </a:ext>
            </a:extLst>
          </p:cNvPr>
          <p:cNvSpPr>
            <a:spLocks noGrp="1"/>
          </p:cNvSpPr>
          <p:nvPr>
            <p:ph idx="1"/>
          </p:nvPr>
        </p:nvSpPr>
        <p:spPr>
          <a:xfrm>
            <a:off x="6803409" y="2470245"/>
            <a:ext cx="4156512" cy="3769835"/>
          </a:xfrm>
        </p:spPr>
        <p:txBody>
          <a:bodyPr anchor="ctr">
            <a:normAutofit/>
          </a:bodyPr>
          <a:lstStyle/>
          <a:p>
            <a:r>
              <a:rPr lang="fr-BE" sz="2000" dirty="0"/>
              <a:t>Voir code « </a:t>
            </a:r>
            <a:r>
              <a:rPr lang="fr-BE" sz="2000" dirty="0" err="1">
                <a:latin typeface="Courier New" panose="02070309020205020404" pitchFamily="49" charset="0"/>
                <a:cs typeface="Courier New" panose="02070309020205020404" pitchFamily="49" charset="0"/>
              </a:rPr>
              <a:t>TicTacToe</a:t>
            </a:r>
            <a:r>
              <a:rPr lang="fr-BE" sz="2000" dirty="0"/>
              <a:t> »</a:t>
            </a:r>
          </a:p>
          <a:p>
            <a:endParaRPr lang="fr-BE" sz="2000" dirty="0"/>
          </a:p>
          <a:p>
            <a:pPr marL="0" indent="0">
              <a:buNone/>
            </a:pPr>
            <a:r>
              <a:rPr lang="fr-BE" sz="2000" dirty="0"/>
              <a:t>Quelques bugs dans cette application, </a:t>
            </a:r>
          </a:p>
          <a:p>
            <a:pPr marL="0" indent="0">
              <a:buNone/>
            </a:pPr>
            <a:r>
              <a:rPr lang="fr-BE" sz="2000" dirty="0"/>
              <a:t>Pouvez-vous les solutionner ? Comment ?</a:t>
            </a:r>
          </a:p>
          <a:p>
            <a:pPr marL="0" indent="0">
              <a:buNone/>
            </a:pPr>
            <a:endParaRPr lang="fr-BE" sz="2000" dirty="0"/>
          </a:p>
          <a:p>
            <a:pPr marL="0" indent="0">
              <a:buNone/>
            </a:pPr>
            <a:r>
              <a:rPr lang="fr-BE" sz="2000" dirty="0"/>
              <a:t>Contrainte : L’interface Graphique ne change pas</a:t>
            </a:r>
          </a:p>
          <a:p>
            <a:endParaRPr lang="fr-BE" sz="2000" dirty="0"/>
          </a:p>
        </p:txBody>
      </p:sp>
    </p:spTree>
    <p:extLst>
      <p:ext uri="{BB962C8B-B14F-4D97-AF65-F5344CB8AC3E}">
        <p14:creationId xmlns:p14="http://schemas.microsoft.com/office/powerpoint/2010/main" val="489094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F843B15-2963-8440-50EB-2F37D00CFA81}"/>
              </a:ext>
            </a:extLst>
          </p:cNvPr>
          <p:cNvSpPr>
            <a:spLocks noGrp="1"/>
          </p:cNvSpPr>
          <p:nvPr>
            <p:ph type="title"/>
          </p:nvPr>
        </p:nvSpPr>
        <p:spPr>
          <a:xfrm>
            <a:off x="823442" y="921715"/>
            <a:ext cx="5163022" cy="2635993"/>
          </a:xfrm>
        </p:spPr>
        <p:txBody>
          <a:bodyPr vert="horz" lIns="91440" tIns="45720" rIns="91440" bIns="45720" rtlCol="0" anchor="b">
            <a:normAutofit/>
          </a:bodyPr>
          <a:lstStyle/>
          <a:p>
            <a:r>
              <a:rPr lang="en-US" sz="4800" kern="1200">
                <a:solidFill>
                  <a:schemeClr val="tx1"/>
                </a:solidFill>
                <a:latin typeface="+mj-lt"/>
                <a:ea typeface="+mj-ea"/>
                <a:cs typeface="+mj-cs"/>
              </a:rPr>
              <a:t>Les différents types de bugs</a:t>
            </a:r>
          </a:p>
        </p:txBody>
      </p:sp>
      <p:sp>
        <p:nvSpPr>
          <p:cNvPr id="24" name="Rectangle 23">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Espace réservé du texte 2">
            <a:extLst>
              <a:ext uri="{FF2B5EF4-FFF2-40B4-BE49-F238E27FC236}">
                <a16:creationId xmlns:a16="http://schemas.microsoft.com/office/drawing/2014/main" id="{8E6DBBBA-C488-6A30-9932-1BA9127B4891}"/>
              </a:ext>
            </a:extLst>
          </p:cNvPr>
          <p:cNvSpPr>
            <a:spLocks noGrp="1"/>
          </p:cNvSpPr>
          <p:nvPr>
            <p:ph type="body" idx="1"/>
          </p:nvPr>
        </p:nvSpPr>
        <p:spPr>
          <a:xfrm>
            <a:off x="823442" y="4541263"/>
            <a:ext cx="4662957" cy="1395022"/>
          </a:xfrm>
        </p:spPr>
        <p:txBody>
          <a:bodyPr vert="horz" lIns="91440" tIns="45720" rIns="91440" bIns="45720" rtlCol="0" anchor="t">
            <a:normAutofit/>
          </a:bodyPr>
          <a:lstStyle/>
          <a:p>
            <a:r>
              <a:rPr lang="en-US" kern="1200" dirty="0">
                <a:solidFill>
                  <a:srgbClr val="FFFFFF"/>
                </a:solidFill>
                <a:latin typeface="+mn-lt"/>
                <a:ea typeface="+mn-ea"/>
                <a:cs typeface="+mn-cs"/>
              </a:rPr>
              <a:t>Les classer pour </a:t>
            </a:r>
            <a:r>
              <a:rPr lang="en-US" kern="1200" dirty="0" err="1">
                <a:solidFill>
                  <a:srgbClr val="FFFFFF"/>
                </a:solidFill>
                <a:latin typeface="+mn-lt"/>
                <a:ea typeface="+mn-ea"/>
                <a:cs typeface="+mn-cs"/>
              </a:rPr>
              <a:t>s’y</a:t>
            </a:r>
            <a:r>
              <a:rPr lang="en-US" kern="1200" dirty="0">
                <a:solidFill>
                  <a:srgbClr val="FFFFFF"/>
                </a:solidFill>
                <a:latin typeface="+mn-lt"/>
                <a:ea typeface="+mn-ea"/>
                <a:cs typeface="+mn-cs"/>
              </a:rPr>
              <a:t> </a:t>
            </a:r>
            <a:r>
              <a:rPr lang="en-US" kern="1200" dirty="0" err="1">
                <a:solidFill>
                  <a:srgbClr val="FFFFFF"/>
                </a:solidFill>
                <a:latin typeface="+mn-lt"/>
                <a:ea typeface="+mn-ea"/>
                <a:cs typeface="+mn-cs"/>
              </a:rPr>
              <a:t>retrouver</a:t>
            </a:r>
            <a:endParaRPr lang="en-US" kern="1200" dirty="0">
              <a:solidFill>
                <a:srgbClr val="FFFFFF"/>
              </a:solidFill>
              <a:latin typeface="+mn-lt"/>
              <a:ea typeface="+mn-ea"/>
              <a:cs typeface="+mn-cs"/>
            </a:endParaRPr>
          </a:p>
        </p:txBody>
      </p:sp>
      <p:pic>
        <p:nvPicPr>
          <p:cNvPr id="7" name="Graphic 6" descr="Bug under Magnifying Glass">
            <a:extLst>
              <a:ext uri="{FF2B5EF4-FFF2-40B4-BE49-F238E27FC236}">
                <a16:creationId xmlns:a16="http://schemas.microsoft.com/office/drawing/2014/main" id="{23847CA3-73E2-49CC-C831-634CDEAE67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73907" y="658489"/>
            <a:ext cx="5163022" cy="5163022"/>
          </a:xfrm>
          <a:prstGeom prst="rect">
            <a:avLst/>
          </a:prstGeom>
        </p:spPr>
      </p:pic>
      <p:sp>
        <p:nvSpPr>
          <p:cNvPr id="30" name="Rectangle 29">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43276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971AE64A-EEE3-F425-F799-F692F18DBE2B}"/>
              </a:ext>
            </a:extLst>
          </p:cNvPr>
          <p:cNvSpPr>
            <a:spLocks noGrp="1"/>
          </p:cNvSpPr>
          <p:nvPr>
            <p:ph type="ctrTitle"/>
          </p:nvPr>
        </p:nvSpPr>
        <p:spPr>
          <a:xfrm>
            <a:off x="1127208" y="857251"/>
            <a:ext cx="4747280" cy="3098061"/>
          </a:xfrm>
        </p:spPr>
        <p:txBody>
          <a:bodyPr anchor="b">
            <a:normAutofit/>
          </a:bodyPr>
          <a:lstStyle/>
          <a:p>
            <a:pPr algn="l"/>
            <a:r>
              <a:rPr lang="fr-FR" sz="4800" dirty="0">
                <a:solidFill>
                  <a:srgbClr val="FFFFFF"/>
                </a:solidFill>
              </a:rPr>
              <a:t>Clean Code</a:t>
            </a:r>
            <a:endParaRPr lang="fr-BE" sz="4800" dirty="0">
              <a:solidFill>
                <a:srgbClr val="FFFFFF"/>
              </a:solidFill>
            </a:endParaRPr>
          </a:p>
        </p:txBody>
      </p:sp>
      <p:sp>
        <p:nvSpPr>
          <p:cNvPr id="31" name="Rectangle 30">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a:extLst>
              <a:ext uri="{FF2B5EF4-FFF2-40B4-BE49-F238E27FC236}">
                <a16:creationId xmlns:a16="http://schemas.microsoft.com/office/drawing/2014/main" id="{AF900F38-E7AE-3A9A-6333-BDE7F560CCA7}"/>
              </a:ext>
            </a:extLst>
          </p:cNvPr>
          <p:cNvSpPr>
            <a:spLocks noGrp="1"/>
          </p:cNvSpPr>
          <p:nvPr>
            <p:ph type="subTitle" idx="1"/>
          </p:nvPr>
        </p:nvSpPr>
        <p:spPr>
          <a:xfrm>
            <a:off x="1127207" y="4756265"/>
            <a:ext cx="5431247" cy="1244483"/>
          </a:xfrm>
        </p:spPr>
        <p:txBody>
          <a:bodyPr anchor="t">
            <a:normAutofit/>
          </a:bodyPr>
          <a:lstStyle/>
          <a:p>
            <a:pPr algn="l"/>
            <a:r>
              <a:rPr lang="fr-FR" dirty="0">
                <a:solidFill>
                  <a:srgbClr val="FFFFFF"/>
                </a:solidFill>
              </a:rPr>
              <a:t>Parce que quand c’est propre, c’est beau !</a:t>
            </a:r>
            <a:endParaRPr lang="fr-BE" dirty="0">
              <a:solidFill>
                <a:srgbClr val="FFFFFF"/>
              </a:solidFill>
            </a:endParaRPr>
          </a:p>
        </p:txBody>
      </p:sp>
      <p:sp>
        <p:nvSpPr>
          <p:cNvPr id="33" name="Oval 32">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0A899387-6AE4-7FF0-6826-345EE62404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86617" y="1958727"/>
            <a:ext cx="3628832" cy="2856881"/>
          </a:xfrm>
          <a:prstGeom prst="rect">
            <a:avLst/>
          </a:prstGeom>
        </p:spPr>
      </p:pic>
    </p:spTree>
    <p:extLst>
      <p:ext uri="{BB962C8B-B14F-4D97-AF65-F5344CB8AC3E}">
        <p14:creationId xmlns:p14="http://schemas.microsoft.com/office/powerpoint/2010/main" val="4858352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7A2639B4-44BB-AD9F-6609-6921A441716D}"/>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Un livre de référence</a:t>
            </a:r>
          </a:p>
        </p:txBody>
      </p:sp>
      <p:pic>
        <p:nvPicPr>
          <p:cNvPr id="5" name="Espace réservé du contenu 4">
            <a:extLst>
              <a:ext uri="{FF2B5EF4-FFF2-40B4-BE49-F238E27FC236}">
                <a16:creationId xmlns:a16="http://schemas.microsoft.com/office/drawing/2014/main" id="{FB6F375D-EEC4-D397-7B45-F54B4B43C5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86554" y="467208"/>
            <a:ext cx="4457496" cy="5923584"/>
          </a:xfrm>
          <a:prstGeom prst="rect">
            <a:avLst/>
          </a:prstGeom>
        </p:spPr>
      </p:pic>
    </p:spTree>
    <p:extLst>
      <p:ext uri="{BB962C8B-B14F-4D97-AF65-F5344CB8AC3E}">
        <p14:creationId xmlns:p14="http://schemas.microsoft.com/office/powerpoint/2010/main" val="15123330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D3FB841-B315-D380-1748-90119B97AE8A}"/>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Les principes de bases</a:t>
            </a:r>
          </a:p>
        </p:txBody>
      </p:sp>
      <p:sp>
        <p:nvSpPr>
          <p:cNvPr id="3" name="Espace réservé du contenu 2">
            <a:extLst>
              <a:ext uri="{FF2B5EF4-FFF2-40B4-BE49-F238E27FC236}">
                <a16:creationId xmlns:a16="http://schemas.microsoft.com/office/drawing/2014/main" id="{A945D699-D231-4D28-FAF5-B70B72D790B1}"/>
              </a:ext>
            </a:extLst>
          </p:cNvPr>
          <p:cNvSpPr>
            <a:spLocks noGrp="1"/>
          </p:cNvSpPr>
          <p:nvPr>
            <p:ph idx="1"/>
          </p:nvPr>
        </p:nvSpPr>
        <p:spPr>
          <a:xfrm>
            <a:off x="1371599" y="2318197"/>
            <a:ext cx="9724031" cy="3683358"/>
          </a:xfrm>
        </p:spPr>
        <p:txBody>
          <a:bodyPr anchor="ctr">
            <a:normAutofit/>
          </a:bodyPr>
          <a:lstStyle/>
          <a:p>
            <a:pPr marL="457200" indent="-457200">
              <a:buFont typeface="+mj-lt"/>
              <a:buAutoNum type="arabicPeriod"/>
            </a:pPr>
            <a:r>
              <a:rPr lang="fr-BE" sz="2000" dirty="0"/>
              <a:t>Combien de temps passe-ton à lire du code lorsqu’on développe ?</a:t>
            </a:r>
          </a:p>
          <a:p>
            <a:pPr lvl="1"/>
            <a:r>
              <a:rPr lang="fr-BE" sz="2000" dirty="0"/>
              <a:t>Le rapport lecture/écriture est d’au moins 10 pour 1 !</a:t>
            </a:r>
          </a:p>
          <a:p>
            <a:pPr lvl="1"/>
            <a:r>
              <a:rPr lang="fr-BE" sz="2000" dirty="0"/>
              <a:t>Autant lire du code bien écrit…</a:t>
            </a:r>
          </a:p>
          <a:p>
            <a:pPr marL="457200" indent="-457200">
              <a:buFont typeface="+mj-lt"/>
              <a:buAutoNum type="arabicPeriod"/>
            </a:pPr>
            <a:r>
              <a:rPr lang="fr-BE" sz="2000" dirty="0"/>
              <a:t>Vous êtes responsables du code que vous écrivez !</a:t>
            </a:r>
          </a:p>
          <a:p>
            <a:pPr marL="457200" indent="-457200">
              <a:buFont typeface="+mj-lt"/>
              <a:buAutoNum type="arabicPeriod"/>
            </a:pPr>
            <a:r>
              <a:rPr lang="fr-BE" sz="2000" dirty="0"/>
              <a:t>80% du temps d’un développeur sert à la maintenance du code.</a:t>
            </a:r>
          </a:p>
          <a:p>
            <a:pPr marL="457200" indent="-457200">
              <a:buFont typeface="+mj-lt"/>
              <a:buAutoNum type="arabicPeriod"/>
            </a:pPr>
            <a:r>
              <a:rPr lang="fr-BE" sz="2000" dirty="0"/>
              <a:t>Rome ne s’est pas faite en un jour.</a:t>
            </a:r>
          </a:p>
          <a:p>
            <a:pPr lvl="1"/>
            <a:r>
              <a:rPr lang="fr-BE" sz="1600" dirty="0"/>
              <a:t>Le code propre s’obtient par une série de refactorisations</a:t>
            </a:r>
          </a:p>
          <a:p>
            <a:pPr marL="457200" indent="-457200">
              <a:buFont typeface="+mj-lt"/>
              <a:buAutoNum type="arabicPeriod"/>
            </a:pPr>
            <a:r>
              <a:rPr lang="fr-BE" sz="2000" dirty="0"/>
              <a:t>Le code n’est jamais parfait</a:t>
            </a:r>
          </a:p>
          <a:p>
            <a:pPr lvl="1"/>
            <a:endParaRPr lang="fr-BE" sz="1600" dirty="0"/>
          </a:p>
          <a:p>
            <a:endParaRPr lang="fr-BE" sz="2000" dirty="0"/>
          </a:p>
          <a:p>
            <a:pPr lvl="1"/>
            <a:endParaRPr lang="fr-BE" sz="2000" dirty="0"/>
          </a:p>
        </p:txBody>
      </p:sp>
    </p:spTree>
    <p:extLst>
      <p:ext uri="{BB962C8B-B14F-4D97-AF65-F5344CB8AC3E}">
        <p14:creationId xmlns:p14="http://schemas.microsoft.com/office/powerpoint/2010/main" val="184501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BB6EAE-105D-939B-B1B0-C3239B4803A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AC8AFD-2E90-291F-DE0C-E519E824D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9234770-9B6F-E151-CC2B-FC4EAB1D7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7697CE-88D6-6DEA-C5AF-8FB31FC075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CA7A72C-60F7-3600-51CB-8CEDC5F83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844E0D-8066-FA80-6FF0-F58BFAC9A5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5C3A500-2F5B-6AAE-DD61-A22EA4BA4EA3}"/>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Principes SOLID</a:t>
            </a:r>
          </a:p>
        </p:txBody>
      </p:sp>
      <p:sp>
        <p:nvSpPr>
          <p:cNvPr id="3" name="Espace réservé du contenu 2">
            <a:extLst>
              <a:ext uri="{FF2B5EF4-FFF2-40B4-BE49-F238E27FC236}">
                <a16:creationId xmlns:a16="http://schemas.microsoft.com/office/drawing/2014/main" id="{56DB0ADD-9590-95D4-1D7F-6355B0EA0F97}"/>
              </a:ext>
            </a:extLst>
          </p:cNvPr>
          <p:cNvSpPr>
            <a:spLocks noGrp="1"/>
          </p:cNvSpPr>
          <p:nvPr>
            <p:ph idx="1"/>
          </p:nvPr>
        </p:nvSpPr>
        <p:spPr>
          <a:xfrm>
            <a:off x="1371599" y="2318197"/>
            <a:ext cx="9724031" cy="3683358"/>
          </a:xfrm>
        </p:spPr>
        <p:txBody>
          <a:bodyPr anchor="ctr">
            <a:normAutofit lnSpcReduction="10000"/>
          </a:bodyPr>
          <a:lstStyle/>
          <a:p>
            <a:pPr lvl="1"/>
            <a:r>
              <a:rPr lang="fr-BE" sz="2000" dirty="0">
                <a:hlinkClick r:id="rId2"/>
              </a:rPr>
              <a:t>SOLID</a:t>
            </a:r>
            <a:r>
              <a:rPr lang="fr-BE" sz="2000" dirty="0"/>
              <a:t> : Un ensemble de principes pour coder mieux</a:t>
            </a:r>
          </a:p>
          <a:p>
            <a:pPr lvl="1"/>
            <a:r>
              <a:rPr lang="fr-BE" sz="2000" dirty="0"/>
              <a:t>S : Single </a:t>
            </a:r>
            <a:r>
              <a:rPr lang="fr-BE" sz="2000" dirty="0" err="1"/>
              <a:t>Responsibility</a:t>
            </a:r>
            <a:r>
              <a:rPr lang="fr-BE" sz="2000" dirty="0"/>
              <a:t> </a:t>
            </a:r>
            <a:r>
              <a:rPr lang="fr-BE" sz="2000" dirty="0" err="1"/>
              <a:t>Principle</a:t>
            </a:r>
            <a:endParaRPr lang="fr-BE" sz="2000" dirty="0"/>
          </a:p>
          <a:p>
            <a:pPr lvl="2"/>
            <a:r>
              <a:rPr lang="fr-BE" sz="1600" dirty="0"/>
              <a:t>Une classe, une responsabilité</a:t>
            </a:r>
          </a:p>
          <a:p>
            <a:pPr lvl="1"/>
            <a:r>
              <a:rPr lang="fr-BE" sz="2000" dirty="0"/>
              <a:t>O : Open/</a:t>
            </a:r>
            <a:r>
              <a:rPr lang="fr-BE" sz="2000" dirty="0" err="1"/>
              <a:t>Closed</a:t>
            </a:r>
            <a:r>
              <a:rPr lang="fr-BE" sz="2000" dirty="0"/>
              <a:t> </a:t>
            </a:r>
            <a:r>
              <a:rPr lang="fr-BE" sz="2000" dirty="0" err="1"/>
              <a:t>Principle</a:t>
            </a:r>
            <a:endParaRPr lang="fr-BE" sz="2000" dirty="0"/>
          </a:p>
          <a:p>
            <a:pPr lvl="2"/>
            <a:r>
              <a:rPr lang="fr-BE" sz="1600" dirty="0"/>
              <a:t>Ouvert à l’extension, fermé au changement</a:t>
            </a:r>
          </a:p>
          <a:p>
            <a:pPr lvl="1"/>
            <a:r>
              <a:rPr lang="fr-BE" sz="2000" dirty="0"/>
              <a:t>L : </a:t>
            </a:r>
            <a:r>
              <a:rPr lang="fr-BE" sz="2000" dirty="0" err="1"/>
              <a:t>Liskov</a:t>
            </a:r>
            <a:r>
              <a:rPr lang="fr-BE" sz="2000" dirty="0"/>
              <a:t> Substitution </a:t>
            </a:r>
            <a:r>
              <a:rPr lang="fr-BE" sz="2000" dirty="0" err="1"/>
              <a:t>Principle</a:t>
            </a:r>
            <a:endParaRPr lang="fr-BE" sz="2000" dirty="0"/>
          </a:p>
          <a:p>
            <a:pPr lvl="2"/>
            <a:r>
              <a:rPr lang="fr-BE" sz="1600" dirty="0"/>
              <a:t>Une classe enfant doit pouvoir être utilisée de la même manière que son parent, sans modification de la cohérence du programme</a:t>
            </a:r>
          </a:p>
          <a:p>
            <a:pPr lvl="1"/>
            <a:r>
              <a:rPr lang="fr-BE" sz="2000" dirty="0"/>
              <a:t>Interface </a:t>
            </a:r>
            <a:r>
              <a:rPr lang="fr-BE" sz="2000" dirty="0" err="1"/>
              <a:t>Segregation</a:t>
            </a:r>
            <a:r>
              <a:rPr lang="fr-BE" sz="2000" dirty="0"/>
              <a:t> </a:t>
            </a:r>
            <a:r>
              <a:rPr lang="fr-BE" sz="2000" dirty="0" err="1"/>
              <a:t>Principle</a:t>
            </a:r>
            <a:endParaRPr lang="fr-BE" sz="2000" dirty="0"/>
          </a:p>
          <a:p>
            <a:pPr lvl="2"/>
            <a:r>
              <a:rPr lang="fr-BE" sz="1600" dirty="0"/>
              <a:t>Préférer plusieurs petites interfaces à une grande</a:t>
            </a:r>
          </a:p>
          <a:p>
            <a:pPr lvl="1"/>
            <a:r>
              <a:rPr lang="fr-BE" sz="2000" dirty="0" err="1"/>
              <a:t>Dependency</a:t>
            </a:r>
            <a:r>
              <a:rPr lang="fr-BE" sz="2000" dirty="0"/>
              <a:t> Inversion </a:t>
            </a:r>
            <a:r>
              <a:rPr lang="fr-BE" sz="2000" dirty="0" err="1"/>
              <a:t>Principle</a:t>
            </a:r>
            <a:endParaRPr lang="fr-BE" sz="2000" dirty="0"/>
          </a:p>
          <a:p>
            <a:pPr lvl="2"/>
            <a:r>
              <a:rPr lang="fr-BE" sz="1600" dirty="0"/>
              <a:t>Dépendre des abstractions, pas des implémentations</a:t>
            </a:r>
          </a:p>
          <a:p>
            <a:pPr lvl="2"/>
            <a:endParaRPr lang="fr-BE" sz="1600" dirty="0"/>
          </a:p>
          <a:p>
            <a:pPr lvl="2"/>
            <a:endParaRPr lang="fr-BE" sz="1600" dirty="0"/>
          </a:p>
          <a:p>
            <a:pPr lvl="1"/>
            <a:endParaRPr lang="fr-BE" sz="2000" dirty="0"/>
          </a:p>
        </p:txBody>
      </p:sp>
    </p:spTree>
    <p:extLst>
      <p:ext uri="{BB962C8B-B14F-4D97-AF65-F5344CB8AC3E}">
        <p14:creationId xmlns:p14="http://schemas.microsoft.com/office/powerpoint/2010/main" val="365288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D3FB841-B315-D380-1748-90119B97AE8A}"/>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Tips &amp; Tricks</a:t>
            </a:r>
          </a:p>
        </p:txBody>
      </p:sp>
      <p:sp>
        <p:nvSpPr>
          <p:cNvPr id="3" name="Espace réservé du contenu 2">
            <a:extLst>
              <a:ext uri="{FF2B5EF4-FFF2-40B4-BE49-F238E27FC236}">
                <a16:creationId xmlns:a16="http://schemas.microsoft.com/office/drawing/2014/main" id="{A945D699-D231-4D28-FAF5-B70B72D790B1}"/>
              </a:ext>
            </a:extLst>
          </p:cNvPr>
          <p:cNvSpPr>
            <a:spLocks noGrp="1"/>
          </p:cNvSpPr>
          <p:nvPr>
            <p:ph idx="1"/>
          </p:nvPr>
        </p:nvSpPr>
        <p:spPr>
          <a:xfrm>
            <a:off x="1371599" y="2318197"/>
            <a:ext cx="9724031" cy="3683358"/>
          </a:xfrm>
        </p:spPr>
        <p:txBody>
          <a:bodyPr anchor="ctr">
            <a:normAutofit/>
          </a:bodyPr>
          <a:lstStyle/>
          <a:p>
            <a:pPr lvl="1"/>
            <a:r>
              <a:rPr lang="fr-BE" sz="2000" dirty="0"/>
              <a:t>Règles de nommage</a:t>
            </a:r>
          </a:p>
          <a:p>
            <a:pPr lvl="1"/>
            <a:r>
              <a:rPr lang="fr-BE" sz="2000" dirty="0"/>
              <a:t>Commentaires</a:t>
            </a:r>
          </a:p>
          <a:p>
            <a:pPr lvl="1"/>
            <a:r>
              <a:rPr lang="fr-BE" sz="2000" dirty="0"/>
              <a:t>Supprimer la redondance</a:t>
            </a:r>
          </a:p>
          <a:p>
            <a:pPr lvl="1"/>
            <a:r>
              <a:rPr lang="fr-BE" sz="2000" dirty="0"/>
              <a:t>Séparer les niveaux d’abstraction</a:t>
            </a:r>
          </a:p>
          <a:p>
            <a:pPr lvl="1"/>
            <a:r>
              <a:rPr lang="fr-BE" sz="2000" dirty="0"/>
              <a:t>Maîtriser son IDE</a:t>
            </a:r>
          </a:p>
          <a:p>
            <a:pPr lvl="1"/>
            <a:r>
              <a:rPr lang="fr-BE" sz="2000" dirty="0"/>
              <a:t>S’inscrire sur des sites :</a:t>
            </a:r>
          </a:p>
          <a:p>
            <a:pPr lvl="2"/>
            <a:r>
              <a:rPr lang="fr-BE" sz="1600" dirty="0" err="1">
                <a:hlinkClick r:id="rId2"/>
              </a:rPr>
              <a:t>StackOverflow</a:t>
            </a:r>
            <a:endParaRPr lang="fr-BE" sz="1600" dirty="0"/>
          </a:p>
          <a:p>
            <a:pPr lvl="2"/>
            <a:r>
              <a:rPr lang="fr-BE" sz="1600" dirty="0"/>
              <a:t>Kata - </a:t>
            </a:r>
            <a:r>
              <a:rPr lang="fr-BE" sz="1600" dirty="0" err="1">
                <a:hlinkClick r:id="rId3"/>
              </a:rPr>
              <a:t>CodeWars</a:t>
            </a:r>
            <a:endParaRPr lang="fr-BE" sz="1600" dirty="0"/>
          </a:p>
          <a:p>
            <a:pPr lvl="1"/>
            <a:r>
              <a:rPr lang="fr-BE" sz="2000" dirty="0"/>
              <a:t>…</a:t>
            </a:r>
          </a:p>
        </p:txBody>
      </p:sp>
    </p:spTree>
    <p:extLst>
      <p:ext uri="{BB962C8B-B14F-4D97-AF65-F5344CB8AC3E}">
        <p14:creationId xmlns:p14="http://schemas.microsoft.com/office/powerpoint/2010/main" val="286688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559294"/>
            <a:ext cx="12191999" cy="6298279"/>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28"/>
            <a:ext cx="6096001" cy="6858000"/>
          </a:xfrm>
          <a:prstGeom prst="rect">
            <a:avLst/>
          </a:prstGeom>
          <a:gradFill>
            <a:gsLst>
              <a:gs pos="13000">
                <a:srgbClr val="000000">
                  <a:alpha val="72000"/>
                </a:srgbClr>
              </a:gs>
              <a:gs pos="99000">
                <a:schemeClr val="accent1">
                  <a:lumMod val="50000"/>
                  <a:alpha val="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971AE64A-EEE3-F425-F799-F692F18DBE2B}"/>
              </a:ext>
            </a:extLst>
          </p:cNvPr>
          <p:cNvSpPr>
            <a:spLocks noGrp="1"/>
          </p:cNvSpPr>
          <p:nvPr>
            <p:ph type="ctrTitle"/>
          </p:nvPr>
        </p:nvSpPr>
        <p:spPr>
          <a:xfrm>
            <a:off x="1145136" y="1028700"/>
            <a:ext cx="9947305" cy="1090657"/>
          </a:xfrm>
        </p:spPr>
        <p:txBody>
          <a:bodyPr>
            <a:normAutofit/>
          </a:bodyPr>
          <a:lstStyle/>
          <a:p>
            <a:r>
              <a:rPr lang="fr-FR" sz="4800">
                <a:solidFill>
                  <a:srgbClr val="FFFFFF"/>
                </a:solidFill>
              </a:rPr>
              <a:t>Questions ?</a:t>
            </a:r>
            <a:endParaRPr lang="fr-BE" sz="4800">
              <a:solidFill>
                <a:srgbClr val="FFFFFF"/>
              </a:solidFill>
            </a:endParaRPr>
          </a:p>
        </p:txBody>
      </p:sp>
      <p:sp>
        <p:nvSpPr>
          <p:cNvPr id="6" name="Sous-titre 5">
            <a:extLst>
              <a:ext uri="{FF2B5EF4-FFF2-40B4-BE49-F238E27FC236}">
                <a16:creationId xmlns:a16="http://schemas.microsoft.com/office/drawing/2014/main" id="{1FAFF0B8-BCA2-3C45-8C50-E507C096B603}"/>
              </a:ext>
            </a:extLst>
          </p:cNvPr>
          <p:cNvSpPr>
            <a:spLocks noGrp="1"/>
          </p:cNvSpPr>
          <p:nvPr>
            <p:ph type="subTitle" idx="1"/>
          </p:nvPr>
        </p:nvSpPr>
        <p:spPr>
          <a:xfrm>
            <a:off x="1524000" y="2214188"/>
            <a:ext cx="9144000" cy="492440"/>
          </a:xfrm>
        </p:spPr>
        <p:txBody>
          <a:bodyPr>
            <a:normAutofit/>
          </a:bodyPr>
          <a:lstStyle/>
          <a:p>
            <a:r>
              <a:rPr lang="fr-BE" sz="2000" dirty="0">
                <a:solidFill>
                  <a:srgbClr val="FFFFFF"/>
                </a:solidFill>
              </a:rPr>
              <a:t>Avant le workshop</a:t>
            </a:r>
            <a:endParaRPr lang="fr-BE" sz="2000">
              <a:solidFill>
                <a:srgbClr val="FFFFFF"/>
              </a:solidFill>
            </a:endParaRPr>
          </a:p>
        </p:txBody>
      </p:sp>
      <p:sp>
        <p:nvSpPr>
          <p:cNvPr id="58" name="Freeform: Shape 57">
            <a:extLst>
              <a:ext uri="{FF2B5EF4-FFF2-40B4-BE49-F238E27FC236}">
                <a16:creationId xmlns:a16="http://schemas.microsoft.com/office/drawing/2014/main" id="{32B3ACB3-D689-442E-8A40-8680B0FEB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0">
                <a:schemeClr val="accent1">
                  <a:alpha val="5000"/>
                </a:schemeClr>
              </a:gs>
              <a:gs pos="68000">
                <a:schemeClr val="accent1">
                  <a:alpha val="15000"/>
                </a:schemeClr>
              </a:gs>
            </a:gsLst>
            <a:lin ang="21594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5" name="Picture 34" descr="Question marks in a line and one question mark is lit">
            <a:extLst>
              <a:ext uri="{FF2B5EF4-FFF2-40B4-BE49-F238E27FC236}">
                <a16:creationId xmlns:a16="http://schemas.microsoft.com/office/drawing/2014/main" id="{8302D50D-D536-79DE-A2A5-2731B9DE1A7A}"/>
              </a:ext>
            </a:extLst>
          </p:cNvPr>
          <p:cNvPicPr>
            <a:picLocks noChangeAspect="1"/>
          </p:cNvPicPr>
          <p:nvPr/>
        </p:nvPicPr>
        <p:blipFill rotWithShape="1">
          <a:blip r:embed="rId2"/>
          <a:srcRect t="9355" r="1" b="20790"/>
          <a:stretch/>
        </p:blipFill>
        <p:spPr>
          <a:xfrm>
            <a:off x="2343302" y="3351745"/>
            <a:ext cx="7519558" cy="3506255"/>
          </a:xfrm>
          <a:custGeom>
            <a:avLst/>
            <a:gdLst/>
            <a:ahLst/>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p:spPr>
      </p:pic>
    </p:spTree>
    <p:extLst>
      <p:ext uri="{BB962C8B-B14F-4D97-AF65-F5344CB8AC3E}">
        <p14:creationId xmlns:p14="http://schemas.microsoft.com/office/powerpoint/2010/main" val="17979887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0A85A5B-F058-16EC-6229-3413E00D94B8}"/>
              </a:ext>
            </a:extLst>
          </p:cNvPr>
          <p:cNvSpPr>
            <a:spLocks noGrp="1"/>
          </p:cNvSpPr>
          <p:nvPr>
            <p:ph type="title"/>
          </p:nvPr>
        </p:nvSpPr>
        <p:spPr>
          <a:xfrm>
            <a:off x="1136397" y="502020"/>
            <a:ext cx="5323715" cy="874835"/>
          </a:xfrm>
        </p:spPr>
        <p:txBody>
          <a:bodyPr vert="horz" lIns="91440" tIns="45720" rIns="91440" bIns="45720" rtlCol="0" anchor="b">
            <a:normAutofit/>
          </a:bodyPr>
          <a:lstStyle/>
          <a:p>
            <a:r>
              <a:rPr lang="en-US" sz="4000" dirty="0" err="1"/>
              <a:t>Refactorisation</a:t>
            </a:r>
            <a:endParaRPr lang="en-US" sz="4000" dirty="0"/>
          </a:p>
        </p:txBody>
      </p:sp>
      <p:sp>
        <p:nvSpPr>
          <p:cNvPr id="10" name="Espace réservé du contenu 2">
            <a:extLst>
              <a:ext uri="{FF2B5EF4-FFF2-40B4-BE49-F238E27FC236}">
                <a16:creationId xmlns:a16="http://schemas.microsoft.com/office/drawing/2014/main" id="{27D1D23A-9D88-D252-8A76-78679FC7E4F6}"/>
              </a:ext>
            </a:extLst>
          </p:cNvPr>
          <p:cNvSpPr>
            <a:spLocks noGrp="1"/>
          </p:cNvSpPr>
          <p:nvPr>
            <p:ph idx="1"/>
          </p:nvPr>
        </p:nvSpPr>
        <p:spPr>
          <a:xfrm>
            <a:off x="1144923" y="1376856"/>
            <a:ext cx="5315189" cy="502019"/>
          </a:xfrm>
        </p:spPr>
        <p:txBody>
          <a:bodyPr anchor="t">
            <a:normAutofit/>
          </a:bodyPr>
          <a:lstStyle/>
          <a:p>
            <a:pPr marL="0" indent="0">
              <a:buNone/>
            </a:pPr>
            <a:r>
              <a:rPr lang="fr-BE" sz="2000" dirty="0"/>
              <a:t>Voir code « </a:t>
            </a:r>
            <a:r>
              <a:rPr lang="fr-BE" sz="2000" dirty="0" err="1">
                <a:latin typeface="Courier New" panose="02070309020205020404" pitchFamily="49" charset="0"/>
                <a:cs typeface="Courier New" panose="02070309020205020404" pitchFamily="49" charset="0"/>
              </a:rPr>
              <a:t>TicTacToe</a:t>
            </a:r>
            <a:r>
              <a:rPr lang="fr-BE" sz="2000" dirty="0"/>
              <a:t> »</a:t>
            </a:r>
          </a:p>
          <a:p>
            <a:pPr marL="0" indent="0">
              <a:buNone/>
            </a:pPr>
            <a:endParaRPr lang="fr-BE" sz="2000" dirty="0"/>
          </a:p>
        </p:txBody>
      </p:sp>
      <p:sp>
        <p:nvSpPr>
          <p:cNvPr id="69" name="Rectangle 68">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Image 7">
            <a:extLst>
              <a:ext uri="{FF2B5EF4-FFF2-40B4-BE49-F238E27FC236}">
                <a16:creationId xmlns:a16="http://schemas.microsoft.com/office/drawing/2014/main" id="{6A2B47BB-CA01-BDE5-8352-1C8F60E41873}"/>
              </a:ext>
            </a:extLst>
          </p:cNvPr>
          <p:cNvPicPr>
            <a:picLocks noChangeAspect="1"/>
          </p:cNvPicPr>
          <p:nvPr/>
        </p:nvPicPr>
        <p:blipFill rotWithShape="1">
          <a:blip r:embed="rId2">
            <a:extLst>
              <a:ext uri="{28A0092B-C50C-407E-A947-70E740481C1C}">
                <a14:useLocalDpi xmlns:a14="http://schemas.microsoft.com/office/drawing/2010/main" val="0"/>
              </a:ext>
            </a:extLst>
          </a:blip>
          <a:srcRect l="13760" r="23045" b="1"/>
          <a:stretch/>
        </p:blipFill>
        <p:spPr>
          <a:xfrm>
            <a:off x="750254" y="1721368"/>
            <a:ext cx="6096000" cy="5136619"/>
          </a:xfrm>
          <a:prstGeom prst="rect">
            <a:avLst/>
          </a:prstGeom>
        </p:spPr>
      </p:pic>
    </p:spTree>
    <p:extLst>
      <p:ext uri="{BB962C8B-B14F-4D97-AF65-F5344CB8AC3E}">
        <p14:creationId xmlns:p14="http://schemas.microsoft.com/office/powerpoint/2010/main" val="1086405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68146F2-14C2-19C9-DE00-92541F60A6D3}"/>
              </a:ext>
            </a:extLst>
          </p:cNvPr>
          <p:cNvSpPr>
            <a:spLocks noGrp="1"/>
          </p:cNvSpPr>
          <p:nvPr>
            <p:ph type="title"/>
          </p:nvPr>
        </p:nvSpPr>
        <p:spPr>
          <a:xfrm>
            <a:off x="466722" y="586855"/>
            <a:ext cx="3201366" cy="3387497"/>
          </a:xfrm>
        </p:spPr>
        <p:txBody>
          <a:bodyPr anchor="b">
            <a:normAutofit/>
          </a:bodyPr>
          <a:lstStyle/>
          <a:p>
            <a:pPr algn="r"/>
            <a:r>
              <a:rPr lang="fr-BE" sz="4000">
                <a:solidFill>
                  <a:srgbClr val="FFFFFF"/>
                </a:solidFill>
              </a:rPr>
              <a:t>Les bugs de compilation</a:t>
            </a:r>
          </a:p>
        </p:txBody>
      </p:sp>
      <p:sp>
        <p:nvSpPr>
          <p:cNvPr id="3" name="Espace réservé du contenu 2">
            <a:extLst>
              <a:ext uri="{FF2B5EF4-FFF2-40B4-BE49-F238E27FC236}">
                <a16:creationId xmlns:a16="http://schemas.microsoft.com/office/drawing/2014/main" id="{6A458520-CABB-603C-7436-5529C5BC0EB4}"/>
              </a:ext>
            </a:extLst>
          </p:cNvPr>
          <p:cNvSpPr>
            <a:spLocks noGrp="1"/>
          </p:cNvSpPr>
          <p:nvPr>
            <p:ph idx="1"/>
          </p:nvPr>
        </p:nvSpPr>
        <p:spPr>
          <a:xfrm>
            <a:off x="4810259" y="649480"/>
            <a:ext cx="6555347" cy="5546047"/>
          </a:xfrm>
        </p:spPr>
        <p:txBody>
          <a:bodyPr anchor="ctr">
            <a:normAutofit/>
          </a:bodyPr>
          <a:lstStyle/>
          <a:p>
            <a:r>
              <a:rPr lang="fr-BE" sz="2000" dirty="0"/>
              <a:t>Le programme ne compile pas</a:t>
            </a:r>
          </a:p>
          <a:p>
            <a:r>
              <a:rPr lang="fr-BE" sz="2000" dirty="0"/>
              <a:t>Pas d’exécutable</a:t>
            </a:r>
          </a:p>
          <a:p>
            <a:r>
              <a:rPr lang="fr-BE" sz="2000" dirty="0"/>
              <a:t>Le compilateur génère des messages d’erreur</a:t>
            </a:r>
          </a:p>
          <a:p>
            <a:r>
              <a:rPr lang="fr-BE" sz="2000" dirty="0"/>
              <a:t>Les IDE modernes affichent à l’écriture du code les problèmes de compilation</a:t>
            </a:r>
          </a:p>
        </p:txBody>
      </p:sp>
    </p:spTree>
    <p:extLst>
      <p:ext uri="{BB962C8B-B14F-4D97-AF65-F5344CB8AC3E}">
        <p14:creationId xmlns:p14="http://schemas.microsoft.com/office/powerpoint/2010/main" val="3898538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B2E1E28-B3EA-4E78-FEB5-A382EA1ABBA3}"/>
              </a:ext>
            </a:extLst>
          </p:cNvPr>
          <p:cNvSpPr>
            <a:spLocks noGrp="1"/>
          </p:cNvSpPr>
          <p:nvPr>
            <p:ph type="title"/>
          </p:nvPr>
        </p:nvSpPr>
        <p:spPr>
          <a:xfrm>
            <a:off x="466722" y="586855"/>
            <a:ext cx="3201366" cy="3387497"/>
          </a:xfrm>
        </p:spPr>
        <p:txBody>
          <a:bodyPr anchor="b">
            <a:normAutofit/>
          </a:bodyPr>
          <a:lstStyle/>
          <a:p>
            <a:pPr algn="r"/>
            <a:r>
              <a:rPr lang="fr-BE" sz="4000">
                <a:solidFill>
                  <a:srgbClr val="FFFFFF"/>
                </a:solidFill>
              </a:rPr>
              <a:t>Les bugs du run-time</a:t>
            </a:r>
          </a:p>
        </p:txBody>
      </p:sp>
      <p:sp>
        <p:nvSpPr>
          <p:cNvPr id="3" name="Espace réservé du contenu 2">
            <a:extLst>
              <a:ext uri="{FF2B5EF4-FFF2-40B4-BE49-F238E27FC236}">
                <a16:creationId xmlns:a16="http://schemas.microsoft.com/office/drawing/2014/main" id="{7567A297-0579-786B-A293-E9B5670D783B}"/>
              </a:ext>
            </a:extLst>
          </p:cNvPr>
          <p:cNvSpPr>
            <a:spLocks noGrp="1"/>
          </p:cNvSpPr>
          <p:nvPr>
            <p:ph idx="1"/>
          </p:nvPr>
        </p:nvSpPr>
        <p:spPr>
          <a:xfrm>
            <a:off x="4810259" y="649480"/>
            <a:ext cx="6555347" cy="5546047"/>
          </a:xfrm>
        </p:spPr>
        <p:txBody>
          <a:bodyPr anchor="ctr">
            <a:normAutofit/>
          </a:bodyPr>
          <a:lstStyle/>
          <a:p>
            <a:r>
              <a:rPr lang="fr-BE" sz="2000" dirty="0"/>
              <a:t>Bugs « immédiats »</a:t>
            </a:r>
          </a:p>
          <a:p>
            <a:pPr lvl="1"/>
            <a:r>
              <a:rPr lang="fr-BE" sz="2000" dirty="0"/>
              <a:t>Le programme se plante</a:t>
            </a:r>
          </a:p>
          <a:p>
            <a:pPr lvl="1"/>
            <a:r>
              <a:rPr lang="fr-BE" sz="2000" dirty="0"/>
              <a:t>En un endroit spécifique</a:t>
            </a:r>
          </a:p>
          <a:p>
            <a:r>
              <a:rPr lang="fr-BE" sz="2000" dirty="0"/>
              <a:t>Bugs « fonctionnels »</a:t>
            </a:r>
          </a:p>
          <a:p>
            <a:pPr lvl="1"/>
            <a:r>
              <a:rPr lang="fr-BE" sz="2000" dirty="0"/>
              <a:t>Un ensemble de fonction (un scénario, une User Story) ne s’exécute pas correctement</a:t>
            </a:r>
          </a:p>
          <a:p>
            <a:pPr lvl="1"/>
            <a:r>
              <a:rPr lang="fr-BE" sz="2000" dirty="0"/>
              <a:t>Produit des comportements incorrects :</a:t>
            </a:r>
          </a:p>
          <a:p>
            <a:pPr lvl="2"/>
            <a:r>
              <a:rPr lang="fr-BE" dirty="0"/>
              <a:t>Mauvaises valeurs calculées</a:t>
            </a:r>
          </a:p>
          <a:p>
            <a:pPr lvl="2"/>
            <a:r>
              <a:rPr lang="fr-BE" dirty="0"/>
              <a:t>Mauvaises actions exécutées</a:t>
            </a:r>
          </a:p>
          <a:p>
            <a:r>
              <a:rPr lang="fr-BE" sz="2000" dirty="0">
                <a:hlinkClick r:id="rId2"/>
              </a:rPr>
              <a:t>Les tests unitaires permettent de les mitiger</a:t>
            </a:r>
            <a:endParaRPr lang="fr-BE" sz="2000" dirty="0"/>
          </a:p>
          <a:p>
            <a:endParaRPr lang="fr-BE" dirty="0"/>
          </a:p>
        </p:txBody>
      </p:sp>
    </p:spTree>
    <p:extLst>
      <p:ext uri="{BB962C8B-B14F-4D97-AF65-F5344CB8AC3E}">
        <p14:creationId xmlns:p14="http://schemas.microsoft.com/office/powerpoint/2010/main" val="1283013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EDB572E-1B28-C733-C290-984AB9AF1965}"/>
              </a:ext>
            </a:extLst>
          </p:cNvPr>
          <p:cNvSpPr>
            <a:spLocks noGrp="1"/>
          </p:cNvSpPr>
          <p:nvPr>
            <p:ph type="title"/>
          </p:nvPr>
        </p:nvSpPr>
        <p:spPr>
          <a:xfrm>
            <a:off x="466722" y="586855"/>
            <a:ext cx="3201366" cy="3387497"/>
          </a:xfrm>
        </p:spPr>
        <p:txBody>
          <a:bodyPr anchor="b">
            <a:normAutofit/>
          </a:bodyPr>
          <a:lstStyle/>
          <a:p>
            <a:pPr algn="r"/>
            <a:r>
              <a:rPr lang="fr-BE" sz="4000">
                <a:solidFill>
                  <a:srgbClr val="FFFFFF"/>
                </a:solidFill>
              </a:rPr>
              <a:t>Les bugs d’intégration</a:t>
            </a:r>
          </a:p>
        </p:txBody>
      </p:sp>
      <p:sp>
        <p:nvSpPr>
          <p:cNvPr id="3" name="Espace réservé du contenu 2">
            <a:extLst>
              <a:ext uri="{FF2B5EF4-FFF2-40B4-BE49-F238E27FC236}">
                <a16:creationId xmlns:a16="http://schemas.microsoft.com/office/drawing/2014/main" id="{089AA89E-99E3-C19B-20F7-F78FEE58835C}"/>
              </a:ext>
            </a:extLst>
          </p:cNvPr>
          <p:cNvSpPr>
            <a:spLocks noGrp="1"/>
          </p:cNvSpPr>
          <p:nvPr>
            <p:ph idx="1"/>
          </p:nvPr>
        </p:nvSpPr>
        <p:spPr>
          <a:xfrm>
            <a:off x="4810259" y="649480"/>
            <a:ext cx="6555347" cy="5546047"/>
          </a:xfrm>
        </p:spPr>
        <p:txBody>
          <a:bodyPr anchor="ctr">
            <a:normAutofit/>
          </a:bodyPr>
          <a:lstStyle/>
          <a:p>
            <a:r>
              <a:rPr lang="fr-BE" sz="2000" dirty="0"/>
              <a:t>Chaque partie du programme fonctionne correctement MAIS</a:t>
            </a:r>
          </a:p>
          <a:p>
            <a:r>
              <a:rPr lang="fr-BE" sz="2000" dirty="0"/>
              <a:t>Problèmes lorsque les différentes parties sont mises ensemble</a:t>
            </a:r>
          </a:p>
          <a:p>
            <a:r>
              <a:rPr lang="fr-BE" sz="2000" dirty="0"/>
              <a:t>Parfois très difficile à détecter</a:t>
            </a:r>
          </a:p>
          <a:p>
            <a:r>
              <a:rPr lang="fr-BE" sz="2000" dirty="0"/>
              <a:t>Lorsqu’un ensemble de composants ou de programmes doit se parler (Interface utilisateur, Service, Base de données, Service Cloud…)</a:t>
            </a:r>
          </a:p>
          <a:p>
            <a:r>
              <a:rPr lang="fr-BE" sz="2000" dirty="0">
                <a:hlinkClick r:id="rId2"/>
              </a:rPr>
              <a:t>Les tests d’intégration permettent de les mitiger</a:t>
            </a:r>
            <a:endParaRPr lang="fr-BE" sz="2000" dirty="0"/>
          </a:p>
        </p:txBody>
      </p:sp>
    </p:spTree>
    <p:extLst>
      <p:ext uri="{BB962C8B-B14F-4D97-AF65-F5344CB8AC3E}">
        <p14:creationId xmlns:p14="http://schemas.microsoft.com/office/powerpoint/2010/main" val="289183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D0EBE4B-D3A6-4CDB-78C4-6DD99A69B978}"/>
              </a:ext>
            </a:extLst>
          </p:cNvPr>
          <p:cNvSpPr>
            <a:spLocks noGrp="1"/>
          </p:cNvSpPr>
          <p:nvPr>
            <p:ph type="title"/>
          </p:nvPr>
        </p:nvSpPr>
        <p:spPr>
          <a:xfrm>
            <a:off x="466722" y="586855"/>
            <a:ext cx="3201366" cy="3387497"/>
          </a:xfrm>
        </p:spPr>
        <p:txBody>
          <a:bodyPr anchor="b">
            <a:normAutofit/>
          </a:bodyPr>
          <a:lstStyle/>
          <a:p>
            <a:pPr algn="r"/>
            <a:r>
              <a:rPr lang="fr-BE" sz="4000">
                <a:solidFill>
                  <a:srgbClr val="FFFFFF"/>
                </a:solidFill>
              </a:rPr>
              <a:t>Les bugs dans les systèmes complexes</a:t>
            </a:r>
          </a:p>
        </p:txBody>
      </p:sp>
      <p:sp>
        <p:nvSpPr>
          <p:cNvPr id="3" name="Espace réservé du contenu 2">
            <a:extLst>
              <a:ext uri="{FF2B5EF4-FFF2-40B4-BE49-F238E27FC236}">
                <a16:creationId xmlns:a16="http://schemas.microsoft.com/office/drawing/2014/main" id="{F2BA53E1-0CFC-6812-4547-008000556FC0}"/>
              </a:ext>
            </a:extLst>
          </p:cNvPr>
          <p:cNvSpPr>
            <a:spLocks noGrp="1"/>
          </p:cNvSpPr>
          <p:nvPr>
            <p:ph idx="1"/>
          </p:nvPr>
        </p:nvSpPr>
        <p:spPr>
          <a:xfrm>
            <a:off x="4810259" y="649480"/>
            <a:ext cx="6555347" cy="5546047"/>
          </a:xfrm>
        </p:spPr>
        <p:txBody>
          <a:bodyPr anchor="ctr">
            <a:normAutofit/>
          </a:bodyPr>
          <a:lstStyle/>
          <a:p>
            <a:r>
              <a:rPr lang="fr-BE" sz="2000" dirty="0"/>
              <a:t>Un système complexe = plusieurs équipements qui fonctionnent ensemble</a:t>
            </a:r>
          </a:p>
          <a:p>
            <a:r>
              <a:rPr lang="fr-BE" sz="2000" dirty="0"/>
              <a:t>Un PC, un serveur, un automate, des capteurs, des moteurs…</a:t>
            </a:r>
          </a:p>
          <a:p>
            <a:r>
              <a:rPr lang="fr-BE" sz="2000" dirty="0"/>
              <a:t>Beaucoup de types d’erreurs possibles</a:t>
            </a:r>
          </a:p>
        </p:txBody>
      </p:sp>
    </p:spTree>
    <p:extLst>
      <p:ext uri="{BB962C8B-B14F-4D97-AF65-F5344CB8AC3E}">
        <p14:creationId xmlns:p14="http://schemas.microsoft.com/office/powerpoint/2010/main" val="575738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49B447FE-DDA9-4B30-828A-59FC56912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3D487F7-9050-4871-B351-34A72ADB2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4" y="-1"/>
            <a:ext cx="6096002"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43C27DD-EF6A-4C48-9669-C2970E71A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52884" y="609601"/>
            <a:ext cx="6858003" cy="5638801"/>
          </a:xfrm>
          <a:prstGeom prst="rect">
            <a:avLst/>
          </a:prstGeom>
          <a:gradFill>
            <a:gsLst>
              <a:gs pos="0">
                <a:schemeClr val="accent1">
                  <a:alpha val="23000"/>
                </a:schemeClr>
              </a:gs>
              <a:gs pos="71000">
                <a:schemeClr val="accent1">
                  <a:lumMod val="50000"/>
                  <a:alpha val="0"/>
                </a:schemeClr>
              </a:gs>
              <a:gs pos="100000">
                <a:srgbClr val="000000">
                  <a:alpha val="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05A1AA86-B7E6-4C02-AA34-F1A25CD4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8" y="2217950"/>
            <a:ext cx="6103518" cy="4640049"/>
          </a:xfrm>
          <a:prstGeom prst="rect">
            <a:avLst/>
          </a:prstGeom>
          <a:gradFill>
            <a:gsLst>
              <a:gs pos="0">
                <a:schemeClr val="accent1">
                  <a:alpha val="0"/>
                </a:schemeClr>
              </a:gs>
              <a:gs pos="72000">
                <a:srgbClr val="000000">
                  <a:alpha val="21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86C3B9CB-4E48-4726-B7B9-9E02F71B1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137312">
            <a:off x="565239" y="1211422"/>
            <a:ext cx="4640488" cy="4640488"/>
          </a:xfrm>
          <a:prstGeom prst="ellipse">
            <a:avLst/>
          </a:prstGeom>
          <a:gradFill>
            <a:gsLst>
              <a:gs pos="53000">
                <a:schemeClr val="accent1">
                  <a:alpha val="0"/>
                </a:schemeClr>
              </a:gs>
              <a:gs pos="100000">
                <a:schemeClr val="accent1">
                  <a:lumMod val="40000"/>
                  <a:lumOff val="60000"/>
                  <a:alpha val="1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C84384FE-1C88-4CAA-8FB8-2313A3AE7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9" y="0"/>
            <a:ext cx="6103519" cy="6870700"/>
          </a:xfrm>
          <a:prstGeom prst="rect">
            <a:avLst/>
          </a:prstGeom>
          <a:gradFill>
            <a:gsLst>
              <a:gs pos="24000">
                <a:schemeClr val="accent1">
                  <a:alpha val="0"/>
                </a:schemeClr>
              </a:gs>
              <a:gs pos="100000">
                <a:srgbClr val="000000">
                  <a:alpha val="71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796C8088-F4A9-F04D-F0D7-B2EE68D08572}"/>
              </a:ext>
            </a:extLst>
          </p:cNvPr>
          <p:cNvSpPr>
            <a:spLocks noGrp="1"/>
          </p:cNvSpPr>
          <p:nvPr>
            <p:ph type="title"/>
          </p:nvPr>
        </p:nvSpPr>
        <p:spPr>
          <a:xfrm>
            <a:off x="1069788" y="2654490"/>
            <a:ext cx="4567686" cy="3220382"/>
          </a:xfrm>
        </p:spPr>
        <p:txBody>
          <a:bodyPr vert="horz" lIns="91440" tIns="45720" rIns="91440" bIns="45720" rtlCol="0" anchor="t">
            <a:normAutofit/>
          </a:bodyPr>
          <a:lstStyle/>
          <a:p>
            <a:pPr algn="r"/>
            <a:br>
              <a:rPr lang="en-US" sz="4800">
                <a:solidFill>
                  <a:srgbClr val="FFFFFF"/>
                </a:solidFill>
              </a:rPr>
            </a:br>
            <a:r>
              <a:rPr lang="en-US" sz="4800">
                <a:solidFill>
                  <a:srgbClr val="FFFFFF"/>
                </a:solidFill>
              </a:rPr>
              <a:t>Environnements de travail</a:t>
            </a:r>
          </a:p>
        </p:txBody>
      </p:sp>
      <p:pic>
        <p:nvPicPr>
          <p:cNvPr id="5" name="Image 4" descr="Une image contenant texte, imprimante&#10;&#10;Description générée automatiquement">
            <a:extLst>
              <a:ext uri="{FF2B5EF4-FFF2-40B4-BE49-F238E27FC236}">
                <a16:creationId xmlns:a16="http://schemas.microsoft.com/office/drawing/2014/main" id="{8494A8DE-F3B4-2755-5EF8-2BEC8605E1ED}"/>
              </a:ext>
            </a:extLst>
          </p:cNvPr>
          <p:cNvPicPr>
            <a:picLocks noChangeAspect="1"/>
          </p:cNvPicPr>
          <p:nvPr/>
        </p:nvPicPr>
        <p:blipFill rotWithShape="1">
          <a:blip r:embed="rId2">
            <a:extLst>
              <a:ext uri="{28A0092B-C50C-407E-A947-70E740481C1C}">
                <a14:useLocalDpi xmlns:a14="http://schemas.microsoft.com/office/drawing/2010/main" val="0"/>
              </a:ext>
            </a:extLst>
          </a:blip>
          <a:srcRect t="8905" r="2" b="19978"/>
          <a:stretch/>
        </p:blipFill>
        <p:spPr>
          <a:xfrm>
            <a:off x="6553199" y="457200"/>
            <a:ext cx="5181602" cy="5943600"/>
          </a:xfrm>
          <a:prstGeom prst="rect">
            <a:avLst/>
          </a:prstGeom>
        </p:spPr>
      </p:pic>
    </p:spTree>
    <p:extLst>
      <p:ext uri="{BB962C8B-B14F-4D97-AF65-F5344CB8AC3E}">
        <p14:creationId xmlns:p14="http://schemas.microsoft.com/office/powerpoint/2010/main" val="307992172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2093</TotalTime>
  <Words>1826</Words>
  <Application>Microsoft Office PowerPoint</Application>
  <PresentationFormat>Grand écran</PresentationFormat>
  <Paragraphs>327</Paragraphs>
  <Slides>46</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46</vt:i4>
      </vt:variant>
    </vt:vector>
  </HeadingPairs>
  <TitlesOfParts>
    <vt:vector size="53" baseType="lpstr">
      <vt:lpstr>Arial</vt:lpstr>
      <vt:lpstr>Calibri</vt:lpstr>
      <vt:lpstr>Calibri Light</vt:lpstr>
      <vt:lpstr>Cascadia Mono</vt:lpstr>
      <vt:lpstr>Courier New</vt:lpstr>
      <vt:lpstr>Wingdings</vt:lpstr>
      <vt:lpstr>Thème Office</vt:lpstr>
      <vt:lpstr>Debug your code</vt:lpstr>
      <vt:lpstr>Sommaire</vt:lpstr>
      <vt:lpstr>Introduction – C’est quoi le debug ?</vt:lpstr>
      <vt:lpstr>Les différents types de bugs</vt:lpstr>
      <vt:lpstr>Les bugs de compilation</vt:lpstr>
      <vt:lpstr>Les bugs du run-time</vt:lpstr>
      <vt:lpstr>Les bugs d’intégration</vt:lpstr>
      <vt:lpstr>Les bugs dans les systèmes complexes</vt:lpstr>
      <vt:lpstr> Environnements de travail</vt:lpstr>
      <vt:lpstr>Environnement de développement</vt:lpstr>
      <vt:lpstr>Environnement de test</vt:lpstr>
      <vt:lpstr>Environnement de production</vt:lpstr>
      <vt:lpstr>Les logs</vt:lpstr>
      <vt:lpstr>Types de logs</vt:lpstr>
      <vt:lpstr>Ce qu’on écrit dans les fichiers</vt:lpstr>
      <vt:lpstr>Ce qu’on écrit dans les logs</vt:lpstr>
      <vt:lpstr>Logs en C# - Quels outils utiliser ?</vt:lpstr>
      <vt:lpstr>C# - La console</vt:lpstr>
      <vt:lpstr>C# - La classe Debug</vt:lpstr>
      <vt:lpstr>C# - La classe Debug - TraceListener</vt:lpstr>
      <vt:lpstr>C# - La classe Trace</vt:lpstr>
      <vt:lpstr>C# - On m’appelle, qui m’appelle ?</vt:lpstr>
      <vt:lpstr>Windows Event Log</vt:lpstr>
      <vt:lpstr>Custom logs</vt:lpstr>
      <vt:lpstr>Debug Multithread</vt:lpstr>
      <vt:lpstr>Méthodologies de debug</vt:lpstr>
      <vt:lpstr>Méthodologie – Par où commencer ?</vt:lpstr>
      <vt:lpstr>Méthodologie – Analyser l’erreur</vt:lpstr>
      <vt:lpstr>Méthodologie – Isoler l’erreur</vt:lpstr>
      <vt:lpstr>Méthodologie – Isoler l’erreur</vt:lpstr>
      <vt:lpstr>Méthodologie – Isoler l’erreur</vt:lpstr>
      <vt:lpstr>Méthodologie – Trouver l’origine</vt:lpstr>
      <vt:lpstr>Méthodologie – Trouver l’origine</vt:lpstr>
      <vt:lpstr>Méthodologie - Solutionner</vt:lpstr>
      <vt:lpstr>Méthodologie - Vérifier</vt:lpstr>
      <vt:lpstr>Méthodologie – Effets de bords</vt:lpstr>
      <vt:lpstr>Méthodologie – Systèmes complexes</vt:lpstr>
      <vt:lpstr>Méthodologie –  le modèle OSI</vt:lpstr>
      <vt:lpstr>Workshop</vt:lpstr>
      <vt:lpstr>Clean Code</vt:lpstr>
      <vt:lpstr>Un livre de référence</vt:lpstr>
      <vt:lpstr>Les principes de bases</vt:lpstr>
      <vt:lpstr>Principes SOLID</vt:lpstr>
      <vt:lpstr>Tips &amp; Tricks</vt:lpstr>
      <vt:lpstr>Questions ?</vt:lpstr>
      <vt:lpstr>Refactorisation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 your code</dc:title>
  <dc:creator>Martin Verjans</dc:creator>
  <cp:lastModifiedBy>Martin Verjans</cp:lastModifiedBy>
  <cp:revision>6</cp:revision>
  <dcterms:created xsi:type="dcterms:W3CDTF">2023-03-05T18:56:07Z</dcterms:created>
  <dcterms:modified xsi:type="dcterms:W3CDTF">2025-03-10T07:06:12Z</dcterms:modified>
</cp:coreProperties>
</file>