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-윤고딕360" pitchFamily="18" charset="-127"/>
      <p:regular r:id="rId11"/>
    </p:embeddedFont>
    <p:embeddedFont>
      <p:font typeface="Impact" pitchFamily="34" charset="0"/>
      <p:regular r:id="rId12"/>
    </p:embeddedFont>
    <p:embeddedFont>
      <p:font typeface="-윤고딕330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36D"/>
    <a:srgbClr val="E0CFA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28" y="3071809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드림연구소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PPT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570" y="564468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대구대학교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9230" y="563143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59836D"/>
                </a:solidFill>
              </a:rPr>
              <a:t>l</a:t>
            </a:r>
            <a:endParaRPr lang="ko-KR" altLang="en-US" b="1" dirty="0">
              <a:solidFill>
                <a:srgbClr val="59836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5140" y="564468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신문방송학과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03082" y="563143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59836D"/>
                </a:solidFill>
              </a:rPr>
              <a:t>l</a:t>
            </a:r>
            <a:endParaRPr lang="ko-KR" altLang="en-US" b="1" dirty="0">
              <a:solidFill>
                <a:srgbClr val="59836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24" y="5644688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이현주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2836376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2013.11.19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Index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143249"/>
            <a:ext cx="9144000" cy="71439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5410" y="3312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 CONTENTS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88" y="32861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1228" y="3312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02 CONTENTS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2861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6340" y="3312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03 CONTENTS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4322" y="32861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3484" y="3312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04 CONTENTS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1.1 CONTENTS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91577" y="2857497"/>
            <a:ext cx="1571636" cy="1571636"/>
          </a:xfrm>
          <a:prstGeom prst="ellipse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06155" y="2857497"/>
            <a:ext cx="1571636" cy="1571636"/>
          </a:xfrm>
          <a:prstGeom prst="ellipse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520733" y="2857497"/>
            <a:ext cx="1571636" cy="1571636"/>
          </a:xfrm>
          <a:prstGeom prst="ellipse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00234" y="3145224"/>
            <a:ext cx="87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9600" dirty="0"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4718" y="3143248"/>
            <a:ext cx="87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9600" dirty="0"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390" y="3143248"/>
            <a:ext cx="87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9600" dirty="0"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08695" y="132450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51570" y="1214423"/>
            <a:ext cx="3049058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슬라이드 내용을 입력하세요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87984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2.1 CONTENTS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2116612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3.1 CONTENTS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2545240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4.1 CONTENTS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3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43570" y="329937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대구대학교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9230" y="32861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0CFA3"/>
                </a:solidFill>
              </a:rPr>
              <a:t>l</a:t>
            </a:r>
            <a:endParaRPr lang="ko-KR" altLang="en-US" b="1" dirty="0">
              <a:solidFill>
                <a:srgbClr val="E0CFA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5140" y="329937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신문방송학과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3082" y="32861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0CFA3"/>
                </a:solidFill>
              </a:rPr>
              <a:t>l</a:t>
            </a:r>
            <a:endParaRPr lang="ko-KR" altLang="en-US" b="1" dirty="0">
              <a:solidFill>
                <a:srgbClr val="E0CFA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24" y="329937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이현주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맑은 고딕</vt:lpstr>
      <vt:lpstr>-윤고딕360</vt:lpstr>
      <vt:lpstr>Impact</vt:lpstr>
      <vt:lpstr>-윤고딕330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MacBook Pro</cp:lastModifiedBy>
  <cp:revision>4</cp:revision>
  <dcterms:created xsi:type="dcterms:W3CDTF">2013-11-20T15:54:45Z</dcterms:created>
  <dcterms:modified xsi:type="dcterms:W3CDTF">2013-11-20T16:07:39Z</dcterms:modified>
</cp:coreProperties>
</file>