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1" r:id="rId2"/>
    <p:sldMasterId id="2147483763" r:id="rId3"/>
  </p:sldMasterIdLst>
  <p:notesMasterIdLst>
    <p:notesMasterId r:id="rId17"/>
  </p:notesMasterIdLst>
  <p:handoutMasterIdLst>
    <p:handoutMasterId r:id="rId18"/>
  </p:handoutMasterIdLst>
  <p:sldIdLst>
    <p:sldId id="527" r:id="rId4"/>
    <p:sldId id="526" r:id="rId5"/>
    <p:sldId id="494" r:id="rId6"/>
    <p:sldId id="493" r:id="rId7"/>
    <p:sldId id="528" r:id="rId8"/>
    <p:sldId id="529" r:id="rId9"/>
    <p:sldId id="530" r:id="rId10"/>
    <p:sldId id="531" r:id="rId11"/>
    <p:sldId id="532" r:id="rId12"/>
    <p:sldId id="533" r:id="rId13"/>
    <p:sldId id="534" r:id="rId14"/>
    <p:sldId id="535" r:id="rId15"/>
    <p:sldId id="5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期末專案" id="{2D78C04B-A168-479C-9541-E3B6372F0BA9}">
          <p14:sldIdLst>
            <p14:sldId id="527"/>
            <p14:sldId id="526"/>
            <p14:sldId id="494"/>
            <p14:sldId id="493"/>
            <p14:sldId id="528"/>
            <p14:sldId id="529"/>
            <p14:sldId id="530"/>
            <p14:sldId id="531"/>
            <p14:sldId id="532"/>
            <p14:sldId id="533"/>
            <p14:sldId id="534"/>
            <p14:sldId id="535"/>
            <p14:sldId id="5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39"/>
    <a:srgbClr val="E4E6E5"/>
    <a:srgbClr val="DC4A3D"/>
    <a:srgbClr val="00ACED"/>
    <a:srgbClr val="000000"/>
    <a:srgbClr val="1D1D20"/>
    <a:srgbClr val="324D5E"/>
    <a:srgbClr val="46474B"/>
    <a:srgbClr val="D0E546"/>
    <a:srgbClr val="C8D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4707" autoAdjust="0"/>
  </p:normalViewPr>
  <p:slideViewPr>
    <p:cSldViewPr snapToGrid="0">
      <p:cViewPr>
        <p:scale>
          <a:sx n="120" d="100"/>
          <a:sy n="120" d="100"/>
        </p:scale>
        <p:origin x="1806" y="84"/>
      </p:cViewPr>
      <p:guideLst/>
    </p:cSldViewPr>
  </p:slideViewPr>
  <p:notesTextViewPr>
    <p:cViewPr>
      <p:scale>
        <a:sx n="1" d="1"/>
        <a:sy n="1" d="1"/>
      </p:scale>
      <p:origin x="0" y="0"/>
    </p:cViewPr>
  </p:notesTextViewPr>
  <p:sorterViewPr>
    <p:cViewPr>
      <p:scale>
        <a:sx n="100" d="100"/>
        <a:sy n="100" d="100"/>
      </p:scale>
      <p:origin x="0" y="-648"/>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7/2/2020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330650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162604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168252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915234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741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882599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08773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4728741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98066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2566738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15234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2.xml"/><Relationship Id="rId1" Type="http://schemas.openxmlformats.org/officeDocument/2006/relationships/slideLayout" Target="../slideLayouts/slideLayout89.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dirty="0">
                <a:solidFill>
                  <a:srgbClr val="909DB3"/>
                </a:solidFill>
                <a:latin typeface="Calibri Light" panose="020F0302020204030204" pitchFamily="34" charset="0"/>
              </a:rPr>
              <a:t>Free </a:t>
            </a:r>
            <a:r>
              <a:rPr lang="en-US" sz="4000">
                <a:solidFill>
                  <a:srgbClr val="909DB3"/>
                </a:solidFill>
                <a:latin typeface="Calibri Light" panose="020F0302020204030204" pitchFamily="34" charset="0"/>
              </a:rPr>
              <a:t>creative 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dirty="0">
                <a:solidFill>
                  <a:prstClr val="white">
                    <a:lumMod val="85000"/>
                  </a:prstClr>
                </a:solidFill>
              </a:rPr>
              <a:t>showeet@ymail.com</a:t>
            </a: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duino/arduino_water_detector_sensor.ht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averagemaker.com/2018/04/how-to-set-up-wifi-on-a-wemos.html" TargetMode="Externa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0"/>
          <p:cNvSpPr>
            <a:spLocks noGrp="1"/>
          </p:cNvSpPr>
          <p:nvPr>
            <p:ph type="ftr" sz="quarter" idx="11"/>
          </p:nvPr>
        </p:nvSpPr>
        <p:spPr/>
        <p:txBody>
          <a:bodyPr/>
          <a:lstStyle/>
          <a:p>
            <a:r>
              <a:rPr lang="zh-TW" altLang="en-US" b="1" dirty="0">
                <a:latin typeface="微軟正黑體" panose="020B0604030504040204" pitchFamily="34" charset="-120"/>
                <a:ea typeface="微軟正黑體" panose="020B0604030504040204" pitchFamily="34" charset="-120"/>
              </a:rPr>
              <a:t>物聯網期末專案</a:t>
            </a:r>
            <a:endParaRPr lang="en-US" b="1" dirty="0">
              <a:latin typeface="微軟正黑體" panose="020B0604030504040204" pitchFamily="34" charset="-120"/>
              <a:ea typeface="微軟正黑體" panose="020B0604030504040204" pitchFamily="34" charset="-120"/>
            </a:endParaRPr>
          </a:p>
        </p:txBody>
      </p:sp>
      <p:sp>
        <p:nvSpPr>
          <p:cNvPr id="4" name="Title 3"/>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自動提醒水杯</a:t>
            </a:r>
            <a:endParaRPr lang="en-US" dirty="0">
              <a:latin typeface="微軟正黑體" panose="020B0604030504040204" pitchFamily="34" charset="-120"/>
              <a:ea typeface="微軟正黑體" panose="020B0604030504040204" pitchFamily="34" charset="-120"/>
            </a:endParaRPr>
          </a:p>
        </p:txBody>
      </p:sp>
      <p:sp>
        <p:nvSpPr>
          <p:cNvPr id="5" name="Subtitle 4"/>
          <p:cNvSpPr>
            <a:spLocks noGrp="1"/>
          </p:cNvSpPr>
          <p:nvPr>
            <p:ph type="subTitle" idx="1"/>
          </p:nvPr>
        </p:nvSpPr>
        <p:spPr/>
        <p:txBody>
          <a:bodyPr/>
          <a:lstStyle/>
          <a:p>
            <a:r>
              <a:rPr lang="en-US" b="1" dirty="0">
                <a:solidFill>
                  <a:srgbClr val="ACB9C1"/>
                </a:solidFill>
                <a:latin typeface="微軟正黑體" panose="020B0604030504040204" pitchFamily="34" charset="-120"/>
                <a:ea typeface="微軟正黑體" panose="020B0604030504040204" pitchFamily="34" charset="-120"/>
              </a:rPr>
              <a:t>06363642 </a:t>
            </a:r>
            <a:r>
              <a:rPr lang="zh-TW" altLang="en-US" b="1" dirty="0">
                <a:solidFill>
                  <a:srgbClr val="ACB9C1"/>
                </a:solidFill>
                <a:latin typeface="微軟正黑體" panose="020B0604030504040204" pitchFamily="34" charset="-120"/>
                <a:ea typeface="微軟正黑體" panose="020B0604030504040204" pitchFamily="34" charset="-120"/>
              </a:rPr>
              <a:t>林致楷</a:t>
            </a:r>
            <a:endParaRPr lang="en-US" b="1" dirty="0">
              <a:solidFill>
                <a:srgbClr val="ACB9C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44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CB2EA81-C39A-43E6-96B6-0BE2A75CFD36}"/>
              </a:ext>
            </a:extLst>
          </p:cNvPr>
          <p:cNvSpPr>
            <a:spLocks noGrp="1"/>
          </p:cNvSpPr>
          <p:nvPr>
            <p:ph idx="1"/>
          </p:nvPr>
        </p:nvSpPr>
        <p:spPr/>
        <p:txBody>
          <a:bodyPr/>
          <a:lstStyle/>
          <a:p>
            <a:r>
              <a:rPr lang="zh-TW" altLang="en-US" b="1" dirty="0"/>
              <a:t>多喝水有益健康，透過這個提醒水壺，可以讓大家記得喝水。</a:t>
            </a:r>
          </a:p>
        </p:txBody>
      </p:sp>
      <p:sp>
        <p:nvSpPr>
          <p:cNvPr id="3" name="標題 2">
            <a:extLst>
              <a:ext uri="{FF2B5EF4-FFF2-40B4-BE49-F238E27FC236}">
                <a16:creationId xmlns:a16="http://schemas.microsoft.com/office/drawing/2014/main" id="{2233BDA1-EAFC-421D-9BE1-BFAE9671C32E}"/>
              </a:ext>
            </a:extLst>
          </p:cNvPr>
          <p:cNvSpPr>
            <a:spLocks noGrp="1"/>
          </p:cNvSpPr>
          <p:nvPr>
            <p:ph type="title"/>
          </p:nvPr>
        </p:nvSpPr>
        <p:spPr/>
        <p:txBody>
          <a:bodyPr>
            <a:normAutofit fontScale="90000"/>
          </a:bodyPr>
          <a:lstStyle/>
          <a:p>
            <a:r>
              <a:rPr lang="zh-TW" altLang="en-US" b="1" dirty="0"/>
              <a:t>結論</a:t>
            </a:r>
          </a:p>
        </p:txBody>
      </p:sp>
      <p:sp>
        <p:nvSpPr>
          <p:cNvPr id="5" name="頁尾版面配置區 4">
            <a:extLst>
              <a:ext uri="{FF2B5EF4-FFF2-40B4-BE49-F238E27FC236}">
                <a16:creationId xmlns:a16="http://schemas.microsoft.com/office/drawing/2014/main" id="{7CD66A11-424D-4E9B-B09A-84D087B52F5A}"/>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6" name="投影片編號版面配置區 5">
            <a:extLst>
              <a:ext uri="{FF2B5EF4-FFF2-40B4-BE49-F238E27FC236}">
                <a16:creationId xmlns:a16="http://schemas.microsoft.com/office/drawing/2014/main" id="{9162C43C-3900-4F84-B1C8-2F3EA83325BE}"/>
              </a:ext>
            </a:extLst>
          </p:cNvPr>
          <p:cNvSpPr>
            <a:spLocks noGrp="1"/>
          </p:cNvSpPr>
          <p:nvPr>
            <p:ph type="sldNum" sz="quarter" idx="12"/>
          </p:nvPr>
        </p:nvSpPr>
        <p:spPr/>
        <p:txBody>
          <a:bodyPr/>
          <a:lstStyle/>
          <a:p>
            <a:fld id="{6E18DBF4-37B7-4C4F-9728-A1C100B177EE}" type="slidenum">
              <a:rPr lang="en-US" smtClean="0"/>
              <a:pPr/>
              <a:t>10</a:t>
            </a:fld>
            <a:endParaRPr lang="en-US"/>
          </a:p>
        </p:txBody>
      </p:sp>
    </p:spTree>
    <p:extLst>
      <p:ext uri="{BB962C8B-B14F-4D97-AF65-F5344CB8AC3E}">
        <p14:creationId xmlns:p14="http://schemas.microsoft.com/office/powerpoint/2010/main" val="161087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3B73016-AFF0-4DB8-86ED-B0ED59E37FE4}"/>
              </a:ext>
            </a:extLst>
          </p:cNvPr>
          <p:cNvSpPr>
            <a:spLocks noGrp="1"/>
          </p:cNvSpPr>
          <p:nvPr>
            <p:ph idx="1"/>
          </p:nvPr>
        </p:nvSpPr>
        <p:spPr/>
        <p:txBody>
          <a:bodyPr>
            <a:normAutofit/>
          </a:bodyPr>
          <a:lstStyle/>
          <a:p>
            <a:pPr marL="45720" indent="0">
              <a:lnSpc>
                <a:spcPct val="150000"/>
              </a:lnSpc>
              <a:buNone/>
            </a:pPr>
            <a:r>
              <a:rPr lang="zh-TW" altLang="en-US" b="1" dirty="0">
                <a:solidFill>
                  <a:srgbClr val="273339"/>
                </a:solidFill>
                <a:latin typeface="+mn-ea"/>
              </a:rPr>
              <a:t>專案構思</a:t>
            </a:r>
            <a:r>
              <a:rPr lang="zh-TW" altLang="en-US" b="1" dirty="0">
                <a:solidFill>
                  <a:srgbClr val="273339"/>
                </a:solidFill>
                <a:latin typeface="+mn-ea"/>
                <a:ea typeface="+mn-ea"/>
              </a:rPr>
              <a:t> </a:t>
            </a:r>
            <a:r>
              <a:rPr lang="en-US" altLang="zh-TW" b="1" dirty="0">
                <a:solidFill>
                  <a:srgbClr val="273339"/>
                </a:solidFill>
                <a:latin typeface="+mn-ea"/>
                <a:ea typeface="+mn-ea"/>
              </a:rPr>
              <a:t>:</a:t>
            </a:r>
            <a:r>
              <a:rPr lang="zh-TW" altLang="en-US" b="1" dirty="0">
                <a:solidFill>
                  <a:srgbClr val="273339"/>
                </a:solidFill>
                <a:latin typeface="+mn-ea"/>
                <a:ea typeface="+mn-ea"/>
              </a:rPr>
              <a:t> 林致楷</a:t>
            </a:r>
            <a:endParaRPr lang="en-US" altLang="zh-TW" b="1" dirty="0">
              <a:solidFill>
                <a:srgbClr val="273339"/>
              </a:solidFill>
              <a:latin typeface="+mn-ea"/>
              <a:ea typeface="+mn-ea"/>
            </a:endParaRPr>
          </a:p>
          <a:p>
            <a:pPr marL="45720" indent="0">
              <a:lnSpc>
                <a:spcPct val="150000"/>
              </a:lnSpc>
              <a:buNone/>
            </a:pPr>
            <a:r>
              <a:rPr lang="en-US" altLang="zh-TW" b="1" dirty="0">
                <a:solidFill>
                  <a:srgbClr val="273339"/>
                </a:solidFill>
                <a:latin typeface="+mn-ea"/>
                <a:ea typeface="+mn-ea"/>
              </a:rPr>
              <a:t>PPT</a:t>
            </a:r>
            <a:r>
              <a:rPr lang="zh-TW" altLang="en-US" b="1" dirty="0">
                <a:solidFill>
                  <a:srgbClr val="273339"/>
                </a:solidFill>
                <a:latin typeface="+mn-ea"/>
                <a:ea typeface="+mn-ea"/>
              </a:rPr>
              <a:t>製作 </a:t>
            </a:r>
            <a:r>
              <a:rPr lang="en-US" altLang="zh-TW" b="1" dirty="0">
                <a:solidFill>
                  <a:srgbClr val="273339"/>
                </a:solidFill>
                <a:latin typeface="+mn-ea"/>
                <a:ea typeface="+mn-ea"/>
              </a:rPr>
              <a:t>:</a:t>
            </a:r>
            <a:r>
              <a:rPr lang="zh-TW" altLang="en-US" b="1" dirty="0">
                <a:solidFill>
                  <a:srgbClr val="273339"/>
                </a:solidFill>
                <a:latin typeface="+mn-ea"/>
                <a:ea typeface="+mn-ea"/>
              </a:rPr>
              <a:t> 林致楷</a:t>
            </a:r>
            <a:endParaRPr lang="en-US" altLang="zh-TW" b="1" dirty="0">
              <a:solidFill>
                <a:srgbClr val="273339"/>
              </a:solidFill>
              <a:latin typeface="+mn-ea"/>
              <a:ea typeface="+mn-ea"/>
            </a:endParaRPr>
          </a:p>
          <a:p>
            <a:pPr marL="45720" indent="0">
              <a:lnSpc>
                <a:spcPct val="150000"/>
              </a:lnSpc>
              <a:buNone/>
            </a:pPr>
            <a:r>
              <a:rPr lang="zh-TW" altLang="en-US" b="1" dirty="0">
                <a:solidFill>
                  <a:srgbClr val="273339"/>
                </a:solidFill>
                <a:latin typeface="+mn-ea"/>
                <a:ea typeface="+mn-ea"/>
              </a:rPr>
              <a:t>系統製作 </a:t>
            </a:r>
            <a:r>
              <a:rPr lang="en-US" altLang="zh-TW" b="1" dirty="0">
                <a:solidFill>
                  <a:srgbClr val="273339"/>
                </a:solidFill>
                <a:latin typeface="+mn-ea"/>
                <a:ea typeface="+mn-ea"/>
              </a:rPr>
              <a:t>:</a:t>
            </a:r>
            <a:r>
              <a:rPr lang="zh-TW" altLang="en-US" b="1" dirty="0">
                <a:solidFill>
                  <a:srgbClr val="273339"/>
                </a:solidFill>
                <a:latin typeface="+mn-ea"/>
                <a:ea typeface="+mn-ea"/>
              </a:rPr>
              <a:t>林致楷</a:t>
            </a:r>
            <a:endParaRPr lang="en-US" altLang="zh-TW" b="1" dirty="0">
              <a:solidFill>
                <a:srgbClr val="273339"/>
              </a:solidFill>
              <a:latin typeface="+mn-ea"/>
              <a:ea typeface="+mn-ea"/>
            </a:endParaRPr>
          </a:p>
          <a:p>
            <a:pPr marL="45720" indent="0">
              <a:lnSpc>
                <a:spcPct val="150000"/>
              </a:lnSpc>
              <a:buNone/>
            </a:pPr>
            <a:r>
              <a:rPr lang="en-US" altLang="zh-TW" b="1" dirty="0">
                <a:solidFill>
                  <a:srgbClr val="273339"/>
                </a:solidFill>
                <a:latin typeface="+mn-ea"/>
                <a:ea typeface="+mn-ea"/>
              </a:rPr>
              <a:t>IFTTT</a:t>
            </a:r>
            <a:r>
              <a:rPr lang="zh-TW" altLang="en-US" b="1" dirty="0">
                <a:solidFill>
                  <a:srgbClr val="273339"/>
                </a:solidFill>
                <a:latin typeface="+mn-ea"/>
                <a:ea typeface="+mn-ea"/>
              </a:rPr>
              <a:t> </a:t>
            </a:r>
            <a:r>
              <a:rPr lang="en-US" altLang="zh-TW" b="1" dirty="0">
                <a:solidFill>
                  <a:srgbClr val="273339"/>
                </a:solidFill>
                <a:latin typeface="+mn-ea"/>
                <a:ea typeface="+mn-ea"/>
              </a:rPr>
              <a:t>:</a:t>
            </a:r>
            <a:r>
              <a:rPr lang="zh-TW" altLang="en-US" b="1" dirty="0">
                <a:solidFill>
                  <a:srgbClr val="273339"/>
                </a:solidFill>
                <a:latin typeface="+mn-ea"/>
                <a:ea typeface="+mn-ea"/>
              </a:rPr>
              <a:t> 林致楷</a:t>
            </a:r>
            <a:endParaRPr lang="en-US" altLang="zh-TW" b="1" dirty="0">
              <a:solidFill>
                <a:srgbClr val="273339"/>
              </a:solidFill>
              <a:latin typeface="+mn-ea"/>
              <a:ea typeface="+mn-ea"/>
            </a:endParaRPr>
          </a:p>
        </p:txBody>
      </p:sp>
      <p:sp>
        <p:nvSpPr>
          <p:cNvPr id="3" name="標題 2">
            <a:extLst>
              <a:ext uri="{FF2B5EF4-FFF2-40B4-BE49-F238E27FC236}">
                <a16:creationId xmlns:a16="http://schemas.microsoft.com/office/drawing/2014/main" id="{920414C9-810F-4911-88D6-69E19230BD1C}"/>
              </a:ext>
            </a:extLst>
          </p:cNvPr>
          <p:cNvSpPr>
            <a:spLocks noGrp="1"/>
          </p:cNvSpPr>
          <p:nvPr>
            <p:ph type="title"/>
          </p:nvPr>
        </p:nvSpPr>
        <p:spPr/>
        <p:txBody>
          <a:bodyPr>
            <a:normAutofit fontScale="90000"/>
          </a:bodyPr>
          <a:lstStyle/>
          <a:p>
            <a:r>
              <a:rPr lang="zh-TW" altLang="en-US" b="1" dirty="0"/>
              <a:t>分工表</a:t>
            </a:r>
          </a:p>
        </p:txBody>
      </p:sp>
      <p:sp>
        <p:nvSpPr>
          <p:cNvPr id="5" name="頁尾版面配置區 4">
            <a:extLst>
              <a:ext uri="{FF2B5EF4-FFF2-40B4-BE49-F238E27FC236}">
                <a16:creationId xmlns:a16="http://schemas.microsoft.com/office/drawing/2014/main" id="{772CDD1E-EC39-4F32-8F48-A1FB490E75A4}"/>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6" name="投影片編號版面配置區 5">
            <a:extLst>
              <a:ext uri="{FF2B5EF4-FFF2-40B4-BE49-F238E27FC236}">
                <a16:creationId xmlns:a16="http://schemas.microsoft.com/office/drawing/2014/main" id="{8B9672ED-430F-49BC-895F-C9CB71E92473}"/>
              </a:ext>
            </a:extLst>
          </p:cNvPr>
          <p:cNvSpPr>
            <a:spLocks noGrp="1"/>
          </p:cNvSpPr>
          <p:nvPr>
            <p:ph type="sldNum" sz="quarter" idx="12"/>
          </p:nvPr>
        </p:nvSpPr>
        <p:spPr/>
        <p:txBody>
          <a:bodyPr/>
          <a:lstStyle/>
          <a:p>
            <a:fld id="{6E18DBF4-37B7-4C4F-9728-A1C100B177EE}" type="slidenum">
              <a:rPr lang="en-US" smtClean="0"/>
              <a:pPr/>
              <a:t>11</a:t>
            </a:fld>
            <a:endParaRPr lang="en-US"/>
          </a:p>
        </p:txBody>
      </p:sp>
    </p:spTree>
    <p:extLst>
      <p:ext uri="{BB962C8B-B14F-4D97-AF65-F5344CB8AC3E}">
        <p14:creationId xmlns:p14="http://schemas.microsoft.com/office/powerpoint/2010/main" val="77044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8755CF4-2B88-456A-9904-E7A6404CC26C}"/>
              </a:ext>
            </a:extLst>
          </p:cNvPr>
          <p:cNvSpPr>
            <a:spLocks noGrp="1"/>
          </p:cNvSpPr>
          <p:nvPr>
            <p:ph idx="1"/>
          </p:nvPr>
        </p:nvSpPr>
        <p:spPr/>
        <p:txBody>
          <a:bodyPr/>
          <a:lstStyle/>
          <a:p>
            <a:r>
              <a:rPr lang="en-US" altLang="zh-TW" dirty="0">
                <a:hlinkClick r:id="rId2"/>
              </a:rPr>
              <a:t>Arduino - Water Detector / Sensor</a:t>
            </a:r>
            <a:endParaRPr lang="zh-TW" altLang="en-US" dirty="0"/>
          </a:p>
        </p:txBody>
      </p:sp>
      <p:sp>
        <p:nvSpPr>
          <p:cNvPr id="3" name="標題 2">
            <a:extLst>
              <a:ext uri="{FF2B5EF4-FFF2-40B4-BE49-F238E27FC236}">
                <a16:creationId xmlns:a16="http://schemas.microsoft.com/office/drawing/2014/main" id="{D7F980F3-BEE3-4278-BCED-9BD79AB47295}"/>
              </a:ext>
            </a:extLst>
          </p:cNvPr>
          <p:cNvSpPr>
            <a:spLocks noGrp="1"/>
          </p:cNvSpPr>
          <p:nvPr>
            <p:ph type="title"/>
          </p:nvPr>
        </p:nvSpPr>
        <p:spPr/>
        <p:txBody>
          <a:bodyPr>
            <a:normAutofit fontScale="90000"/>
          </a:bodyPr>
          <a:lstStyle/>
          <a:p>
            <a:r>
              <a:rPr lang="zh-TW" altLang="en-US" b="1" dirty="0"/>
              <a:t>參考資料</a:t>
            </a:r>
          </a:p>
        </p:txBody>
      </p:sp>
      <p:sp>
        <p:nvSpPr>
          <p:cNvPr id="5" name="頁尾版面配置區 4">
            <a:extLst>
              <a:ext uri="{FF2B5EF4-FFF2-40B4-BE49-F238E27FC236}">
                <a16:creationId xmlns:a16="http://schemas.microsoft.com/office/drawing/2014/main" id="{92E659A0-1497-4269-8872-36204154FF82}"/>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6" name="投影片編號版面配置區 5">
            <a:extLst>
              <a:ext uri="{FF2B5EF4-FFF2-40B4-BE49-F238E27FC236}">
                <a16:creationId xmlns:a16="http://schemas.microsoft.com/office/drawing/2014/main" id="{9678514D-B764-4A59-80ED-F76A1FB06FD1}"/>
              </a:ext>
            </a:extLst>
          </p:cNvPr>
          <p:cNvSpPr>
            <a:spLocks noGrp="1"/>
          </p:cNvSpPr>
          <p:nvPr>
            <p:ph type="sldNum" sz="quarter" idx="12"/>
          </p:nvPr>
        </p:nvSpPr>
        <p:spPr/>
        <p:txBody>
          <a:bodyPr/>
          <a:lstStyle/>
          <a:p>
            <a:fld id="{6E18DBF4-37B7-4C4F-9728-A1C100B177EE}" type="slidenum">
              <a:rPr lang="en-US" smtClean="0"/>
              <a:pPr/>
              <a:t>12</a:t>
            </a:fld>
            <a:endParaRPr lang="en-US"/>
          </a:p>
        </p:txBody>
      </p:sp>
    </p:spTree>
    <p:extLst>
      <p:ext uri="{BB962C8B-B14F-4D97-AF65-F5344CB8AC3E}">
        <p14:creationId xmlns:p14="http://schemas.microsoft.com/office/powerpoint/2010/main" val="372384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2">
            <a:extLst>
              <a:ext uri="{FF2B5EF4-FFF2-40B4-BE49-F238E27FC236}">
                <a16:creationId xmlns:a16="http://schemas.microsoft.com/office/drawing/2014/main" id="{6C0E896F-D3A3-4550-A60E-5D49022E3C3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zh-TW" altLang="en-US" sz="6000" b="1" dirty="0">
                <a:solidFill>
                  <a:srgbClr val="FFFFFF"/>
                </a:solidFill>
              </a:rPr>
              <a:t>謝謝觀賞</a:t>
            </a:r>
            <a:endParaRPr lang="en-US" altLang="zh-TW" sz="6000" b="1" kern="1200" dirty="0">
              <a:solidFill>
                <a:srgbClr val="FFFFFF"/>
              </a:solidFill>
              <a:latin typeface="+mj-lt"/>
              <a:ea typeface="+mj-ea"/>
              <a:cs typeface="+mj-cs"/>
            </a:endParaRPr>
          </a:p>
        </p:txBody>
      </p:sp>
    </p:spTree>
    <p:extLst>
      <p:ext uri="{BB962C8B-B14F-4D97-AF65-F5344CB8AC3E}">
        <p14:creationId xmlns:p14="http://schemas.microsoft.com/office/powerpoint/2010/main" val="52155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zh-TW" altLang="en-US" b="1" dirty="0"/>
              <a:t>內容</a:t>
            </a:r>
            <a:endParaRPr lang="en-US" b="1" dirty="0"/>
          </a:p>
        </p:txBody>
      </p:sp>
      <p:sp>
        <p:nvSpPr>
          <p:cNvPr id="5" name="Footer Placeholder 4"/>
          <p:cNvSpPr>
            <a:spLocks noGrp="1"/>
          </p:cNvSpPr>
          <p:nvPr>
            <p:ph type="ftr" sz="quarter" idx="11"/>
          </p:nvPr>
        </p:nvSpPr>
        <p:spPr/>
        <p:txBody>
          <a:bodyPr/>
          <a:lstStyle/>
          <a:p>
            <a:r>
              <a:rPr lang="zh-TW" altLang="en-US" b="1" dirty="0">
                <a:latin typeface="微軟正黑體" panose="020B0604030504040204" pitchFamily="34" charset="-120"/>
                <a:ea typeface="微軟正黑體" panose="020B0604030504040204" pitchFamily="34" charset="-120"/>
              </a:rPr>
              <a:t>物聯網期末專案</a:t>
            </a:r>
            <a:endParaRPr lang="en-US" altLang="zh-TW" b="1" dirty="0">
              <a:latin typeface="微軟正黑體" panose="020B0604030504040204" pitchFamily="34" charset="-120"/>
              <a:ea typeface="微軟正黑體" panose="020B0604030504040204" pitchFamily="34" charset="-120"/>
            </a:endParaRPr>
          </a:p>
        </p:txBody>
      </p:sp>
      <p:sp>
        <p:nvSpPr>
          <p:cNvPr id="6" name="Slide Number Placeholder 5"/>
          <p:cNvSpPr>
            <a:spLocks noGrp="1"/>
          </p:cNvSpPr>
          <p:nvPr>
            <p:ph type="sldNum" sz="quarter" idx="12"/>
          </p:nvPr>
        </p:nvSpPr>
        <p:spPr/>
        <p:txBody>
          <a:bodyPr/>
          <a:lstStyle/>
          <a:p>
            <a:fld id="{6E18DBF4-37B7-4C4F-9728-A1C100B177EE}" type="slidenum">
              <a:rPr lang="en-US" smtClean="0"/>
              <a:pPr/>
              <a:t>2</a:t>
            </a:fld>
            <a:endParaRPr lang="en-US"/>
          </a:p>
        </p:txBody>
      </p:sp>
      <p:cxnSp>
        <p:nvCxnSpPr>
          <p:cNvPr id="84" name="Straight Connector 83"/>
          <p:cNvCxnSpPr>
            <a:stCxn id="65" idx="6"/>
            <a:endCxn id="69" idx="2"/>
          </p:cNvCxnSpPr>
          <p:nvPr/>
        </p:nvCxnSpPr>
        <p:spPr>
          <a:xfrm>
            <a:off x="1460103" y="3788169"/>
            <a:ext cx="728218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Oval 64">
            <a:hlinkClick r:id="rId3" action="ppaction://hlinksldjump"/>
          </p:cNvPr>
          <p:cNvSpPr>
            <a:spLocks/>
          </p:cNvSpPr>
          <p:nvPr/>
        </p:nvSpPr>
        <p:spPr>
          <a:xfrm>
            <a:off x="728583" y="3422409"/>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tx1"/>
              </a:solidFill>
              <a:latin typeface="FontAwesome" pitchFamily="2" charset="0"/>
            </a:endParaRPr>
          </a:p>
        </p:txBody>
      </p:sp>
      <p:sp>
        <p:nvSpPr>
          <p:cNvPr id="66" name="Oval 65">
            <a:hlinkClick r:id="" action="ppaction://noaction"/>
          </p:cNvPr>
          <p:cNvSpPr>
            <a:spLocks/>
          </p:cNvSpPr>
          <p:nvPr/>
        </p:nvSpPr>
        <p:spPr>
          <a:xfrm>
            <a:off x="2732008" y="3422409"/>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bg2"/>
              </a:solidFill>
              <a:latin typeface="FontAwesome" pitchFamily="2" charset="0"/>
            </a:endParaRPr>
          </a:p>
        </p:txBody>
      </p:sp>
      <p:sp>
        <p:nvSpPr>
          <p:cNvPr id="67" name="Oval 66">
            <a:hlinkClick r:id="" action="ppaction://noaction"/>
          </p:cNvPr>
          <p:cNvSpPr>
            <a:spLocks/>
          </p:cNvSpPr>
          <p:nvPr/>
        </p:nvSpPr>
        <p:spPr>
          <a:xfrm>
            <a:off x="4735433" y="3422409"/>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accent1"/>
              </a:solidFill>
              <a:latin typeface="FontAwesome" pitchFamily="2" charset="0"/>
            </a:endParaRPr>
          </a:p>
        </p:txBody>
      </p:sp>
      <p:sp>
        <p:nvSpPr>
          <p:cNvPr id="68" name="Oval 67">
            <a:hlinkClick r:id="" action="ppaction://noaction"/>
          </p:cNvPr>
          <p:cNvSpPr>
            <a:spLocks/>
          </p:cNvSpPr>
          <p:nvPr/>
        </p:nvSpPr>
        <p:spPr>
          <a:xfrm>
            <a:off x="6738858" y="3422409"/>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accent3"/>
              </a:solidFill>
              <a:latin typeface="FontAwesome" pitchFamily="2" charset="0"/>
            </a:endParaRPr>
          </a:p>
        </p:txBody>
      </p:sp>
      <p:sp>
        <p:nvSpPr>
          <p:cNvPr id="69" name="Oval 68">
            <a:hlinkClick r:id="" action="ppaction://noaction"/>
          </p:cNvPr>
          <p:cNvSpPr>
            <a:spLocks/>
          </p:cNvSpPr>
          <p:nvPr/>
        </p:nvSpPr>
        <p:spPr>
          <a:xfrm>
            <a:off x="8742283" y="3422409"/>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accent4"/>
              </a:solidFill>
              <a:latin typeface="FontAwesome" pitchFamily="2" charset="0"/>
            </a:endParaRPr>
          </a:p>
        </p:txBody>
      </p:sp>
      <p:sp>
        <p:nvSpPr>
          <p:cNvPr id="76" name="Oval 75">
            <a:hlinkClick r:id="" action="ppaction://noaction"/>
          </p:cNvPr>
          <p:cNvSpPr>
            <a:spLocks/>
          </p:cNvSpPr>
          <p:nvPr/>
        </p:nvSpPr>
        <p:spPr>
          <a:xfrm>
            <a:off x="10431559" y="3429000"/>
            <a:ext cx="731520" cy="731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endParaRPr lang="en-US" sz="3200" dirty="0">
              <a:solidFill>
                <a:schemeClr val="accent5"/>
              </a:solidFill>
              <a:latin typeface="FontAwesome" pitchFamily="2" charset="0"/>
            </a:endParaRPr>
          </a:p>
        </p:txBody>
      </p:sp>
      <p:sp>
        <p:nvSpPr>
          <p:cNvPr id="95" name="Rectangle 94"/>
          <p:cNvSpPr/>
          <p:nvPr/>
        </p:nvSpPr>
        <p:spPr>
          <a:xfrm>
            <a:off x="765107" y="3059668"/>
            <a:ext cx="646331" cy="369332"/>
          </a:xfrm>
          <a:prstGeom prst="rect">
            <a:avLst/>
          </a:prstGeom>
        </p:spPr>
        <p:txBody>
          <a:bodyPr wrap="none" anchor="b">
            <a:spAutoFit/>
          </a:bodyPr>
          <a:lstStyle/>
          <a:p>
            <a:pPr algn="ctr"/>
            <a:r>
              <a:rPr lang="zh-TW" altLang="en-US" b="1" dirty="0">
                <a:latin typeface="微軟正黑體" panose="020B0604030504040204" pitchFamily="34" charset="-120"/>
                <a:ea typeface="微軟正黑體" panose="020B0604030504040204" pitchFamily="34" charset="-120"/>
              </a:rPr>
              <a:t>動機</a:t>
            </a:r>
            <a:endParaRPr lang="en-US" b="1" dirty="0">
              <a:latin typeface="微軟正黑體" panose="020B0604030504040204" pitchFamily="34" charset="-120"/>
              <a:ea typeface="微軟正黑體" panose="020B0604030504040204" pitchFamily="34" charset="-120"/>
            </a:endParaRPr>
          </a:p>
        </p:txBody>
      </p:sp>
      <p:sp>
        <p:nvSpPr>
          <p:cNvPr id="96" name="Rectangle 95"/>
          <p:cNvSpPr/>
          <p:nvPr/>
        </p:nvSpPr>
        <p:spPr>
          <a:xfrm>
            <a:off x="2551228" y="3059668"/>
            <a:ext cx="1107996" cy="369332"/>
          </a:xfrm>
          <a:prstGeom prst="rect">
            <a:avLst/>
          </a:prstGeom>
        </p:spPr>
        <p:txBody>
          <a:bodyPr wrap="none" anchor="b">
            <a:spAutoFit/>
          </a:bodyPr>
          <a:lstStyle/>
          <a:p>
            <a:pPr algn="ctr"/>
            <a:r>
              <a:rPr lang="zh-TW" altLang="en-US" b="1" dirty="0"/>
              <a:t>相關技術</a:t>
            </a:r>
            <a:endParaRPr lang="en-US" b="1" dirty="0"/>
          </a:p>
        </p:txBody>
      </p:sp>
      <p:sp>
        <p:nvSpPr>
          <p:cNvPr id="97" name="Rectangle 96"/>
          <p:cNvSpPr/>
          <p:nvPr/>
        </p:nvSpPr>
        <p:spPr>
          <a:xfrm>
            <a:off x="4552675" y="3059668"/>
            <a:ext cx="1107996" cy="369332"/>
          </a:xfrm>
          <a:prstGeom prst="rect">
            <a:avLst/>
          </a:prstGeom>
        </p:spPr>
        <p:txBody>
          <a:bodyPr wrap="none" anchor="b">
            <a:spAutoFit/>
          </a:bodyPr>
          <a:lstStyle/>
          <a:p>
            <a:pPr algn="ctr"/>
            <a:r>
              <a:rPr lang="zh-TW" altLang="en-US" b="1" dirty="0"/>
              <a:t>系統分析</a:t>
            </a:r>
            <a:endParaRPr lang="en-US" b="1" dirty="0"/>
          </a:p>
        </p:txBody>
      </p:sp>
      <p:sp>
        <p:nvSpPr>
          <p:cNvPr id="98" name="Rectangle 97"/>
          <p:cNvSpPr/>
          <p:nvPr/>
        </p:nvSpPr>
        <p:spPr>
          <a:xfrm>
            <a:off x="6376044" y="3059668"/>
            <a:ext cx="1457147" cy="369332"/>
          </a:xfrm>
          <a:prstGeom prst="rect">
            <a:avLst/>
          </a:prstGeom>
        </p:spPr>
        <p:txBody>
          <a:bodyPr wrap="square" anchor="b">
            <a:spAutoFit/>
          </a:bodyPr>
          <a:lstStyle/>
          <a:p>
            <a:pPr algn="ctr"/>
            <a:r>
              <a:rPr lang="zh-TW" altLang="en-US" b="1" dirty="0"/>
              <a:t>系統實作</a:t>
            </a:r>
            <a:endParaRPr lang="en-US" b="1" dirty="0"/>
          </a:p>
        </p:txBody>
      </p:sp>
      <p:sp>
        <p:nvSpPr>
          <p:cNvPr id="99" name="Rectangle 98"/>
          <p:cNvSpPr/>
          <p:nvPr/>
        </p:nvSpPr>
        <p:spPr>
          <a:xfrm>
            <a:off x="8510645" y="3059668"/>
            <a:ext cx="1265079" cy="369332"/>
          </a:xfrm>
          <a:prstGeom prst="rect">
            <a:avLst/>
          </a:prstGeom>
        </p:spPr>
        <p:txBody>
          <a:bodyPr wrap="square" anchor="b">
            <a:spAutoFit/>
          </a:bodyPr>
          <a:lstStyle/>
          <a:p>
            <a:pPr algn="ctr"/>
            <a:r>
              <a:rPr lang="zh-TW" altLang="en-US" b="1" dirty="0">
                <a:latin typeface="微軟正黑體" panose="020B0604030504040204" pitchFamily="34" charset="-120"/>
                <a:ea typeface="微軟正黑體" panose="020B0604030504040204" pitchFamily="34" charset="-120"/>
              </a:rPr>
              <a:t>結論</a:t>
            </a:r>
            <a:endParaRPr lang="en-US" b="1" dirty="0">
              <a:latin typeface="微軟正黑體" panose="020B0604030504040204" pitchFamily="34" charset="-120"/>
              <a:ea typeface="微軟正黑體" panose="020B0604030504040204" pitchFamily="34" charset="-120"/>
            </a:endParaRPr>
          </a:p>
        </p:txBody>
      </p:sp>
      <p:cxnSp>
        <p:nvCxnSpPr>
          <p:cNvPr id="11" name="Straight Connector 10"/>
          <p:cNvCxnSpPr>
            <a:cxnSpLocks/>
          </p:cNvCxnSpPr>
          <p:nvPr/>
        </p:nvCxnSpPr>
        <p:spPr>
          <a:xfrm>
            <a:off x="9459992" y="3791466"/>
            <a:ext cx="669646" cy="848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348837" y="3052549"/>
            <a:ext cx="1107996" cy="369332"/>
          </a:xfrm>
          <a:prstGeom prst="rect">
            <a:avLst/>
          </a:prstGeom>
          <a:solidFill>
            <a:schemeClr val="bg1"/>
          </a:solidFill>
        </p:spPr>
        <p:txBody>
          <a:bodyPr wrap="none">
            <a:spAutoFit/>
          </a:bodyPr>
          <a:lstStyle/>
          <a:p>
            <a:pPr algn="ctr"/>
            <a:r>
              <a:rPr lang="zh-TW" altLang="en-US" b="1" dirty="0"/>
              <a:t>參考資料</a:t>
            </a:r>
            <a:endParaRPr lang="en-US" b="1" dirty="0"/>
          </a:p>
        </p:txBody>
      </p:sp>
      <p:grpSp>
        <p:nvGrpSpPr>
          <p:cNvPr id="13" name="Group 12"/>
          <p:cNvGrpSpPr/>
          <p:nvPr/>
        </p:nvGrpSpPr>
        <p:grpSpPr>
          <a:xfrm>
            <a:off x="443524" y="3615283"/>
            <a:ext cx="8282132" cy="369332"/>
            <a:chOff x="1632641" y="2319321"/>
            <a:chExt cx="8282132" cy="369332"/>
          </a:xfrm>
        </p:grpSpPr>
        <p:sp>
          <p:nvSpPr>
            <p:cNvPr id="12" name="TextBox 11"/>
            <p:cNvSpPr txBox="1"/>
            <p:nvPr/>
          </p:nvSpPr>
          <p:spPr>
            <a:xfrm>
              <a:off x="1632641" y="2319321"/>
              <a:ext cx="301686" cy="369332"/>
            </a:xfrm>
            <a:prstGeom prst="rect">
              <a:avLst/>
            </a:prstGeom>
            <a:solidFill>
              <a:schemeClr val="bg1"/>
            </a:solidFill>
          </p:spPr>
          <p:txBody>
            <a:bodyPr wrap="none" rtlCol="0">
              <a:spAutoFit/>
            </a:bodyPr>
            <a:lstStyle/>
            <a:p>
              <a:pPr algn="r"/>
              <a:r>
                <a:rPr lang="en-US">
                  <a:solidFill>
                    <a:schemeClr val="bg2"/>
                  </a:solidFill>
                </a:rPr>
                <a:t>1</a:t>
              </a:r>
            </a:p>
          </p:txBody>
        </p:sp>
        <p:sp>
          <p:nvSpPr>
            <p:cNvPr id="46" name="TextBox 45"/>
            <p:cNvSpPr txBox="1"/>
            <p:nvPr/>
          </p:nvSpPr>
          <p:spPr>
            <a:xfrm>
              <a:off x="3627753" y="2319321"/>
              <a:ext cx="301686" cy="369332"/>
            </a:xfrm>
            <a:prstGeom prst="rect">
              <a:avLst/>
            </a:prstGeom>
            <a:solidFill>
              <a:schemeClr val="bg1"/>
            </a:solidFill>
          </p:spPr>
          <p:txBody>
            <a:bodyPr wrap="none" rtlCol="0">
              <a:spAutoFit/>
            </a:bodyPr>
            <a:lstStyle/>
            <a:p>
              <a:pPr algn="r"/>
              <a:r>
                <a:rPr lang="en-US">
                  <a:solidFill>
                    <a:schemeClr val="bg2"/>
                  </a:solidFill>
                </a:rPr>
                <a:t>2</a:t>
              </a:r>
            </a:p>
          </p:txBody>
        </p:sp>
        <p:sp>
          <p:nvSpPr>
            <p:cNvPr id="47" name="TextBox 46"/>
            <p:cNvSpPr txBox="1"/>
            <p:nvPr/>
          </p:nvSpPr>
          <p:spPr>
            <a:xfrm>
              <a:off x="5622864" y="2319321"/>
              <a:ext cx="301686" cy="369332"/>
            </a:xfrm>
            <a:prstGeom prst="rect">
              <a:avLst/>
            </a:prstGeom>
            <a:solidFill>
              <a:schemeClr val="bg1"/>
            </a:solidFill>
          </p:spPr>
          <p:txBody>
            <a:bodyPr wrap="none" rtlCol="0">
              <a:spAutoFit/>
            </a:bodyPr>
            <a:lstStyle/>
            <a:p>
              <a:pPr algn="r"/>
              <a:r>
                <a:rPr lang="en-US">
                  <a:solidFill>
                    <a:schemeClr val="bg2"/>
                  </a:solidFill>
                </a:rPr>
                <a:t>3</a:t>
              </a:r>
            </a:p>
          </p:txBody>
        </p:sp>
        <p:sp>
          <p:nvSpPr>
            <p:cNvPr id="48" name="TextBox 47"/>
            <p:cNvSpPr txBox="1"/>
            <p:nvPr/>
          </p:nvSpPr>
          <p:spPr>
            <a:xfrm>
              <a:off x="7617975" y="2319321"/>
              <a:ext cx="301686" cy="369332"/>
            </a:xfrm>
            <a:prstGeom prst="rect">
              <a:avLst/>
            </a:prstGeom>
            <a:solidFill>
              <a:schemeClr val="bg1"/>
            </a:solidFill>
          </p:spPr>
          <p:txBody>
            <a:bodyPr wrap="none" rtlCol="0">
              <a:spAutoFit/>
            </a:bodyPr>
            <a:lstStyle/>
            <a:p>
              <a:pPr algn="r"/>
              <a:r>
                <a:rPr lang="en-US">
                  <a:solidFill>
                    <a:schemeClr val="bg2"/>
                  </a:solidFill>
                </a:rPr>
                <a:t>4</a:t>
              </a:r>
            </a:p>
          </p:txBody>
        </p:sp>
        <p:sp>
          <p:nvSpPr>
            <p:cNvPr id="49" name="TextBox 48"/>
            <p:cNvSpPr txBox="1"/>
            <p:nvPr/>
          </p:nvSpPr>
          <p:spPr>
            <a:xfrm>
              <a:off x="9613087" y="2319321"/>
              <a:ext cx="301686" cy="369332"/>
            </a:xfrm>
            <a:prstGeom prst="rect">
              <a:avLst/>
            </a:prstGeom>
            <a:solidFill>
              <a:schemeClr val="bg1"/>
            </a:solidFill>
          </p:spPr>
          <p:txBody>
            <a:bodyPr wrap="none" rtlCol="0">
              <a:spAutoFit/>
            </a:bodyPr>
            <a:lstStyle/>
            <a:p>
              <a:pPr algn="r"/>
              <a:r>
                <a:rPr lang="en-US" dirty="0">
                  <a:solidFill>
                    <a:schemeClr val="bg2"/>
                  </a:solidFill>
                </a:rPr>
                <a:t>5</a:t>
              </a:r>
            </a:p>
          </p:txBody>
        </p:sp>
      </p:grpSp>
      <p:sp>
        <p:nvSpPr>
          <p:cNvPr id="62" name="Freeform 358">
            <a:extLst>
              <a:ext uri="{FF2B5EF4-FFF2-40B4-BE49-F238E27FC236}">
                <a16:creationId xmlns:a16="http://schemas.microsoft.com/office/drawing/2014/main" id="{07E8F3AB-8345-4EE9-9C2C-7A9CF67837C3}"/>
              </a:ext>
            </a:extLst>
          </p:cNvPr>
          <p:cNvSpPr/>
          <p:nvPr/>
        </p:nvSpPr>
        <p:spPr>
          <a:xfrm>
            <a:off x="788350" y="3532245"/>
            <a:ext cx="504870" cy="505114"/>
          </a:xfrm>
          <a:custGeom>
            <a:avLst/>
            <a:gdLst/>
            <a:ahLst/>
            <a:cxnLst/>
            <a:rect l="l" t="t" r="r" b="b"/>
            <a:pathLst>
              <a:path w="504870" h="505114">
                <a:moveTo>
                  <a:pt x="487566" y="7"/>
                </a:moveTo>
                <a:cubicBezTo>
                  <a:pt x="490759" y="101"/>
                  <a:pt x="493905" y="1228"/>
                  <a:pt x="497004" y="3388"/>
                </a:cubicBezTo>
                <a:cubicBezTo>
                  <a:pt x="503201" y="7895"/>
                  <a:pt x="505737" y="13905"/>
                  <a:pt x="504610" y="21417"/>
                </a:cubicBezTo>
                <a:lnTo>
                  <a:pt x="432492" y="454124"/>
                </a:lnTo>
                <a:cubicBezTo>
                  <a:pt x="431553" y="459571"/>
                  <a:pt x="428548" y="463796"/>
                  <a:pt x="423478" y="466802"/>
                </a:cubicBezTo>
                <a:cubicBezTo>
                  <a:pt x="420849" y="468304"/>
                  <a:pt x="417937" y="469055"/>
                  <a:pt x="414744" y="469055"/>
                </a:cubicBezTo>
                <a:cubicBezTo>
                  <a:pt x="412679" y="469055"/>
                  <a:pt x="410425" y="468585"/>
                  <a:pt x="407983" y="467647"/>
                </a:cubicBezTo>
                <a:lnTo>
                  <a:pt x="259522" y="407079"/>
                </a:lnTo>
                <a:lnTo>
                  <a:pt x="175572" y="499198"/>
                </a:lnTo>
                <a:cubicBezTo>
                  <a:pt x="172192" y="503142"/>
                  <a:pt x="167779" y="505114"/>
                  <a:pt x="162332" y="505114"/>
                </a:cubicBezTo>
                <a:cubicBezTo>
                  <a:pt x="159702" y="505114"/>
                  <a:pt x="157543" y="504738"/>
                  <a:pt x="155853" y="503987"/>
                </a:cubicBezTo>
                <a:cubicBezTo>
                  <a:pt x="152284" y="502673"/>
                  <a:pt x="149468" y="500466"/>
                  <a:pt x="147401" y="497367"/>
                </a:cubicBezTo>
                <a:cubicBezTo>
                  <a:pt x="145335" y="494268"/>
                  <a:pt x="144302" y="490841"/>
                  <a:pt x="144302" y="487085"/>
                </a:cubicBezTo>
                <a:lnTo>
                  <a:pt x="144302" y="359751"/>
                </a:lnTo>
                <a:lnTo>
                  <a:pt x="11335" y="305381"/>
                </a:lnTo>
                <a:cubicBezTo>
                  <a:pt x="4386" y="302752"/>
                  <a:pt x="630" y="297587"/>
                  <a:pt x="67" y="289887"/>
                </a:cubicBezTo>
                <a:cubicBezTo>
                  <a:pt x="-497" y="282563"/>
                  <a:pt x="2508" y="277022"/>
                  <a:pt x="9081" y="273266"/>
                </a:cubicBezTo>
                <a:lnTo>
                  <a:pt x="477847" y="2824"/>
                </a:lnTo>
                <a:cubicBezTo>
                  <a:pt x="481134" y="852"/>
                  <a:pt x="484373" y="-87"/>
                  <a:pt x="487566" y="7"/>
                </a:cubicBezTo>
                <a:close/>
                <a:moveTo>
                  <a:pt x="462917" y="52969"/>
                </a:moveTo>
                <a:lnTo>
                  <a:pt x="58944" y="285943"/>
                </a:lnTo>
                <a:lnTo>
                  <a:pt x="153599" y="324538"/>
                </a:lnTo>
                <a:lnTo>
                  <a:pt x="396715" y="144525"/>
                </a:lnTo>
                <a:lnTo>
                  <a:pt x="262057" y="369048"/>
                </a:lnTo>
                <a:lnTo>
                  <a:pt x="400659" y="425672"/>
                </a:lnTo>
                <a:lnTo>
                  <a:pt x="462917" y="529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4" name="TextBox 48">
            <a:extLst>
              <a:ext uri="{FF2B5EF4-FFF2-40B4-BE49-F238E27FC236}">
                <a16:creationId xmlns:a16="http://schemas.microsoft.com/office/drawing/2014/main" id="{63BD6F83-A049-4AA6-9CDF-1E72BC0B8248}"/>
              </a:ext>
            </a:extLst>
          </p:cNvPr>
          <p:cNvSpPr txBox="1"/>
          <p:nvPr/>
        </p:nvSpPr>
        <p:spPr>
          <a:xfrm>
            <a:off x="10129873" y="3615283"/>
            <a:ext cx="301686" cy="369332"/>
          </a:xfrm>
          <a:prstGeom prst="rect">
            <a:avLst/>
          </a:prstGeom>
          <a:solidFill>
            <a:schemeClr val="bg1"/>
          </a:solidFill>
        </p:spPr>
        <p:txBody>
          <a:bodyPr wrap="none" rtlCol="0">
            <a:spAutoFit/>
          </a:bodyPr>
          <a:lstStyle/>
          <a:p>
            <a:pPr algn="r"/>
            <a:r>
              <a:rPr lang="en-US" dirty="0">
                <a:solidFill>
                  <a:schemeClr val="bg2"/>
                </a:solidFill>
              </a:rPr>
              <a:t>6</a:t>
            </a:r>
          </a:p>
        </p:txBody>
      </p:sp>
      <p:sp>
        <p:nvSpPr>
          <p:cNvPr id="70" name="Freeform 323">
            <a:extLst>
              <a:ext uri="{FF2B5EF4-FFF2-40B4-BE49-F238E27FC236}">
                <a16:creationId xmlns:a16="http://schemas.microsoft.com/office/drawing/2014/main" id="{5652CD3A-2400-4C1D-A2A1-7A3447023ACC}"/>
              </a:ext>
            </a:extLst>
          </p:cNvPr>
          <p:cNvSpPr/>
          <p:nvPr/>
        </p:nvSpPr>
        <p:spPr>
          <a:xfrm>
            <a:off x="2868554" y="3532245"/>
            <a:ext cx="504825" cy="504825"/>
          </a:xfrm>
          <a:custGeom>
            <a:avLst/>
            <a:gdLst/>
            <a:ahLst/>
            <a:cxnLst/>
            <a:rect l="l" t="t" r="r" b="b"/>
            <a:pathLst>
              <a:path w="504825" h="504825">
                <a:moveTo>
                  <a:pt x="351856" y="0"/>
                </a:moveTo>
                <a:cubicBezTo>
                  <a:pt x="361810" y="0"/>
                  <a:pt x="370261" y="3474"/>
                  <a:pt x="377211" y="10423"/>
                </a:cubicBezTo>
                <a:cubicBezTo>
                  <a:pt x="384159" y="17372"/>
                  <a:pt x="387634" y="25871"/>
                  <a:pt x="387634" y="35918"/>
                </a:cubicBezTo>
                <a:cubicBezTo>
                  <a:pt x="387634" y="45966"/>
                  <a:pt x="384159" y="54464"/>
                  <a:pt x="377211" y="61413"/>
                </a:cubicBezTo>
                <a:lnTo>
                  <a:pt x="264526" y="174379"/>
                </a:lnTo>
                <a:lnTo>
                  <a:pt x="330447" y="240299"/>
                </a:lnTo>
                <a:lnTo>
                  <a:pt x="443412" y="127615"/>
                </a:lnTo>
                <a:cubicBezTo>
                  <a:pt x="450549" y="120666"/>
                  <a:pt x="459094" y="117191"/>
                  <a:pt x="469048" y="117191"/>
                </a:cubicBezTo>
                <a:cubicBezTo>
                  <a:pt x="479002" y="117191"/>
                  <a:pt x="487453" y="120666"/>
                  <a:pt x="494402" y="127615"/>
                </a:cubicBezTo>
                <a:cubicBezTo>
                  <a:pt x="501351" y="134564"/>
                  <a:pt x="504825" y="143015"/>
                  <a:pt x="504825" y="152969"/>
                </a:cubicBezTo>
                <a:cubicBezTo>
                  <a:pt x="504825" y="162923"/>
                  <a:pt x="501351" y="171468"/>
                  <a:pt x="494402" y="178604"/>
                </a:cubicBezTo>
                <a:lnTo>
                  <a:pt x="381436" y="291289"/>
                </a:lnTo>
                <a:lnTo>
                  <a:pt x="423693" y="333545"/>
                </a:lnTo>
                <a:lnTo>
                  <a:pt x="378619" y="378619"/>
                </a:lnTo>
                <a:cubicBezTo>
                  <a:pt x="348006" y="409231"/>
                  <a:pt x="311431" y="426744"/>
                  <a:pt x="268893" y="431158"/>
                </a:cubicBezTo>
                <a:cubicBezTo>
                  <a:pt x="226355" y="435571"/>
                  <a:pt x="187713" y="426134"/>
                  <a:pt x="152969" y="402846"/>
                </a:cubicBezTo>
                <a:lnTo>
                  <a:pt x="50990" y="504825"/>
                </a:lnTo>
                <a:lnTo>
                  <a:pt x="0" y="504825"/>
                </a:lnTo>
                <a:lnTo>
                  <a:pt x="0" y="453835"/>
                </a:lnTo>
                <a:lnTo>
                  <a:pt x="101979" y="351856"/>
                </a:lnTo>
                <a:cubicBezTo>
                  <a:pt x="78691" y="317112"/>
                  <a:pt x="69254" y="278471"/>
                  <a:pt x="73668" y="235932"/>
                </a:cubicBezTo>
                <a:cubicBezTo>
                  <a:pt x="78081" y="193394"/>
                  <a:pt x="95594" y="156819"/>
                  <a:pt x="126206" y="126206"/>
                </a:cubicBezTo>
                <a:lnTo>
                  <a:pt x="171280" y="81133"/>
                </a:lnTo>
                <a:lnTo>
                  <a:pt x="213537" y="123389"/>
                </a:lnTo>
                <a:lnTo>
                  <a:pt x="326221" y="10423"/>
                </a:lnTo>
                <a:cubicBezTo>
                  <a:pt x="333357" y="3474"/>
                  <a:pt x="341902" y="0"/>
                  <a:pt x="35185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243">
            <a:extLst>
              <a:ext uri="{FF2B5EF4-FFF2-40B4-BE49-F238E27FC236}">
                <a16:creationId xmlns:a16="http://schemas.microsoft.com/office/drawing/2014/main" id="{AD6386EB-82F7-4BED-9FDF-65024350F32E}"/>
              </a:ext>
            </a:extLst>
          </p:cNvPr>
          <p:cNvSpPr/>
          <p:nvPr/>
        </p:nvSpPr>
        <p:spPr>
          <a:xfrm>
            <a:off x="4818201" y="3568303"/>
            <a:ext cx="576943" cy="432707"/>
          </a:xfrm>
          <a:custGeom>
            <a:avLst/>
            <a:gdLst>
              <a:gd name="connsiteX0" fmla="*/ 198324 w 576943"/>
              <a:gd name="connsiteY0" fmla="*/ 36058 h 432707"/>
              <a:gd name="connsiteX1" fmla="*/ 360589 w 576943"/>
              <a:gd name="connsiteY1" fmla="*/ 198323 h 432707"/>
              <a:gd name="connsiteX2" fmla="*/ 468766 w 576943"/>
              <a:gd name="connsiteY2" fmla="*/ 108176 h 432707"/>
              <a:gd name="connsiteX3" fmla="*/ 540884 w 576943"/>
              <a:gd name="connsiteY3" fmla="*/ 360588 h 432707"/>
              <a:gd name="connsiteX4" fmla="*/ 72118 w 576943"/>
              <a:gd name="connsiteY4" fmla="*/ 360588 h 432707"/>
              <a:gd name="connsiteX5" fmla="*/ 72118 w 576943"/>
              <a:gd name="connsiteY5" fmla="*/ 198323 h 432707"/>
              <a:gd name="connsiteX6" fmla="*/ 0 w 576943"/>
              <a:gd name="connsiteY6" fmla="*/ 0 h 432707"/>
              <a:gd name="connsiteX7" fmla="*/ 36059 w 576943"/>
              <a:gd name="connsiteY7" fmla="*/ 0 h 432707"/>
              <a:gd name="connsiteX8" fmla="*/ 36059 w 576943"/>
              <a:gd name="connsiteY8" fmla="*/ 396648 h 432707"/>
              <a:gd name="connsiteX9" fmla="*/ 576943 w 576943"/>
              <a:gd name="connsiteY9" fmla="*/ 396648 h 432707"/>
              <a:gd name="connsiteX10" fmla="*/ 576943 w 576943"/>
              <a:gd name="connsiteY10" fmla="*/ 432707 h 432707"/>
              <a:gd name="connsiteX11" fmla="*/ 0 w 576943"/>
              <a:gd name="connsiteY1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43" h="432707">
                <a:moveTo>
                  <a:pt x="198324" y="36058"/>
                </a:moveTo>
                <a:lnTo>
                  <a:pt x="360589" y="198323"/>
                </a:lnTo>
                <a:lnTo>
                  <a:pt x="468766" y="108176"/>
                </a:lnTo>
                <a:lnTo>
                  <a:pt x="540884" y="360588"/>
                </a:lnTo>
                <a:lnTo>
                  <a:pt x="72118" y="360588"/>
                </a:lnTo>
                <a:lnTo>
                  <a:pt x="72118" y="198323"/>
                </a:ln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40">
            <a:extLst>
              <a:ext uri="{FF2B5EF4-FFF2-40B4-BE49-F238E27FC236}">
                <a16:creationId xmlns:a16="http://schemas.microsoft.com/office/drawing/2014/main" id="{3D4649BD-7E83-41D8-8882-CEEB3A894DC8}"/>
              </a:ext>
            </a:extLst>
          </p:cNvPr>
          <p:cNvSpPr/>
          <p:nvPr/>
        </p:nvSpPr>
        <p:spPr>
          <a:xfrm>
            <a:off x="6874332" y="3540062"/>
            <a:ext cx="460570" cy="460948"/>
          </a:xfrm>
          <a:custGeom>
            <a:avLst/>
            <a:gdLst>
              <a:gd name="connsiteX0" fmla="*/ 425101 w 461160"/>
              <a:gd name="connsiteY0" fmla="*/ 180296 h 461160"/>
              <a:gd name="connsiteX1" fmla="*/ 433552 w 461160"/>
              <a:gd name="connsiteY1" fmla="*/ 207903 h 461160"/>
              <a:gd name="connsiteX2" fmla="*/ 461160 w 461160"/>
              <a:gd name="connsiteY2" fmla="*/ 216355 h 461160"/>
              <a:gd name="connsiteX3" fmla="*/ 433552 w 461160"/>
              <a:gd name="connsiteY3" fmla="*/ 224806 h 461160"/>
              <a:gd name="connsiteX4" fmla="*/ 425101 w 461160"/>
              <a:gd name="connsiteY4" fmla="*/ 252413 h 461160"/>
              <a:gd name="connsiteX5" fmla="*/ 416649 w 461160"/>
              <a:gd name="connsiteY5" fmla="*/ 224806 h 461160"/>
              <a:gd name="connsiteX6" fmla="*/ 389042 w 461160"/>
              <a:gd name="connsiteY6" fmla="*/ 216355 h 461160"/>
              <a:gd name="connsiteX7" fmla="*/ 416649 w 461160"/>
              <a:gd name="connsiteY7" fmla="*/ 207903 h 461160"/>
              <a:gd name="connsiteX8" fmla="*/ 380027 w 461160"/>
              <a:gd name="connsiteY8" fmla="*/ 50990 h 461160"/>
              <a:gd name="connsiteX9" fmla="*/ 297486 w 461160"/>
              <a:gd name="connsiteY9" fmla="*/ 133531 h 461160"/>
              <a:gd name="connsiteX10" fmla="*/ 327629 w 461160"/>
              <a:gd name="connsiteY10" fmla="*/ 163674 h 461160"/>
              <a:gd name="connsiteX11" fmla="*/ 410170 w 461160"/>
              <a:gd name="connsiteY11" fmla="*/ 81133 h 461160"/>
              <a:gd name="connsiteX12" fmla="*/ 154660 w 461160"/>
              <a:gd name="connsiteY12" fmla="*/ 18029 h 461160"/>
              <a:gd name="connsiteX13" fmla="*/ 171563 w 461160"/>
              <a:gd name="connsiteY13" fmla="*/ 73245 h 461160"/>
              <a:gd name="connsiteX14" fmla="*/ 226777 w 461160"/>
              <a:gd name="connsiteY14" fmla="*/ 90147 h 461160"/>
              <a:gd name="connsiteX15" fmla="*/ 171563 w 461160"/>
              <a:gd name="connsiteY15" fmla="*/ 107050 h 461160"/>
              <a:gd name="connsiteX16" fmla="*/ 154660 w 461160"/>
              <a:gd name="connsiteY16" fmla="*/ 162265 h 461160"/>
              <a:gd name="connsiteX17" fmla="*/ 137757 w 461160"/>
              <a:gd name="connsiteY17" fmla="*/ 107050 h 461160"/>
              <a:gd name="connsiteX18" fmla="*/ 82542 w 461160"/>
              <a:gd name="connsiteY18" fmla="*/ 90147 h 461160"/>
              <a:gd name="connsiteX19" fmla="*/ 137757 w 461160"/>
              <a:gd name="connsiteY19" fmla="*/ 73245 h 461160"/>
              <a:gd name="connsiteX20" fmla="*/ 380027 w 461160"/>
              <a:gd name="connsiteY20" fmla="*/ 7606 h 461160"/>
              <a:gd name="connsiteX21" fmla="*/ 392704 w 461160"/>
              <a:gd name="connsiteY21" fmla="*/ 12677 h 461160"/>
              <a:gd name="connsiteX22" fmla="*/ 448483 w 461160"/>
              <a:gd name="connsiteY22" fmla="*/ 68456 h 461160"/>
              <a:gd name="connsiteX23" fmla="*/ 453554 w 461160"/>
              <a:gd name="connsiteY23" fmla="*/ 81133 h 461160"/>
              <a:gd name="connsiteX24" fmla="*/ 448483 w 461160"/>
              <a:gd name="connsiteY24" fmla="*/ 93810 h 461160"/>
              <a:gd name="connsiteX25" fmla="*/ 86203 w 461160"/>
              <a:gd name="connsiteY25" fmla="*/ 456089 h 461160"/>
              <a:gd name="connsiteX26" fmla="*/ 73526 w 461160"/>
              <a:gd name="connsiteY26" fmla="*/ 461160 h 461160"/>
              <a:gd name="connsiteX27" fmla="*/ 60849 w 461160"/>
              <a:gd name="connsiteY27" fmla="*/ 456089 h 461160"/>
              <a:gd name="connsiteX28" fmla="*/ 5071 w 461160"/>
              <a:gd name="connsiteY28" fmla="*/ 400310 h 461160"/>
              <a:gd name="connsiteX29" fmla="*/ 0 w 461160"/>
              <a:gd name="connsiteY29" fmla="*/ 387634 h 461160"/>
              <a:gd name="connsiteX30" fmla="*/ 5071 w 461160"/>
              <a:gd name="connsiteY30" fmla="*/ 374956 h 461160"/>
              <a:gd name="connsiteX31" fmla="*/ 367350 w 461160"/>
              <a:gd name="connsiteY31" fmla="*/ 12677 h 461160"/>
              <a:gd name="connsiteX32" fmla="*/ 380027 w 461160"/>
              <a:gd name="connsiteY32" fmla="*/ 7606 h 461160"/>
              <a:gd name="connsiteX33" fmla="*/ 244807 w 461160"/>
              <a:gd name="connsiteY33" fmla="*/ 0 h 461160"/>
              <a:gd name="connsiteX34" fmla="*/ 253259 w 461160"/>
              <a:gd name="connsiteY34" fmla="*/ 27608 h 461160"/>
              <a:gd name="connsiteX35" fmla="*/ 280866 w 461160"/>
              <a:gd name="connsiteY35" fmla="*/ 36059 h 461160"/>
              <a:gd name="connsiteX36" fmla="*/ 253259 w 461160"/>
              <a:gd name="connsiteY36" fmla="*/ 44510 h 461160"/>
              <a:gd name="connsiteX37" fmla="*/ 244807 w 461160"/>
              <a:gd name="connsiteY37" fmla="*/ 72118 h 461160"/>
              <a:gd name="connsiteX38" fmla="*/ 236356 w 461160"/>
              <a:gd name="connsiteY38" fmla="*/ 44510 h 461160"/>
              <a:gd name="connsiteX39" fmla="*/ 208749 w 461160"/>
              <a:gd name="connsiteY39" fmla="*/ 36059 h 461160"/>
              <a:gd name="connsiteX40" fmla="*/ 236356 w 461160"/>
              <a:gd name="connsiteY40" fmla="*/ 27608 h 461160"/>
              <a:gd name="connsiteX41" fmla="*/ 64513 w 461160"/>
              <a:gd name="connsiteY41" fmla="*/ 0 h 461160"/>
              <a:gd name="connsiteX42" fmla="*/ 72964 w 461160"/>
              <a:gd name="connsiteY42" fmla="*/ 27608 h 461160"/>
              <a:gd name="connsiteX43" fmla="*/ 100571 w 461160"/>
              <a:gd name="connsiteY43" fmla="*/ 36059 h 461160"/>
              <a:gd name="connsiteX44" fmla="*/ 72964 w 461160"/>
              <a:gd name="connsiteY44" fmla="*/ 44510 h 461160"/>
              <a:gd name="connsiteX45" fmla="*/ 64513 w 461160"/>
              <a:gd name="connsiteY45" fmla="*/ 72118 h 461160"/>
              <a:gd name="connsiteX46" fmla="*/ 56061 w 461160"/>
              <a:gd name="connsiteY46" fmla="*/ 44510 h 461160"/>
              <a:gd name="connsiteX47" fmla="*/ 28454 w 461160"/>
              <a:gd name="connsiteY47" fmla="*/ 36059 h 461160"/>
              <a:gd name="connsiteX48" fmla="*/ 56061 w 461160"/>
              <a:gd name="connsiteY48" fmla="*/ 27608 h 46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1160" h="461160">
                <a:moveTo>
                  <a:pt x="425101" y="180296"/>
                </a:moveTo>
                <a:lnTo>
                  <a:pt x="433552" y="207903"/>
                </a:lnTo>
                <a:lnTo>
                  <a:pt x="461160" y="216355"/>
                </a:lnTo>
                <a:lnTo>
                  <a:pt x="433552" y="224806"/>
                </a:lnTo>
                <a:lnTo>
                  <a:pt x="425101" y="252413"/>
                </a:lnTo>
                <a:lnTo>
                  <a:pt x="416649" y="224806"/>
                </a:lnTo>
                <a:lnTo>
                  <a:pt x="389042" y="216355"/>
                </a:lnTo>
                <a:lnTo>
                  <a:pt x="416649" y="207903"/>
                </a:lnTo>
                <a:close/>
                <a:moveTo>
                  <a:pt x="380027" y="50990"/>
                </a:moveTo>
                <a:lnTo>
                  <a:pt x="297486" y="133531"/>
                </a:lnTo>
                <a:lnTo>
                  <a:pt x="327629" y="163674"/>
                </a:lnTo>
                <a:lnTo>
                  <a:pt x="410170" y="81133"/>
                </a:lnTo>
                <a:close/>
                <a:moveTo>
                  <a:pt x="154660" y="18029"/>
                </a:moveTo>
                <a:lnTo>
                  <a:pt x="171563" y="73245"/>
                </a:lnTo>
                <a:lnTo>
                  <a:pt x="226777" y="90147"/>
                </a:lnTo>
                <a:lnTo>
                  <a:pt x="171563" y="107050"/>
                </a:lnTo>
                <a:lnTo>
                  <a:pt x="154660" y="162265"/>
                </a:lnTo>
                <a:lnTo>
                  <a:pt x="137757" y="107050"/>
                </a:lnTo>
                <a:lnTo>
                  <a:pt x="82542" y="90147"/>
                </a:lnTo>
                <a:lnTo>
                  <a:pt x="137757" y="73245"/>
                </a:lnTo>
                <a:close/>
                <a:moveTo>
                  <a:pt x="380027" y="7606"/>
                </a:moveTo>
                <a:cubicBezTo>
                  <a:pt x="385098" y="7606"/>
                  <a:pt x="389324" y="9297"/>
                  <a:pt x="392704" y="12677"/>
                </a:cubicBezTo>
                <a:lnTo>
                  <a:pt x="448483" y="68456"/>
                </a:lnTo>
                <a:cubicBezTo>
                  <a:pt x="451863" y="71836"/>
                  <a:pt x="453554" y="76062"/>
                  <a:pt x="453554" y="81133"/>
                </a:cubicBezTo>
                <a:cubicBezTo>
                  <a:pt x="453554" y="86203"/>
                  <a:pt x="451863" y="90429"/>
                  <a:pt x="448483" y="93810"/>
                </a:cubicBezTo>
                <a:lnTo>
                  <a:pt x="86203" y="456089"/>
                </a:lnTo>
                <a:cubicBezTo>
                  <a:pt x="82823" y="459470"/>
                  <a:pt x="78597" y="461160"/>
                  <a:pt x="73526" y="461160"/>
                </a:cubicBezTo>
                <a:cubicBezTo>
                  <a:pt x="68456" y="461160"/>
                  <a:pt x="64230" y="459470"/>
                  <a:pt x="60849" y="456089"/>
                </a:cubicBezTo>
                <a:lnTo>
                  <a:pt x="5071" y="400310"/>
                </a:lnTo>
                <a:cubicBezTo>
                  <a:pt x="1690" y="396930"/>
                  <a:pt x="0" y="392704"/>
                  <a:pt x="0" y="387634"/>
                </a:cubicBezTo>
                <a:cubicBezTo>
                  <a:pt x="0" y="382563"/>
                  <a:pt x="1690" y="378337"/>
                  <a:pt x="5071" y="374956"/>
                </a:cubicBezTo>
                <a:lnTo>
                  <a:pt x="367350" y="12677"/>
                </a:lnTo>
                <a:cubicBezTo>
                  <a:pt x="370732" y="9297"/>
                  <a:pt x="374956" y="7606"/>
                  <a:pt x="380027" y="7606"/>
                </a:cubicBezTo>
                <a:close/>
                <a:moveTo>
                  <a:pt x="244807" y="0"/>
                </a:moveTo>
                <a:lnTo>
                  <a:pt x="253259" y="27608"/>
                </a:lnTo>
                <a:lnTo>
                  <a:pt x="280866" y="36059"/>
                </a:lnTo>
                <a:lnTo>
                  <a:pt x="253259" y="44510"/>
                </a:lnTo>
                <a:lnTo>
                  <a:pt x="244807" y="72118"/>
                </a:lnTo>
                <a:lnTo>
                  <a:pt x="236356" y="44510"/>
                </a:lnTo>
                <a:lnTo>
                  <a:pt x="208749" y="36059"/>
                </a:lnTo>
                <a:lnTo>
                  <a:pt x="236356" y="27608"/>
                </a:lnTo>
                <a:close/>
                <a:moveTo>
                  <a:pt x="64513" y="0"/>
                </a:moveTo>
                <a:lnTo>
                  <a:pt x="72964" y="27608"/>
                </a:lnTo>
                <a:lnTo>
                  <a:pt x="100571" y="36059"/>
                </a:lnTo>
                <a:lnTo>
                  <a:pt x="72964" y="44510"/>
                </a:lnTo>
                <a:lnTo>
                  <a:pt x="64513" y="72118"/>
                </a:lnTo>
                <a:lnTo>
                  <a:pt x="56061" y="44510"/>
                </a:lnTo>
                <a:lnTo>
                  <a:pt x="28454" y="36059"/>
                </a:lnTo>
                <a:lnTo>
                  <a:pt x="56061" y="276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2" name="Freeform 246">
            <a:extLst>
              <a:ext uri="{FF2B5EF4-FFF2-40B4-BE49-F238E27FC236}">
                <a16:creationId xmlns:a16="http://schemas.microsoft.com/office/drawing/2014/main" id="{FDFE4A39-2ED4-454B-B7FC-C45923867DC0}"/>
              </a:ext>
            </a:extLst>
          </p:cNvPr>
          <p:cNvSpPr/>
          <p:nvPr/>
        </p:nvSpPr>
        <p:spPr>
          <a:xfrm>
            <a:off x="8821174" y="3568914"/>
            <a:ext cx="576944" cy="464258"/>
          </a:xfrm>
          <a:custGeom>
            <a:avLst/>
            <a:gdLst>
              <a:gd name="connsiteX0" fmla="*/ 190155 w 576944"/>
              <a:gd name="connsiteY0" fmla="*/ 207902 h 464258"/>
              <a:gd name="connsiteX1" fmla="*/ 387916 w 576944"/>
              <a:gd name="connsiteY1" fmla="*/ 207902 h 464258"/>
              <a:gd name="connsiteX2" fmla="*/ 405101 w 576944"/>
              <a:gd name="connsiteY2" fmla="*/ 215086 h 464258"/>
              <a:gd name="connsiteX3" fmla="*/ 412143 w 576944"/>
              <a:gd name="connsiteY3" fmla="*/ 232129 h 464258"/>
              <a:gd name="connsiteX4" fmla="*/ 405101 w 576944"/>
              <a:gd name="connsiteY4" fmla="*/ 249172 h 464258"/>
              <a:gd name="connsiteX5" fmla="*/ 387916 w 576944"/>
              <a:gd name="connsiteY5" fmla="*/ 256356 h 464258"/>
              <a:gd name="connsiteX6" fmla="*/ 190155 w 576944"/>
              <a:gd name="connsiteY6" fmla="*/ 256356 h 464258"/>
              <a:gd name="connsiteX7" fmla="*/ 172971 w 576944"/>
              <a:gd name="connsiteY7" fmla="*/ 249172 h 464258"/>
              <a:gd name="connsiteX8" fmla="*/ 165927 w 576944"/>
              <a:gd name="connsiteY8" fmla="*/ 232129 h 464258"/>
              <a:gd name="connsiteX9" fmla="*/ 172971 w 576944"/>
              <a:gd name="connsiteY9" fmla="*/ 215086 h 464258"/>
              <a:gd name="connsiteX10" fmla="*/ 190155 w 576944"/>
              <a:gd name="connsiteY10" fmla="*/ 207902 h 464258"/>
              <a:gd name="connsiteX11" fmla="*/ 288754 w 576944"/>
              <a:gd name="connsiteY11" fmla="*/ 48454 h 464258"/>
              <a:gd name="connsiteX12" fmla="*/ 196493 w 576944"/>
              <a:gd name="connsiteY12" fmla="*/ 73103 h 464258"/>
              <a:gd name="connsiteX13" fmla="*/ 129446 w 576944"/>
              <a:gd name="connsiteY13" fmla="*/ 140010 h 464258"/>
              <a:gd name="connsiteX14" fmla="*/ 104796 w 576944"/>
              <a:gd name="connsiteY14" fmla="*/ 232129 h 464258"/>
              <a:gd name="connsiteX15" fmla="*/ 111276 w 576944"/>
              <a:gd name="connsiteY15" fmla="*/ 280020 h 464258"/>
              <a:gd name="connsiteX16" fmla="*/ 387916 w 576944"/>
              <a:gd name="connsiteY16" fmla="*/ 280020 h 464258"/>
              <a:gd name="connsiteX17" fmla="*/ 405101 w 576944"/>
              <a:gd name="connsiteY17" fmla="*/ 287062 h 464258"/>
              <a:gd name="connsiteX18" fmla="*/ 412143 w 576944"/>
              <a:gd name="connsiteY18" fmla="*/ 303965 h 464258"/>
              <a:gd name="connsiteX19" fmla="*/ 405101 w 576944"/>
              <a:gd name="connsiteY19" fmla="*/ 321149 h 464258"/>
              <a:gd name="connsiteX20" fmla="*/ 387916 w 576944"/>
              <a:gd name="connsiteY20" fmla="*/ 328192 h 464258"/>
              <a:gd name="connsiteX21" fmla="*/ 132123 w 576944"/>
              <a:gd name="connsiteY21" fmla="*/ 328192 h 464258"/>
              <a:gd name="connsiteX22" fmla="*/ 198465 w 576944"/>
              <a:gd name="connsiteY22" fmla="*/ 392140 h 464258"/>
              <a:gd name="connsiteX23" fmla="*/ 288754 w 576944"/>
              <a:gd name="connsiteY23" fmla="*/ 415804 h 464258"/>
              <a:gd name="connsiteX24" fmla="*/ 360026 w 576944"/>
              <a:gd name="connsiteY24" fmla="*/ 401296 h 464258"/>
              <a:gd name="connsiteX25" fmla="*/ 418622 w 576944"/>
              <a:gd name="connsiteY25" fmla="*/ 362138 h 464258"/>
              <a:gd name="connsiteX26" fmla="*/ 457780 w 576944"/>
              <a:gd name="connsiteY26" fmla="*/ 303543 h 464258"/>
              <a:gd name="connsiteX27" fmla="*/ 472429 w 576944"/>
              <a:gd name="connsiteY27" fmla="*/ 232129 h 464258"/>
              <a:gd name="connsiteX28" fmla="*/ 465949 w 576944"/>
              <a:gd name="connsiteY28" fmla="*/ 184238 h 464258"/>
              <a:gd name="connsiteX29" fmla="*/ 189310 w 576944"/>
              <a:gd name="connsiteY29" fmla="*/ 184238 h 464258"/>
              <a:gd name="connsiteX30" fmla="*/ 172125 w 576944"/>
              <a:gd name="connsiteY30" fmla="*/ 177195 h 464258"/>
              <a:gd name="connsiteX31" fmla="*/ 165083 w 576944"/>
              <a:gd name="connsiteY31" fmla="*/ 160293 h 464258"/>
              <a:gd name="connsiteX32" fmla="*/ 172125 w 576944"/>
              <a:gd name="connsiteY32" fmla="*/ 143108 h 464258"/>
              <a:gd name="connsiteX33" fmla="*/ 189310 w 576944"/>
              <a:gd name="connsiteY33" fmla="*/ 136066 h 464258"/>
              <a:gd name="connsiteX34" fmla="*/ 445103 w 576944"/>
              <a:gd name="connsiteY34" fmla="*/ 136066 h 464258"/>
              <a:gd name="connsiteX35" fmla="*/ 378900 w 576944"/>
              <a:gd name="connsiteY35" fmla="*/ 72117 h 464258"/>
              <a:gd name="connsiteX36" fmla="*/ 288754 w 576944"/>
              <a:gd name="connsiteY36" fmla="*/ 48454 h 464258"/>
              <a:gd name="connsiteX37" fmla="*/ 288754 w 576944"/>
              <a:gd name="connsiteY37" fmla="*/ 0 h 464258"/>
              <a:gd name="connsiteX38" fmla="*/ 414819 w 576944"/>
              <a:gd name="connsiteY38" fmla="*/ 37467 h 464258"/>
              <a:gd name="connsiteX39" fmla="*/ 499754 w 576944"/>
              <a:gd name="connsiteY39" fmla="*/ 136066 h 464258"/>
              <a:gd name="connsiteX40" fmla="*/ 552716 w 576944"/>
              <a:gd name="connsiteY40" fmla="*/ 136066 h 464258"/>
              <a:gd name="connsiteX41" fmla="*/ 569900 w 576944"/>
              <a:gd name="connsiteY41" fmla="*/ 143108 h 464258"/>
              <a:gd name="connsiteX42" fmla="*/ 576944 w 576944"/>
              <a:gd name="connsiteY42" fmla="*/ 160293 h 464258"/>
              <a:gd name="connsiteX43" fmla="*/ 569900 w 576944"/>
              <a:gd name="connsiteY43" fmla="*/ 177195 h 464258"/>
              <a:gd name="connsiteX44" fmla="*/ 552716 w 576944"/>
              <a:gd name="connsiteY44" fmla="*/ 184238 h 464258"/>
              <a:gd name="connsiteX45" fmla="*/ 515812 w 576944"/>
              <a:gd name="connsiteY45" fmla="*/ 184238 h 464258"/>
              <a:gd name="connsiteX46" fmla="*/ 520601 w 576944"/>
              <a:gd name="connsiteY46" fmla="*/ 232129 h 464258"/>
              <a:gd name="connsiteX47" fmla="*/ 502149 w 576944"/>
              <a:gd name="connsiteY47" fmla="*/ 322135 h 464258"/>
              <a:gd name="connsiteX48" fmla="*/ 452709 w 576944"/>
              <a:gd name="connsiteY48" fmla="*/ 396225 h 464258"/>
              <a:gd name="connsiteX49" fmla="*/ 378760 w 576944"/>
              <a:gd name="connsiteY49" fmla="*/ 445806 h 464258"/>
              <a:gd name="connsiteX50" fmla="*/ 288754 w 576944"/>
              <a:gd name="connsiteY50" fmla="*/ 464258 h 464258"/>
              <a:gd name="connsiteX51" fmla="*/ 162406 w 576944"/>
              <a:gd name="connsiteY51" fmla="*/ 426791 h 464258"/>
              <a:gd name="connsiteX52" fmla="*/ 77471 w 576944"/>
              <a:gd name="connsiteY52" fmla="*/ 328192 h 464258"/>
              <a:gd name="connsiteX53" fmla="*/ 24227 w 576944"/>
              <a:gd name="connsiteY53" fmla="*/ 328192 h 464258"/>
              <a:gd name="connsiteX54" fmla="*/ 7043 w 576944"/>
              <a:gd name="connsiteY54" fmla="*/ 321149 h 464258"/>
              <a:gd name="connsiteX55" fmla="*/ 0 w 576944"/>
              <a:gd name="connsiteY55" fmla="*/ 303965 h 464258"/>
              <a:gd name="connsiteX56" fmla="*/ 7043 w 576944"/>
              <a:gd name="connsiteY56" fmla="*/ 287062 h 464258"/>
              <a:gd name="connsiteX57" fmla="*/ 24227 w 576944"/>
              <a:gd name="connsiteY57" fmla="*/ 280020 h 464258"/>
              <a:gd name="connsiteX58" fmla="*/ 61413 w 576944"/>
              <a:gd name="connsiteY58" fmla="*/ 280020 h 464258"/>
              <a:gd name="connsiteX59" fmla="*/ 56624 w 576944"/>
              <a:gd name="connsiteY59" fmla="*/ 232129 h 464258"/>
              <a:gd name="connsiteX60" fmla="*/ 75076 w 576944"/>
              <a:gd name="connsiteY60" fmla="*/ 142123 h 464258"/>
              <a:gd name="connsiteX61" fmla="*/ 124516 w 576944"/>
              <a:gd name="connsiteY61" fmla="*/ 68033 h 464258"/>
              <a:gd name="connsiteX62" fmla="*/ 198465 w 576944"/>
              <a:gd name="connsiteY62" fmla="*/ 18452 h 464258"/>
              <a:gd name="connsiteX63" fmla="*/ 288754 w 576944"/>
              <a:gd name="connsiteY63" fmla="*/ 0 h 46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6944" h="464258">
                <a:moveTo>
                  <a:pt x="190155" y="207902"/>
                </a:moveTo>
                <a:lnTo>
                  <a:pt x="387916" y="207902"/>
                </a:lnTo>
                <a:cubicBezTo>
                  <a:pt x="394676" y="207902"/>
                  <a:pt x="400404" y="210296"/>
                  <a:pt x="405101" y="215086"/>
                </a:cubicBezTo>
                <a:cubicBezTo>
                  <a:pt x="409795" y="219875"/>
                  <a:pt x="412143" y="225556"/>
                  <a:pt x="412143" y="232129"/>
                </a:cubicBezTo>
                <a:cubicBezTo>
                  <a:pt x="412143" y="238702"/>
                  <a:pt x="409795" y="244383"/>
                  <a:pt x="405101" y="249172"/>
                </a:cubicBezTo>
                <a:cubicBezTo>
                  <a:pt x="400404" y="253962"/>
                  <a:pt x="394676" y="256356"/>
                  <a:pt x="387916" y="256356"/>
                </a:cubicBezTo>
                <a:lnTo>
                  <a:pt x="190155" y="256356"/>
                </a:lnTo>
                <a:cubicBezTo>
                  <a:pt x="183394" y="256356"/>
                  <a:pt x="177665" y="253962"/>
                  <a:pt x="172971" y="249172"/>
                </a:cubicBezTo>
                <a:cubicBezTo>
                  <a:pt x="168275" y="244383"/>
                  <a:pt x="165927" y="238702"/>
                  <a:pt x="165927" y="232129"/>
                </a:cubicBezTo>
                <a:cubicBezTo>
                  <a:pt x="165927" y="225556"/>
                  <a:pt x="168275" y="219875"/>
                  <a:pt x="172971" y="215086"/>
                </a:cubicBezTo>
                <a:cubicBezTo>
                  <a:pt x="177665" y="210296"/>
                  <a:pt x="183394" y="207902"/>
                  <a:pt x="190155" y="207902"/>
                </a:cubicBezTo>
                <a:close/>
                <a:moveTo>
                  <a:pt x="288754" y="48454"/>
                </a:moveTo>
                <a:cubicBezTo>
                  <a:pt x="255511" y="48454"/>
                  <a:pt x="224758" y="56670"/>
                  <a:pt x="196493" y="73103"/>
                </a:cubicBezTo>
                <a:cubicBezTo>
                  <a:pt x="168227" y="89537"/>
                  <a:pt x="145879" y="111839"/>
                  <a:pt x="129446" y="140010"/>
                </a:cubicBezTo>
                <a:cubicBezTo>
                  <a:pt x="113012" y="168181"/>
                  <a:pt x="104796" y="198887"/>
                  <a:pt x="104796" y="232129"/>
                </a:cubicBezTo>
                <a:cubicBezTo>
                  <a:pt x="104796" y="248280"/>
                  <a:pt x="106955" y="264244"/>
                  <a:pt x="111276" y="280020"/>
                </a:cubicBezTo>
                <a:lnTo>
                  <a:pt x="387916" y="280020"/>
                </a:lnTo>
                <a:cubicBezTo>
                  <a:pt x="394676" y="280020"/>
                  <a:pt x="400404" y="282367"/>
                  <a:pt x="405101" y="287062"/>
                </a:cubicBezTo>
                <a:cubicBezTo>
                  <a:pt x="409795" y="291758"/>
                  <a:pt x="412143" y="297392"/>
                  <a:pt x="412143" y="303965"/>
                </a:cubicBezTo>
                <a:cubicBezTo>
                  <a:pt x="412143" y="310726"/>
                  <a:pt x="409795" y="316454"/>
                  <a:pt x="405101" y="321149"/>
                </a:cubicBezTo>
                <a:cubicBezTo>
                  <a:pt x="400404" y="325845"/>
                  <a:pt x="394676" y="328192"/>
                  <a:pt x="387916" y="328192"/>
                </a:cubicBezTo>
                <a:lnTo>
                  <a:pt x="132123" y="328192"/>
                </a:lnTo>
                <a:cubicBezTo>
                  <a:pt x="148649" y="355049"/>
                  <a:pt x="170763" y="376365"/>
                  <a:pt x="198465" y="392140"/>
                </a:cubicBezTo>
                <a:cubicBezTo>
                  <a:pt x="226166" y="407916"/>
                  <a:pt x="256262" y="415804"/>
                  <a:pt x="288754" y="415804"/>
                </a:cubicBezTo>
                <a:cubicBezTo>
                  <a:pt x="313544" y="415804"/>
                  <a:pt x="337301" y="410968"/>
                  <a:pt x="360026" y="401296"/>
                </a:cubicBezTo>
                <a:cubicBezTo>
                  <a:pt x="382750" y="391624"/>
                  <a:pt x="402283" y="378571"/>
                  <a:pt x="418622" y="362138"/>
                </a:cubicBezTo>
                <a:cubicBezTo>
                  <a:pt x="434962" y="345705"/>
                  <a:pt x="448013" y="326173"/>
                  <a:pt x="457780" y="303543"/>
                </a:cubicBezTo>
                <a:cubicBezTo>
                  <a:pt x="467546" y="280912"/>
                  <a:pt x="472429" y="257107"/>
                  <a:pt x="472429" y="232129"/>
                </a:cubicBezTo>
                <a:cubicBezTo>
                  <a:pt x="472429" y="215978"/>
                  <a:pt x="470269" y="200014"/>
                  <a:pt x="465949" y="184238"/>
                </a:cubicBezTo>
                <a:lnTo>
                  <a:pt x="189310" y="184238"/>
                </a:lnTo>
                <a:cubicBezTo>
                  <a:pt x="182549" y="184238"/>
                  <a:pt x="176820" y="181891"/>
                  <a:pt x="172125" y="177195"/>
                </a:cubicBezTo>
                <a:cubicBezTo>
                  <a:pt x="167430" y="172500"/>
                  <a:pt x="165083" y="166866"/>
                  <a:pt x="165083" y="160293"/>
                </a:cubicBezTo>
                <a:cubicBezTo>
                  <a:pt x="165083" y="153532"/>
                  <a:pt x="167430" y="147804"/>
                  <a:pt x="172125" y="143108"/>
                </a:cubicBezTo>
                <a:cubicBezTo>
                  <a:pt x="176820" y="138413"/>
                  <a:pt x="182549" y="136066"/>
                  <a:pt x="189310" y="136066"/>
                </a:cubicBezTo>
                <a:lnTo>
                  <a:pt x="445103" y="136066"/>
                </a:lnTo>
                <a:cubicBezTo>
                  <a:pt x="428576" y="109209"/>
                  <a:pt x="406509" y="87893"/>
                  <a:pt x="378900" y="72117"/>
                </a:cubicBezTo>
                <a:cubicBezTo>
                  <a:pt x="351293" y="56342"/>
                  <a:pt x="321244" y="48454"/>
                  <a:pt x="288754" y="48454"/>
                </a:cubicBezTo>
                <a:close/>
                <a:moveTo>
                  <a:pt x="288754" y="0"/>
                </a:moveTo>
                <a:cubicBezTo>
                  <a:pt x="334766" y="0"/>
                  <a:pt x="376788" y="12489"/>
                  <a:pt x="414819" y="37467"/>
                </a:cubicBezTo>
                <a:cubicBezTo>
                  <a:pt x="452850" y="62445"/>
                  <a:pt x="481162" y="95312"/>
                  <a:pt x="499754" y="136066"/>
                </a:cubicBezTo>
                <a:lnTo>
                  <a:pt x="552716" y="136066"/>
                </a:lnTo>
                <a:cubicBezTo>
                  <a:pt x="559477" y="136066"/>
                  <a:pt x="565205" y="138413"/>
                  <a:pt x="569900" y="143108"/>
                </a:cubicBezTo>
                <a:cubicBezTo>
                  <a:pt x="574595" y="147804"/>
                  <a:pt x="576944" y="153532"/>
                  <a:pt x="576944" y="160293"/>
                </a:cubicBezTo>
                <a:cubicBezTo>
                  <a:pt x="576944" y="166866"/>
                  <a:pt x="574595" y="172500"/>
                  <a:pt x="569900" y="177195"/>
                </a:cubicBezTo>
                <a:cubicBezTo>
                  <a:pt x="565205" y="181891"/>
                  <a:pt x="559477" y="184238"/>
                  <a:pt x="552716" y="184238"/>
                </a:cubicBezTo>
                <a:lnTo>
                  <a:pt x="515812" y="184238"/>
                </a:lnTo>
                <a:cubicBezTo>
                  <a:pt x="519004" y="200202"/>
                  <a:pt x="520601" y="216165"/>
                  <a:pt x="520601" y="232129"/>
                </a:cubicBezTo>
                <a:cubicBezTo>
                  <a:pt x="520601" y="263493"/>
                  <a:pt x="514450" y="293495"/>
                  <a:pt x="502149" y="322135"/>
                </a:cubicBezTo>
                <a:cubicBezTo>
                  <a:pt x="489848" y="350776"/>
                  <a:pt x="473367" y="375473"/>
                  <a:pt x="452709" y="396225"/>
                </a:cubicBezTo>
                <a:cubicBezTo>
                  <a:pt x="432050" y="416978"/>
                  <a:pt x="407400" y="433505"/>
                  <a:pt x="378760" y="445806"/>
                </a:cubicBezTo>
                <a:cubicBezTo>
                  <a:pt x="350119" y="458108"/>
                  <a:pt x="320117" y="464258"/>
                  <a:pt x="288754" y="464258"/>
                </a:cubicBezTo>
                <a:cubicBezTo>
                  <a:pt x="242553" y="464258"/>
                  <a:pt x="200437" y="451769"/>
                  <a:pt x="162406" y="426791"/>
                </a:cubicBezTo>
                <a:cubicBezTo>
                  <a:pt x="124375" y="401813"/>
                  <a:pt x="96064" y="368946"/>
                  <a:pt x="77471" y="328192"/>
                </a:cubicBezTo>
                <a:lnTo>
                  <a:pt x="24227" y="328192"/>
                </a:lnTo>
                <a:cubicBezTo>
                  <a:pt x="17466" y="328192"/>
                  <a:pt x="11737" y="325845"/>
                  <a:pt x="7043" y="321149"/>
                </a:cubicBezTo>
                <a:cubicBezTo>
                  <a:pt x="2347" y="316454"/>
                  <a:pt x="0" y="310726"/>
                  <a:pt x="0" y="303965"/>
                </a:cubicBezTo>
                <a:cubicBezTo>
                  <a:pt x="0" y="297392"/>
                  <a:pt x="2347" y="291758"/>
                  <a:pt x="7043" y="287062"/>
                </a:cubicBezTo>
                <a:cubicBezTo>
                  <a:pt x="11737" y="282367"/>
                  <a:pt x="17466" y="280020"/>
                  <a:pt x="24227" y="280020"/>
                </a:cubicBezTo>
                <a:lnTo>
                  <a:pt x="61413" y="280020"/>
                </a:lnTo>
                <a:cubicBezTo>
                  <a:pt x="58219" y="264056"/>
                  <a:pt x="56624" y="248093"/>
                  <a:pt x="56624" y="232129"/>
                </a:cubicBezTo>
                <a:cubicBezTo>
                  <a:pt x="56624" y="200765"/>
                  <a:pt x="62774" y="170763"/>
                  <a:pt x="75076" y="142123"/>
                </a:cubicBezTo>
                <a:cubicBezTo>
                  <a:pt x="87376" y="113482"/>
                  <a:pt x="103857" y="88785"/>
                  <a:pt x="124516" y="68033"/>
                </a:cubicBezTo>
                <a:cubicBezTo>
                  <a:pt x="145175" y="47280"/>
                  <a:pt x="169824" y="30753"/>
                  <a:pt x="198465" y="18452"/>
                </a:cubicBezTo>
                <a:cubicBezTo>
                  <a:pt x="227105" y="6150"/>
                  <a:pt x="257202" y="0"/>
                  <a:pt x="2887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356">
            <a:extLst>
              <a:ext uri="{FF2B5EF4-FFF2-40B4-BE49-F238E27FC236}">
                <a16:creationId xmlns:a16="http://schemas.microsoft.com/office/drawing/2014/main" id="{DB4B5043-2844-4447-844C-4DC0F65AA23C}"/>
              </a:ext>
            </a:extLst>
          </p:cNvPr>
          <p:cNvSpPr/>
          <p:nvPr/>
        </p:nvSpPr>
        <p:spPr>
          <a:xfrm>
            <a:off x="10581242" y="3566186"/>
            <a:ext cx="432153" cy="432508"/>
          </a:xfrm>
          <a:custGeom>
            <a:avLst/>
            <a:gdLst/>
            <a:ahLst/>
            <a:cxnLst/>
            <a:rect l="l" t="t" r="r" b="b"/>
            <a:pathLst>
              <a:path w="432706" h="432707">
                <a:moveTo>
                  <a:pt x="216353" y="0"/>
                </a:moveTo>
                <a:cubicBezTo>
                  <a:pt x="255605" y="0"/>
                  <a:pt x="291805" y="9672"/>
                  <a:pt x="324953" y="29016"/>
                </a:cubicBezTo>
                <a:cubicBezTo>
                  <a:pt x="358101" y="48360"/>
                  <a:pt x="384347" y="74606"/>
                  <a:pt x="403690" y="107754"/>
                </a:cubicBezTo>
                <a:cubicBezTo>
                  <a:pt x="423035" y="140902"/>
                  <a:pt x="432706" y="177102"/>
                  <a:pt x="432706" y="216354"/>
                </a:cubicBezTo>
                <a:cubicBezTo>
                  <a:pt x="432706" y="255605"/>
                  <a:pt x="423035" y="291805"/>
                  <a:pt x="403690" y="324953"/>
                </a:cubicBezTo>
                <a:cubicBezTo>
                  <a:pt x="384347" y="358101"/>
                  <a:pt x="358101" y="384347"/>
                  <a:pt x="324953" y="403691"/>
                </a:cubicBezTo>
                <a:cubicBezTo>
                  <a:pt x="291805" y="423035"/>
                  <a:pt x="255605" y="432707"/>
                  <a:pt x="216353"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3" y="0"/>
                </a:cubicBezTo>
                <a:close/>
                <a:moveTo>
                  <a:pt x="194520" y="41130"/>
                </a:moveTo>
                <a:cubicBezTo>
                  <a:pt x="191985" y="40942"/>
                  <a:pt x="190154" y="41317"/>
                  <a:pt x="189027" y="42256"/>
                </a:cubicBezTo>
                <a:cubicBezTo>
                  <a:pt x="188088" y="43571"/>
                  <a:pt x="187572" y="44651"/>
                  <a:pt x="187478" y="45496"/>
                </a:cubicBezTo>
                <a:cubicBezTo>
                  <a:pt x="187384" y="46341"/>
                  <a:pt x="187854" y="47093"/>
                  <a:pt x="188886" y="47750"/>
                </a:cubicBezTo>
                <a:cubicBezTo>
                  <a:pt x="189920" y="48407"/>
                  <a:pt x="190906" y="48924"/>
                  <a:pt x="191844" y="49299"/>
                </a:cubicBezTo>
                <a:cubicBezTo>
                  <a:pt x="192784" y="49675"/>
                  <a:pt x="193864" y="50050"/>
                  <a:pt x="195084" y="50426"/>
                </a:cubicBezTo>
                <a:cubicBezTo>
                  <a:pt x="196305" y="50802"/>
                  <a:pt x="197103" y="51083"/>
                  <a:pt x="197478" y="51271"/>
                </a:cubicBezTo>
                <a:cubicBezTo>
                  <a:pt x="200108" y="53149"/>
                  <a:pt x="200859" y="54464"/>
                  <a:pt x="199732" y="55215"/>
                </a:cubicBezTo>
                <a:cubicBezTo>
                  <a:pt x="199357" y="55403"/>
                  <a:pt x="198559" y="55732"/>
                  <a:pt x="197338" y="56201"/>
                </a:cubicBezTo>
                <a:cubicBezTo>
                  <a:pt x="196117" y="56671"/>
                  <a:pt x="195038" y="57093"/>
                  <a:pt x="194098" y="57469"/>
                </a:cubicBezTo>
                <a:cubicBezTo>
                  <a:pt x="193159" y="57844"/>
                  <a:pt x="192596" y="58220"/>
                  <a:pt x="192408" y="58596"/>
                </a:cubicBezTo>
                <a:cubicBezTo>
                  <a:pt x="191844" y="59347"/>
                  <a:pt x="191844" y="60662"/>
                  <a:pt x="192408" y="62540"/>
                </a:cubicBezTo>
                <a:cubicBezTo>
                  <a:pt x="192971" y="64418"/>
                  <a:pt x="192784" y="65732"/>
                  <a:pt x="191844" y="66484"/>
                </a:cubicBezTo>
                <a:cubicBezTo>
                  <a:pt x="190906" y="65545"/>
                  <a:pt x="190060" y="63901"/>
                  <a:pt x="189309" y="61554"/>
                </a:cubicBezTo>
                <a:cubicBezTo>
                  <a:pt x="188558" y="59206"/>
                  <a:pt x="187901" y="57657"/>
                  <a:pt x="187337" y="56905"/>
                </a:cubicBezTo>
                <a:cubicBezTo>
                  <a:pt x="188652" y="58596"/>
                  <a:pt x="186305" y="59159"/>
                  <a:pt x="180294" y="58596"/>
                </a:cubicBezTo>
                <a:lnTo>
                  <a:pt x="177477" y="58314"/>
                </a:lnTo>
                <a:cubicBezTo>
                  <a:pt x="176726" y="58314"/>
                  <a:pt x="175223" y="58502"/>
                  <a:pt x="172969" y="58877"/>
                </a:cubicBezTo>
                <a:cubicBezTo>
                  <a:pt x="170716" y="59253"/>
                  <a:pt x="168791" y="59347"/>
                  <a:pt x="167195" y="59159"/>
                </a:cubicBezTo>
                <a:cubicBezTo>
                  <a:pt x="165599" y="58971"/>
                  <a:pt x="164331" y="58220"/>
                  <a:pt x="163392" y="56905"/>
                </a:cubicBezTo>
                <a:cubicBezTo>
                  <a:pt x="162641" y="55403"/>
                  <a:pt x="162641" y="53525"/>
                  <a:pt x="163392" y="51271"/>
                </a:cubicBezTo>
                <a:cubicBezTo>
                  <a:pt x="163580" y="50520"/>
                  <a:pt x="163955" y="50332"/>
                  <a:pt x="164518" y="50708"/>
                </a:cubicBezTo>
                <a:cubicBezTo>
                  <a:pt x="163768" y="50144"/>
                  <a:pt x="162735" y="49252"/>
                  <a:pt x="161420" y="48032"/>
                </a:cubicBezTo>
                <a:cubicBezTo>
                  <a:pt x="160106" y="46811"/>
                  <a:pt x="159166" y="46013"/>
                  <a:pt x="158602" y="45637"/>
                </a:cubicBezTo>
                <a:cubicBezTo>
                  <a:pt x="149963" y="48454"/>
                  <a:pt x="141137" y="52304"/>
                  <a:pt x="132122" y="57187"/>
                </a:cubicBezTo>
                <a:cubicBezTo>
                  <a:pt x="133249" y="57375"/>
                  <a:pt x="134376" y="57281"/>
                  <a:pt x="135503" y="56905"/>
                </a:cubicBezTo>
                <a:cubicBezTo>
                  <a:pt x="136441" y="56530"/>
                  <a:pt x="137662" y="55919"/>
                  <a:pt x="139165" y="55074"/>
                </a:cubicBezTo>
                <a:cubicBezTo>
                  <a:pt x="140667" y="54229"/>
                  <a:pt x="141606" y="53713"/>
                  <a:pt x="141982" y="53525"/>
                </a:cubicBezTo>
                <a:cubicBezTo>
                  <a:pt x="148367" y="50896"/>
                  <a:pt x="152311" y="50238"/>
                  <a:pt x="153813" y="51553"/>
                </a:cubicBezTo>
                <a:lnTo>
                  <a:pt x="155222" y="50144"/>
                </a:lnTo>
                <a:cubicBezTo>
                  <a:pt x="157852" y="53149"/>
                  <a:pt x="159729" y="55497"/>
                  <a:pt x="160856" y="57187"/>
                </a:cubicBezTo>
                <a:cubicBezTo>
                  <a:pt x="159542" y="56436"/>
                  <a:pt x="156725" y="56342"/>
                  <a:pt x="152406" y="56905"/>
                </a:cubicBezTo>
                <a:cubicBezTo>
                  <a:pt x="148649" y="58032"/>
                  <a:pt x="146583" y="59159"/>
                  <a:pt x="146208" y="60286"/>
                </a:cubicBezTo>
                <a:cubicBezTo>
                  <a:pt x="147522" y="62540"/>
                  <a:pt x="147991" y="64230"/>
                  <a:pt x="147616" y="65357"/>
                </a:cubicBezTo>
                <a:cubicBezTo>
                  <a:pt x="146865" y="64793"/>
                  <a:pt x="145785" y="63854"/>
                  <a:pt x="144376" y="62540"/>
                </a:cubicBezTo>
                <a:cubicBezTo>
                  <a:pt x="142968" y="61225"/>
                  <a:pt x="141606" y="60192"/>
                  <a:pt x="140292" y="59441"/>
                </a:cubicBezTo>
                <a:cubicBezTo>
                  <a:pt x="138977" y="58690"/>
                  <a:pt x="137568" y="58220"/>
                  <a:pt x="136066" y="58032"/>
                </a:cubicBezTo>
                <a:cubicBezTo>
                  <a:pt x="133061" y="58032"/>
                  <a:pt x="130995" y="58126"/>
                  <a:pt x="129869" y="58314"/>
                </a:cubicBezTo>
                <a:cubicBezTo>
                  <a:pt x="102449" y="73339"/>
                  <a:pt x="80381" y="94185"/>
                  <a:pt x="63667" y="120854"/>
                </a:cubicBezTo>
                <a:cubicBezTo>
                  <a:pt x="64981" y="122168"/>
                  <a:pt x="66108" y="122920"/>
                  <a:pt x="67047" y="123107"/>
                </a:cubicBezTo>
                <a:cubicBezTo>
                  <a:pt x="67798" y="123295"/>
                  <a:pt x="68268" y="124140"/>
                  <a:pt x="68455" y="125643"/>
                </a:cubicBezTo>
                <a:cubicBezTo>
                  <a:pt x="68643" y="127145"/>
                  <a:pt x="68878" y="128178"/>
                  <a:pt x="69160" y="128742"/>
                </a:cubicBezTo>
                <a:cubicBezTo>
                  <a:pt x="69441" y="129305"/>
                  <a:pt x="70521" y="129023"/>
                  <a:pt x="72399" y="127896"/>
                </a:cubicBezTo>
                <a:cubicBezTo>
                  <a:pt x="74090" y="129399"/>
                  <a:pt x="74371" y="131183"/>
                  <a:pt x="73245" y="133249"/>
                </a:cubicBezTo>
                <a:cubicBezTo>
                  <a:pt x="73432" y="133061"/>
                  <a:pt x="77564" y="135597"/>
                  <a:pt x="85640" y="140855"/>
                </a:cubicBezTo>
                <a:cubicBezTo>
                  <a:pt x="89208" y="144048"/>
                  <a:pt x="91180" y="146020"/>
                  <a:pt x="91556" y="146771"/>
                </a:cubicBezTo>
                <a:cubicBezTo>
                  <a:pt x="92119" y="148837"/>
                  <a:pt x="91180" y="150527"/>
                  <a:pt x="88739" y="151842"/>
                </a:cubicBezTo>
                <a:cubicBezTo>
                  <a:pt x="88551" y="151466"/>
                  <a:pt x="87705" y="150621"/>
                  <a:pt x="86203" y="149306"/>
                </a:cubicBezTo>
                <a:cubicBezTo>
                  <a:pt x="84701" y="147992"/>
                  <a:pt x="83856" y="147616"/>
                  <a:pt x="83668" y="148180"/>
                </a:cubicBezTo>
                <a:cubicBezTo>
                  <a:pt x="83105" y="149119"/>
                  <a:pt x="83151" y="150856"/>
                  <a:pt x="83809" y="153391"/>
                </a:cubicBezTo>
                <a:cubicBezTo>
                  <a:pt x="84466" y="155927"/>
                  <a:pt x="85452" y="157100"/>
                  <a:pt x="86767" y="156913"/>
                </a:cubicBezTo>
                <a:cubicBezTo>
                  <a:pt x="85452" y="156913"/>
                  <a:pt x="84560" y="158415"/>
                  <a:pt x="84091" y="161420"/>
                </a:cubicBezTo>
                <a:cubicBezTo>
                  <a:pt x="83621" y="164425"/>
                  <a:pt x="83387" y="167759"/>
                  <a:pt x="83387" y="171421"/>
                </a:cubicBezTo>
                <a:cubicBezTo>
                  <a:pt x="83387" y="175083"/>
                  <a:pt x="83292" y="177290"/>
                  <a:pt x="83105" y="178041"/>
                </a:cubicBezTo>
                <a:lnTo>
                  <a:pt x="83668" y="178323"/>
                </a:lnTo>
                <a:cubicBezTo>
                  <a:pt x="83105" y="180576"/>
                  <a:pt x="83621" y="183816"/>
                  <a:pt x="85217" y="188042"/>
                </a:cubicBezTo>
                <a:cubicBezTo>
                  <a:pt x="86814" y="192267"/>
                  <a:pt x="88832" y="194099"/>
                  <a:pt x="91274" y="193535"/>
                </a:cubicBezTo>
                <a:cubicBezTo>
                  <a:pt x="88832" y="194099"/>
                  <a:pt x="90711" y="198136"/>
                  <a:pt x="96908" y="205649"/>
                </a:cubicBezTo>
                <a:cubicBezTo>
                  <a:pt x="98035" y="207151"/>
                  <a:pt x="98786" y="207996"/>
                  <a:pt x="99162" y="208184"/>
                </a:cubicBezTo>
                <a:cubicBezTo>
                  <a:pt x="99726" y="208560"/>
                  <a:pt x="100852" y="209264"/>
                  <a:pt x="102542" y="210297"/>
                </a:cubicBezTo>
                <a:cubicBezTo>
                  <a:pt x="104233" y="211330"/>
                  <a:pt x="105642" y="212269"/>
                  <a:pt x="106768" y="213114"/>
                </a:cubicBezTo>
                <a:cubicBezTo>
                  <a:pt x="107895" y="213959"/>
                  <a:pt x="108834" y="214945"/>
                  <a:pt x="109586" y="216072"/>
                </a:cubicBezTo>
                <a:cubicBezTo>
                  <a:pt x="110337" y="217011"/>
                  <a:pt x="111276" y="219124"/>
                  <a:pt x="112402" y="222410"/>
                </a:cubicBezTo>
                <a:cubicBezTo>
                  <a:pt x="113529" y="225697"/>
                  <a:pt x="114844" y="227904"/>
                  <a:pt x="116346" y="229031"/>
                </a:cubicBezTo>
                <a:cubicBezTo>
                  <a:pt x="115971" y="230157"/>
                  <a:pt x="116862" y="232035"/>
                  <a:pt x="119023" y="234665"/>
                </a:cubicBezTo>
                <a:cubicBezTo>
                  <a:pt x="121182" y="237294"/>
                  <a:pt x="122168" y="239454"/>
                  <a:pt x="121981" y="241144"/>
                </a:cubicBezTo>
                <a:cubicBezTo>
                  <a:pt x="121792" y="241144"/>
                  <a:pt x="121558" y="241238"/>
                  <a:pt x="121276" y="241426"/>
                </a:cubicBezTo>
                <a:cubicBezTo>
                  <a:pt x="120995" y="241614"/>
                  <a:pt x="120760" y="241708"/>
                  <a:pt x="120572" y="241708"/>
                </a:cubicBezTo>
                <a:cubicBezTo>
                  <a:pt x="121135" y="243022"/>
                  <a:pt x="122591" y="244337"/>
                  <a:pt x="124939" y="245651"/>
                </a:cubicBezTo>
                <a:cubicBezTo>
                  <a:pt x="127286" y="246966"/>
                  <a:pt x="128742" y="248187"/>
                  <a:pt x="129305" y="249314"/>
                </a:cubicBezTo>
                <a:cubicBezTo>
                  <a:pt x="129492" y="249877"/>
                  <a:pt x="129680" y="250816"/>
                  <a:pt x="129869" y="252131"/>
                </a:cubicBezTo>
                <a:cubicBezTo>
                  <a:pt x="130056" y="253445"/>
                  <a:pt x="130338" y="254478"/>
                  <a:pt x="130714" y="255230"/>
                </a:cubicBezTo>
                <a:cubicBezTo>
                  <a:pt x="131089" y="255981"/>
                  <a:pt x="131841" y="256169"/>
                  <a:pt x="132967" y="255793"/>
                </a:cubicBezTo>
                <a:cubicBezTo>
                  <a:pt x="133343" y="252037"/>
                  <a:pt x="131089" y="246215"/>
                  <a:pt x="126206" y="238327"/>
                </a:cubicBezTo>
                <a:cubicBezTo>
                  <a:pt x="123389" y="233632"/>
                  <a:pt x="121792" y="230909"/>
                  <a:pt x="121417" y="230157"/>
                </a:cubicBezTo>
                <a:cubicBezTo>
                  <a:pt x="120854" y="229218"/>
                  <a:pt x="120337" y="227763"/>
                  <a:pt x="119868" y="225791"/>
                </a:cubicBezTo>
                <a:cubicBezTo>
                  <a:pt x="119398" y="223819"/>
                  <a:pt x="118975" y="222457"/>
                  <a:pt x="118600" y="221706"/>
                </a:cubicBezTo>
                <a:cubicBezTo>
                  <a:pt x="118975" y="221706"/>
                  <a:pt x="119539" y="221847"/>
                  <a:pt x="120290" y="222129"/>
                </a:cubicBezTo>
                <a:cubicBezTo>
                  <a:pt x="121041" y="222410"/>
                  <a:pt x="121840" y="222739"/>
                  <a:pt x="122685" y="223115"/>
                </a:cubicBezTo>
                <a:cubicBezTo>
                  <a:pt x="123530" y="223490"/>
                  <a:pt x="124234" y="223866"/>
                  <a:pt x="124798" y="224241"/>
                </a:cubicBezTo>
                <a:cubicBezTo>
                  <a:pt x="125361" y="224617"/>
                  <a:pt x="125548" y="224899"/>
                  <a:pt x="125361" y="225087"/>
                </a:cubicBezTo>
                <a:cubicBezTo>
                  <a:pt x="124798" y="226401"/>
                  <a:pt x="124985" y="228045"/>
                  <a:pt x="125925" y="230017"/>
                </a:cubicBezTo>
                <a:cubicBezTo>
                  <a:pt x="126863" y="231988"/>
                  <a:pt x="127990" y="233726"/>
                  <a:pt x="129305" y="235228"/>
                </a:cubicBezTo>
                <a:cubicBezTo>
                  <a:pt x="130620" y="236731"/>
                  <a:pt x="132216" y="238515"/>
                  <a:pt x="134094" y="240581"/>
                </a:cubicBezTo>
                <a:cubicBezTo>
                  <a:pt x="135972" y="242647"/>
                  <a:pt x="137099" y="243867"/>
                  <a:pt x="137475" y="244243"/>
                </a:cubicBezTo>
                <a:cubicBezTo>
                  <a:pt x="138602" y="245370"/>
                  <a:pt x="139916" y="247201"/>
                  <a:pt x="141418" y="249736"/>
                </a:cubicBezTo>
                <a:cubicBezTo>
                  <a:pt x="142921" y="252272"/>
                  <a:pt x="142921" y="253539"/>
                  <a:pt x="141418" y="253539"/>
                </a:cubicBezTo>
                <a:cubicBezTo>
                  <a:pt x="143109" y="253539"/>
                  <a:pt x="144987" y="254478"/>
                  <a:pt x="147053" y="256356"/>
                </a:cubicBezTo>
                <a:cubicBezTo>
                  <a:pt x="149119" y="258234"/>
                  <a:pt x="150715" y="260113"/>
                  <a:pt x="151842" y="261991"/>
                </a:cubicBezTo>
                <a:cubicBezTo>
                  <a:pt x="152781" y="263493"/>
                  <a:pt x="153532" y="265935"/>
                  <a:pt x="154095" y="269315"/>
                </a:cubicBezTo>
                <a:cubicBezTo>
                  <a:pt x="154658" y="272696"/>
                  <a:pt x="155128" y="274949"/>
                  <a:pt x="155504" y="276076"/>
                </a:cubicBezTo>
                <a:cubicBezTo>
                  <a:pt x="155880" y="277391"/>
                  <a:pt x="156678" y="278658"/>
                  <a:pt x="157898" y="279879"/>
                </a:cubicBezTo>
                <a:cubicBezTo>
                  <a:pt x="159120" y="281100"/>
                  <a:pt x="160293" y="281992"/>
                  <a:pt x="161420" y="282555"/>
                </a:cubicBezTo>
                <a:cubicBezTo>
                  <a:pt x="162546" y="283119"/>
                  <a:pt x="164050" y="283870"/>
                  <a:pt x="165927" y="284809"/>
                </a:cubicBezTo>
                <a:cubicBezTo>
                  <a:pt x="167805" y="285748"/>
                  <a:pt x="169025" y="286406"/>
                  <a:pt x="169589" y="286781"/>
                </a:cubicBezTo>
                <a:cubicBezTo>
                  <a:pt x="170529" y="287157"/>
                  <a:pt x="172265" y="288143"/>
                  <a:pt x="174801" y="289739"/>
                </a:cubicBezTo>
                <a:cubicBezTo>
                  <a:pt x="177336" y="291335"/>
                  <a:pt x="179356" y="292415"/>
                  <a:pt x="180857" y="292979"/>
                </a:cubicBezTo>
                <a:cubicBezTo>
                  <a:pt x="182736" y="293730"/>
                  <a:pt x="184238" y="294106"/>
                  <a:pt x="185365" y="294106"/>
                </a:cubicBezTo>
                <a:cubicBezTo>
                  <a:pt x="186492" y="294106"/>
                  <a:pt x="187854" y="293871"/>
                  <a:pt x="189450" y="293401"/>
                </a:cubicBezTo>
                <a:cubicBezTo>
                  <a:pt x="191046" y="292932"/>
                  <a:pt x="192314" y="292603"/>
                  <a:pt x="193253" y="292415"/>
                </a:cubicBezTo>
                <a:cubicBezTo>
                  <a:pt x="196070" y="292040"/>
                  <a:pt x="198793" y="293448"/>
                  <a:pt x="201422" y="296641"/>
                </a:cubicBezTo>
                <a:cubicBezTo>
                  <a:pt x="204052" y="299834"/>
                  <a:pt x="206024" y="301806"/>
                  <a:pt x="207338" y="302557"/>
                </a:cubicBezTo>
                <a:cubicBezTo>
                  <a:pt x="214099" y="306125"/>
                  <a:pt x="219265" y="307158"/>
                  <a:pt x="222832" y="305656"/>
                </a:cubicBezTo>
                <a:cubicBezTo>
                  <a:pt x="222457" y="305844"/>
                  <a:pt x="222504" y="306548"/>
                  <a:pt x="222973" y="307769"/>
                </a:cubicBezTo>
                <a:cubicBezTo>
                  <a:pt x="223443" y="308989"/>
                  <a:pt x="224195" y="310445"/>
                  <a:pt x="225227" y="312135"/>
                </a:cubicBezTo>
                <a:cubicBezTo>
                  <a:pt x="226260" y="313825"/>
                  <a:pt x="227105" y="315187"/>
                  <a:pt x="227762" y="316220"/>
                </a:cubicBezTo>
                <a:cubicBezTo>
                  <a:pt x="228420" y="317253"/>
                  <a:pt x="228936" y="318051"/>
                  <a:pt x="229312" y="318614"/>
                </a:cubicBezTo>
                <a:cubicBezTo>
                  <a:pt x="230251" y="319741"/>
                  <a:pt x="231941" y="321150"/>
                  <a:pt x="234383" y="322840"/>
                </a:cubicBezTo>
                <a:cubicBezTo>
                  <a:pt x="236824" y="324530"/>
                  <a:pt x="238515" y="325939"/>
                  <a:pt x="239453" y="327066"/>
                </a:cubicBezTo>
                <a:cubicBezTo>
                  <a:pt x="240580" y="326314"/>
                  <a:pt x="241238" y="325469"/>
                  <a:pt x="241425" y="324530"/>
                </a:cubicBezTo>
                <a:cubicBezTo>
                  <a:pt x="240862" y="326033"/>
                  <a:pt x="241520" y="327911"/>
                  <a:pt x="243397" y="330164"/>
                </a:cubicBezTo>
                <a:cubicBezTo>
                  <a:pt x="245275" y="332418"/>
                  <a:pt x="246966" y="333357"/>
                  <a:pt x="248468" y="332982"/>
                </a:cubicBezTo>
                <a:cubicBezTo>
                  <a:pt x="251098" y="332418"/>
                  <a:pt x="252412" y="329413"/>
                  <a:pt x="252412" y="323967"/>
                </a:cubicBezTo>
                <a:cubicBezTo>
                  <a:pt x="246591" y="326784"/>
                  <a:pt x="241988" y="325094"/>
                  <a:pt x="238608" y="318896"/>
                </a:cubicBezTo>
                <a:cubicBezTo>
                  <a:pt x="238608" y="318708"/>
                  <a:pt x="238374" y="318192"/>
                  <a:pt x="237904" y="317347"/>
                </a:cubicBezTo>
                <a:cubicBezTo>
                  <a:pt x="237435" y="316502"/>
                  <a:pt x="237059" y="315703"/>
                  <a:pt x="236777" y="314952"/>
                </a:cubicBezTo>
                <a:cubicBezTo>
                  <a:pt x="236495" y="314201"/>
                  <a:pt x="236261" y="313403"/>
                  <a:pt x="236073" y="312558"/>
                </a:cubicBezTo>
                <a:cubicBezTo>
                  <a:pt x="235885" y="311713"/>
                  <a:pt x="235885" y="311008"/>
                  <a:pt x="236073" y="310445"/>
                </a:cubicBezTo>
                <a:cubicBezTo>
                  <a:pt x="236261" y="309881"/>
                  <a:pt x="236731" y="309600"/>
                  <a:pt x="237481" y="309600"/>
                </a:cubicBezTo>
                <a:cubicBezTo>
                  <a:pt x="239172" y="309600"/>
                  <a:pt x="240111" y="309271"/>
                  <a:pt x="240298" y="308614"/>
                </a:cubicBezTo>
                <a:cubicBezTo>
                  <a:pt x="240487" y="307956"/>
                  <a:pt x="240298" y="306783"/>
                  <a:pt x="239735" y="305092"/>
                </a:cubicBezTo>
                <a:cubicBezTo>
                  <a:pt x="239172" y="303402"/>
                  <a:pt x="238796" y="302181"/>
                  <a:pt x="238608" y="301430"/>
                </a:cubicBezTo>
                <a:cubicBezTo>
                  <a:pt x="238421" y="299928"/>
                  <a:pt x="237388" y="298050"/>
                  <a:pt x="235509" y="295796"/>
                </a:cubicBezTo>
                <a:cubicBezTo>
                  <a:pt x="233632" y="293542"/>
                  <a:pt x="232505" y="292134"/>
                  <a:pt x="232129" y="291570"/>
                </a:cubicBezTo>
                <a:cubicBezTo>
                  <a:pt x="231190" y="293260"/>
                  <a:pt x="229688" y="294012"/>
                  <a:pt x="227621" y="293824"/>
                </a:cubicBezTo>
                <a:cubicBezTo>
                  <a:pt x="225556" y="293636"/>
                  <a:pt x="224054" y="292791"/>
                  <a:pt x="223114" y="291289"/>
                </a:cubicBezTo>
                <a:cubicBezTo>
                  <a:pt x="223114" y="291476"/>
                  <a:pt x="222973" y="291993"/>
                  <a:pt x="222691" y="292838"/>
                </a:cubicBezTo>
                <a:cubicBezTo>
                  <a:pt x="222410" y="293683"/>
                  <a:pt x="222269" y="294293"/>
                  <a:pt x="222269" y="294669"/>
                </a:cubicBezTo>
                <a:cubicBezTo>
                  <a:pt x="219828" y="294669"/>
                  <a:pt x="218420" y="294575"/>
                  <a:pt x="218043" y="294387"/>
                </a:cubicBezTo>
                <a:cubicBezTo>
                  <a:pt x="218231" y="293824"/>
                  <a:pt x="218466" y="292181"/>
                  <a:pt x="218747" y="289457"/>
                </a:cubicBezTo>
                <a:cubicBezTo>
                  <a:pt x="219029" y="286734"/>
                  <a:pt x="219358" y="284621"/>
                  <a:pt x="219733" y="283119"/>
                </a:cubicBezTo>
                <a:cubicBezTo>
                  <a:pt x="219922" y="282368"/>
                  <a:pt x="220438" y="281241"/>
                  <a:pt x="221283" y="279738"/>
                </a:cubicBezTo>
                <a:cubicBezTo>
                  <a:pt x="222128" y="278236"/>
                  <a:pt x="222832" y="276874"/>
                  <a:pt x="223396" y="275654"/>
                </a:cubicBezTo>
                <a:cubicBezTo>
                  <a:pt x="223959" y="274433"/>
                  <a:pt x="224335" y="273259"/>
                  <a:pt x="224523" y="272132"/>
                </a:cubicBezTo>
                <a:cubicBezTo>
                  <a:pt x="224711" y="271005"/>
                  <a:pt x="224288" y="270113"/>
                  <a:pt x="223255" y="269456"/>
                </a:cubicBezTo>
                <a:cubicBezTo>
                  <a:pt x="222223" y="268799"/>
                  <a:pt x="220579" y="268564"/>
                  <a:pt x="218325" y="268752"/>
                </a:cubicBezTo>
                <a:cubicBezTo>
                  <a:pt x="214758" y="268939"/>
                  <a:pt x="212315" y="270818"/>
                  <a:pt x="211000" y="274386"/>
                </a:cubicBezTo>
                <a:cubicBezTo>
                  <a:pt x="210814" y="274949"/>
                  <a:pt x="210532" y="275935"/>
                  <a:pt x="210156" y="277344"/>
                </a:cubicBezTo>
                <a:cubicBezTo>
                  <a:pt x="209780" y="278752"/>
                  <a:pt x="209310" y="279832"/>
                  <a:pt x="208747" y="280583"/>
                </a:cubicBezTo>
                <a:cubicBezTo>
                  <a:pt x="208184" y="281335"/>
                  <a:pt x="207338" y="281992"/>
                  <a:pt x="206212" y="282555"/>
                </a:cubicBezTo>
                <a:cubicBezTo>
                  <a:pt x="204898" y="283119"/>
                  <a:pt x="202644" y="283307"/>
                  <a:pt x="199450" y="283119"/>
                </a:cubicBezTo>
                <a:cubicBezTo>
                  <a:pt x="196258" y="282931"/>
                  <a:pt x="194004" y="282462"/>
                  <a:pt x="192689" y="281710"/>
                </a:cubicBezTo>
                <a:cubicBezTo>
                  <a:pt x="190249" y="280208"/>
                  <a:pt x="188136" y="277485"/>
                  <a:pt x="186351" y="273541"/>
                </a:cubicBezTo>
                <a:cubicBezTo>
                  <a:pt x="184567" y="269597"/>
                  <a:pt x="183675" y="266122"/>
                  <a:pt x="183675" y="263117"/>
                </a:cubicBezTo>
                <a:cubicBezTo>
                  <a:pt x="183675" y="261239"/>
                  <a:pt x="183910" y="258751"/>
                  <a:pt x="184379" y="255652"/>
                </a:cubicBezTo>
                <a:cubicBezTo>
                  <a:pt x="184849" y="252553"/>
                  <a:pt x="185130" y="250206"/>
                  <a:pt x="185224" y="248609"/>
                </a:cubicBezTo>
                <a:cubicBezTo>
                  <a:pt x="185319" y="247013"/>
                  <a:pt x="184801" y="244712"/>
                  <a:pt x="183675" y="241708"/>
                </a:cubicBezTo>
                <a:cubicBezTo>
                  <a:pt x="184238" y="241332"/>
                  <a:pt x="185083" y="240440"/>
                  <a:pt x="186210" y="239031"/>
                </a:cubicBezTo>
                <a:cubicBezTo>
                  <a:pt x="187337" y="237623"/>
                  <a:pt x="188277" y="236637"/>
                  <a:pt x="189027" y="236073"/>
                </a:cubicBezTo>
                <a:cubicBezTo>
                  <a:pt x="189403" y="235886"/>
                  <a:pt x="189826" y="235745"/>
                  <a:pt x="190295" y="235651"/>
                </a:cubicBezTo>
                <a:cubicBezTo>
                  <a:pt x="190765" y="235557"/>
                  <a:pt x="191188" y="235557"/>
                  <a:pt x="191562" y="235651"/>
                </a:cubicBezTo>
                <a:cubicBezTo>
                  <a:pt x="191939" y="235745"/>
                  <a:pt x="192314" y="235604"/>
                  <a:pt x="192689" y="235228"/>
                </a:cubicBezTo>
                <a:cubicBezTo>
                  <a:pt x="193066" y="234853"/>
                  <a:pt x="193347" y="234289"/>
                  <a:pt x="193534" y="233538"/>
                </a:cubicBezTo>
                <a:cubicBezTo>
                  <a:pt x="193347" y="233350"/>
                  <a:pt x="192971" y="233068"/>
                  <a:pt x="192408" y="232693"/>
                </a:cubicBezTo>
                <a:cubicBezTo>
                  <a:pt x="191844" y="232129"/>
                  <a:pt x="191469" y="231848"/>
                  <a:pt x="191281" y="231848"/>
                </a:cubicBezTo>
                <a:cubicBezTo>
                  <a:pt x="192596" y="232411"/>
                  <a:pt x="195272" y="232270"/>
                  <a:pt x="199310" y="231425"/>
                </a:cubicBezTo>
                <a:cubicBezTo>
                  <a:pt x="203348" y="230580"/>
                  <a:pt x="205930" y="230721"/>
                  <a:pt x="207056" y="231848"/>
                </a:cubicBezTo>
                <a:cubicBezTo>
                  <a:pt x="209874" y="233914"/>
                  <a:pt x="211940" y="233726"/>
                  <a:pt x="213254" y="231284"/>
                </a:cubicBezTo>
                <a:cubicBezTo>
                  <a:pt x="213254" y="231096"/>
                  <a:pt x="213020" y="230204"/>
                  <a:pt x="212550" y="228608"/>
                </a:cubicBezTo>
                <a:cubicBezTo>
                  <a:pt x="212081" y="227012"/>
                  <a:pt x="212034" y="225744"/>
                  <a:pt x="212409" y="224805"/>
                </a:cubicBezTo>
                <a:cubicBezTo>
                  <a:pt x="213349" y="229876"/>
                  <a:pt x="216071" y="230721"/>
                  <a:pt x="220579" y="227340"/>
                </a:cubicBezTo>
                <a:cubicBezTo>
                  <a:pt x="221142" y="227904"/>
                  <a:pt x="222598" y="228373"/>
                  <a:pt x="224945" y="228749"/>
                </a:cubicBezTo>
                <a:cubicBezTo>
                  <a:pt x="227293" y="229124"/>
                  <a:pt x="228936" y="229594"/>
                  <a:pt x="229875" y="230157"/>
                </a:cubicBezTo>
                <a:cubicBezTo>
                  <a:pt x="230439" y="230533"/>
                  <a:pt x="231097" y="231049"/>
                  <a:pt x="231847" y="231707"/>
                </a:cubicBezTo>
                <a:cubicBezTo>
                  <a:pt x="232599" y="232364"/>
                  <a:pt x="233115" y="232787"/>
                  <a:pt x="233397" y="232974"/>
                </a:cubicBezTo>
                <a:cubicBezTo>
                  <a:pt x="233678" y="233162"/>
                  <a:pt x="234148" y="233115"/>
                  <a:pt x="234805" y="232834"/>
                </a:cubicBezTo>
                <a:cubicBezTo>
                  <a:pt x="235463" y="232552"/>
                  <a:pt x="236261" y="231942"/>
                  <a:pt x="237200" y="231003"/>
                </a:cubicBezTo>
                <a:cubicBezTo>
                  <a:pt x="239078" y="233632"/>
                  <a:pt x="240205" y="235886"/>
                  <a:pt x="240580" y="237764"/>
                </a:cubicBezTo>
                <a:cubicBezTo>
                  <a:pt x="242647" y="245276"/>
                  <a:pt x="244431" y="249407"/>
                  <a:pt x="245932" y="250159"/>
                </a:cubicBezTo>
                <a:cubicBezTo>
                  <a:pt x="247247" y="250722"/>
                  <a:pt x="248281" y="250910"/>
                  <a:pt x="249032" y="250722"/>
                </a:cubicBezTo>
                <a:cubicBezTo>
                  <a:pt x="249783" y="250534"/>
                  <a:pt x="250205" y="249642"/>
                  <a:pt x="250299" y="248046"/>
                </a:cubicBezTo>
                <a:cubicBezTo>
                  <a:pt x="250394" y="246450"/>
                  <a:pt x="250394" y="245135"/>
                  <a:pt x="250299" y="244102"/>
                </a:cubicBezTo>
                <a:cubicBezTo>
                  <a:pt x="250205" y="243069"/>
                  <a:pt x="250065" y="241895"/>
                  <a:pt x="249876" y="240581"/>
                </a:cubicBezTo>
                <a:lnTo>
                  <a:pt x="249595" y="238327"/>
                </a:lnTo>
                <a:cubicBezTo>
                  <a:pt x="249595" y="236637"/>
                  <a:pt x="249595" y="234946"/>
                  <a:pt x="249595" y="233256"/>
                </a:cubicBezTo>
                <a:lnTo>
                  <a:pt x="249313" y="231003"/>
                </a:lnTo>
                <a:cubicBezTo>
                  <a:pt x="246496" y="230439"/>
                  <a:pt x="244759" y="229312"/>
                  <a:pt x="244102" y="227622"/>
                </a:cubicBezTo>
                <a:cubicBezTo>
                  <a:pt x="243445" y="225932"/>
                  <a:pt x="243585" y="224194"/>
                  <a:pt x="244524" y="222410"/>
                </a:cubicBezTo>
                <a:cubicBezTo>
                  <a:pt x="245464" y="220626"/>
                  <a:pt x="246872" y="218889"/>
                  <a:pt x="248750" y="217199"/>
                </a:cubicBezTo>
                <a:cubicBezTo>
                  <a:pt x="248938" y="217011"/>
                  <a:pt x="249689" y="216682"/>
                  <a:pt x="251004" y="216213"/>
                </a:cubicBezTo>
                <a:cubicBezTo>
                  <a:pt x="252319" y="215743"/>
                  <a:pt x="253774" y="215133"/>
                  <a:pt x="255370" y="214382"/>
                </a:cubicBezTo>
                <a:cubicBezTo>
                  <a:pt x="256967" y="213630"/>
                  <a:pt x="258141" y="212879"/>
                  <a:pt x="258892" y="212128"/>
                </a:cubicBezTo>
                <a:cubicBezTo>
                  <a:pt x="262835" y="208560"/>
                  <a:pt x="264244" y="205273"/>
                  <a:pt x="263117" y="202268"/>
                </a:cubicBezTo>
                <a:cubicBezTo>
                  <a:pt x="264432" y="202268"/>
                  <a:pt x="265465" y="201423"/>
                  <a:pt x="266215" y="199733"/>
                </a:cubicBezTo>
                <a:cubicBezTo>
                  <a:pt x="266029" y="199733"/>
                  <a:pt x="265559" y="199451"/>
                  <a:pt x="264807" y="198887"/>
                </a:cubicBezTo>
                <a:cubicBezTo>
                  <a:pt x="264057" y="198324"/>
                  <a:pt x="263352" y="197855"/>
                  <a:pt x="262694" y="197479"/>
                </a:cubicBezTo>
                <a:cubicBezTo>
                  <a:pt x="262037" y="197103"/>
                  <a:pt x="261615" y="196915"/>
                  <a:pt x="261427" y="196915"/>
                </a:cubicBezTo>
                <a:cubicBezTo>
                  <a:pt x="263117" y="195976"/>
                  <a:pt x="263305" y="194474"/>
                  <a:pt x="261990" y="192408"/>
                </a:cubicBezTo>
                <a:cubicBezTo>
                  <a:pt x="262930" y="191845"/>
                  <a:pt x="263634" y="190812"/>
                  <a:pt x="264103" y="189309"/>
                </a:cubicBezTo>
                <a:cubicBezTo>
                  <a:pt x="264573" y="187807"/>
                  <a:pt x="265277" y="186868"/>
                  <a:pt x="266215" y="186492"/>
                </a:cubicBezTo>
                <a:cubicBezTo>
                  <a:pt x="267906" y="188746"/>
                  <a:pt x="269878" y="188934"/>
                  <a:pt x="272131" y="187056"/>
                </a:cubicBezTo>
                <a:cubicBezTo>
                  <a:pt x="273446" y="185553"/>
                  <a:pt x="273540" y="184051"/>
                  <a:pt x="272413" y="182548"/>
                </a:cubicBezTo>
                <a:cubicBezTo>
                  <a:pt x="273353" y="181234"/>
                  <a:pt x="275278" y="180248"/>
                  <a:pt x="278189" y="179590"/>
                </a:cubicBezTo>
                <a:cubicBezTo>
                  <a:pt x="281100" y="178933"/>
                  <a:pt x="282837" y="178041"/>
                  <a:pt x="283400" y="176914"/>
                </a:cubicBezTo>
                <a:cubicBezTo>
                  <a:pt x="284715" y="177290"/>
                  <a:pt x="285467" y="177102"/>
                  <a:pt x="285654" y="176351"/>
                </a:cubicBezTo>
                <a:cubicBezTo>
                  <a:pt x="285842" y="175599"/>
                  <a:pt x="285935" y="174473"/>
                  <a:pt x="285935" y="172970"/>
                </a:cubicBezTo>
                <a:cubicBezTo>
                  <a:pt x="285935" y="171468"/>
                  <a:pt x="286217" y="170341"/>
                  <a:pt x="286781" y="169590"/>
                </a:cubicBezTo>
                <a:cubicBezTo>
                  <a:pt x="287532" y="168651"/>
                  <a:pt x="288941" y="167805"/>
                  <a:pt x="291006" y="167054"/>
                </a:cubicBezTo>
                <a:cubicBezTo>
                  <a:pt x="293073" y="166303"/>
                  <a:pt x="294293" y="165834"/>
                  <a:pt x="294668" y="165646"/>
                </a:cubicBezTo>
                <a:lnTo>
                  <a:pt x="299458" y="162547"/>
                </a:lnTo>
                <a:cubicBezTo>
                  <a:pt x="300021" y="161796"/>
                  <a:pt x="300021" y="161420"/>
                  <a:pt x="299458" y="161420"/>
                </a:cubicBezTo>
                <a:cubicBezTo>
                  <a:pt x="302838" y="161796"/>
                  <a:pt x="305750" y="160763"/>
                  <a:pt x="308191" y="158321"/>
                </a:cubicBezTo>
                <a:cubicBezTo>
                  <a:pt x="310069" y="156255"/>
                  <a:pt x="309506" y="154377"/>
                  <a:pt x="306500" y="152687"/>
                </a:cubicBezTo>
                <a:cubicBezTo>
                  <a:pt x="307064" y="151560"/>
                  <a:pt x="306782" y="150668"/>
                  <a:pt x="305655" y="150011"/>
                </a:cubicBezTo>
                <a:cubicBezTo>
                  <a:pt x="304528" y="149353"/>
                  <a:pt x="303120" y="148837"/>
                  <a:pt x="301430" y="148461"/>
                </a:cubicBezTo>
                <a:cubicBezTo>
                  <a:pt x="301993" y="148274"/>
                  <a:pt x="303074" y="148227"/>
                  <a:pt x="304669" y="148320"/>
                </a:cubicBezTo>
                <a:cubicBezTo>
                  <a:pt x="306266" y="148414"/>
                  <a:pt x="307252" y="148274"/>
                  <a:pt x="307627" y="147898"/>
                </a:cubicBezTo>
                <a:cubicBezTo>
                  <a:pt x="310444" y="146020"/>
                  <a:pt x="309787" y="144517"/>
                  <a:pt x="305655" y="143391"/>
                </a:cubicBezTo>
                <a:cubicBezTo>
                  <a:pt x="302463" y="142452"/>
                  <a:pt x="298425" y="143578"/>
                  <a:pt x="293542" y="146771"/>
                </a:cubicBezTo>
                <a:cubicBezTo>
                  <a:pt x="293166" y="146959"/>
                  <a:pt x="292274" y="147851"/>
                  <a:pt x="290865" y="149447"/>
                </a:cubicBezTo>
                <a:cubicBezTo>
                  <a:pt x="289457" y="151044"/>
                  <a:pt x="288189" y="151936"/>
                  <a:pt x="287062" y="152124"/>
                </a:cubicBezTo>
                <a:cubicBezTo>
                  <a:pt x="287439" y="152124"/>
                  <a:pt x="287861" y="151654"/>
                  <a:pt x="288330" y="150715"/>
                </a:cubicBezTo>
                <a:cubicBezTo>
                  <a:pt x="288800" y="149776"/>
                  <a:pt x="289270" y="148743"/>
                  <a:pt x="289738" y="147616"/>
                </a:cubicBezTo>
                <a:cubicBezTo>
                  <a:pt x="290208" y="146489"/>
                  <a:pt x="290537" y="145832"/>
                  <a:pt x="290724" y="145644"/>
                </a:cubicBezTo>
                <a:cubicBezTo>
                  <a:pt x="291851" y="144330"/>
                  <a:pt x="293918" y="142921"/>
                  <a:pt x="296922" y="141419"/>
                </a:cubicBezTo>
                <a:cubicBezTo>
                  <a:pt x="299552" y="140292"/>
                  <a:pt x="304435" y="139165"/>
                  <a:pt x="311571" y="138038"/>
                </a:cubicBezTo>
                <a:cubicBezTo>
                  <a:pt x="317957" y="136536"/>
                  <a:pt x="322746" y="137569"/>
                  <a:pt x="325939" y="141137"/>
                </a:cubicBezTo>
                <a:cubicBezTo>
                  <a:pt x="325563" y="140761"/>
                  <a:pt x="326455" y="139541"/>
                  <a:pt x="328615" y="137475"/>
                </a:cubicBezTo>
                <a:cubicBezTo>
                  <a:pt x="330775" y="135409"/>
                  <a:pt x="332136" y="134282"/>
                  <a:pt x="332699" y="134094"/>
                </a:cubicBezTo>
                <a:cubicBezTo>
                  <a:pt x="333263" y="133718"/>
                  <a:pt x="334671" y="133296"/>
                  <a:pt x="336925" y="132826"/>
                </a:cubicBezTo>
                <a:cubicBezTo>
                  <a:pt x="339178" y="132357"/>
                  <a:pt x="340587" y="131653"/>
                  <a:pt x="341150" y="130714"/>
                </a:cubicBezTo>
                <a:lnTo>
                  <a:pt x="341714" y="124516"/>
                </a:lnTo>
                <a:cubicBezTo>
                  <a:pt x="339460" y="124704"/>
                  <a:pt x="337818" y="124046"/>
                  <a:pt x="336784" y="122544"/>
                </a:cubicBezTo>
                <a:cubicBezTo>
                  <a:pt x="335752" y="121041"/>
                  <a:pt x="335142" y="119070"/>
                  <a:pt x="334953" y="116628"/>
                </a:cubicBezTo>
                <a:cubicBezTo>
                  <a:pt x="334953" y="117004"/>
                  <a:pt x="334390" y="117755"/>
                  <a:pt x="333263" y="118882"/>
                </a:cubicBezTo>
                <a:cubicBezTo>
                  <a:pt x="333263" y="117567"/>
                  <a:pt x="332840" y="116816"/>
                  <a:pt x="331995" y="116628"/>
                </a:cubicBezTo>
                <a:cubicBezTo>
                  <a:pt x="331150" y="116440"/>
                  <a:pt x="330070" y="116534"/>
                  <a:pt x="328755" y="116910"/>
                </a:cubicBezTo>
                <a:cubicBezTo>
                  <a:pt x="327441" y="117285"/>
                  <a:pt x="326596" y="117379"/>
                  <a:pt x="326220" y="117191"/>
                </a:cubicBezTo>
                <a:cubicBezTo>
                  <a:pt x="324343" y="116628"/>
                  <a:pt x="322934" y="115924"/>
                  <a:pt x="321995" y="115079"/>
                </a:cubicBezTo>
                <a:cubicBezTo>
                  <a:pt x="321056" y="114233"/>
                  <a:pt x="320304" y="112684"/>
                  <a:pt x="319741" y="110431"/>
                </a:cubicBezTo>
                <a:cubicBezTo>
                  <a:pt x="319177" y="108177"/>
                  <a:pt x="318802" y="106768"/>
                  <a:pt x="318614" y="106205"/>
                </a:cubicBezTo>
                <a:cubicBezTo>
                  <a:pt x="318238" y="105266"/>
                  <a:pt x="317346" y="104280"/>
                  <a:pt x="315937" y="103247"/>
                </a:cubicBezTo>
                <a:cubicBezTo>
                  <a:pt x="314529" y="102214"/>
                  <a:pt x="313638" y="101228"/>
                  <a:pt x="313261" y="100289"/>
                </a:cubicBezTo>
                <a:cubicBezTo>
                  <a:pt x="313074" y="99913"/>
                  <a:pt x="312839" y="99397"/>
                  <a:pt x="312557" y="98740"/>
                </a:cubicBezTo>
                <a:cubicBezTo>
                  <a:pt x="312275" y="98082"/>
                  <a:pt x="311994" y="97472"/>
                  <a:pt x="311712" y="96908"/>
                </a:cubicBezTo>
                <a:cubicBezTo>
                  <a:pt x="311430" y="96345"/>
                  <a:pt x="311055" y="95828"/>
                  <a:pt x="310585" y="95359"/>
                </a:cubicBezTo>
                <a:cubicBezTo>
                  <a:pt x="310116" y="94889"/>
                  <a:pt x="309599" y="94655"/>
                  <a:pt x="309036" y="94655"/>
                </a:cubicBezTo>
                <a:cubicBezTo>
                  <a:pt x="308472" y="94655"/>
                  <a:pt x="307815" y="95124"/>
                  <a:pt x="307064" y="96063"/>
                </a:cubicBezTo>
                <a:cubicBezTo>
                  <a:pt x="306313" y="97002"/>
                  <a:pt x="305609" y="97941"/>
                  <a:pt x="304951" y="98880"/>
                </a:cubicBezTo>
                <a:cubicBezTo>
                  <a:pt x="304294" y="99819"/>
                  <a:pt x="303871" y="100289"/>
                  <a:pt x="303683" y="100289"/>
                </a:cubicBezTo>
                <a:cubicBezTo>
                  <a:pt x="303120" y="99913"/>
                  <a:pt x="302556" y="99772"/>
                  <a:pt x="301993" y="99866"/>
                </a:cubicBezTo>
                <a:cubicBezTo>
                  <a:pt x="301430" y="99960"/>
                  <a:pt x="301007" y="100054"/>
                  <a:pt x="300725" y="100148"/>
                </a:cubicBezTo>
                <a:cubicBezTo>
                  <a:pt x="300444" y="100242"/>
                  <a:pt x="300021" y="100524"/>
                  <a:pt x="299458" y="100993"/>
                </a:cubicBezTo>
                <a:cubicBezTo>
                  <a:pt x="298894" y="101463"/>
                  <a:pt x="298425" y="101791"/>
                  <a:pt x="298049" y="101979"/>
                </a:cubicBezTo>
                <a:cubicBezTo>
                  <a:pt x="297486" y="102355"/>
                  <a:pt x="296688" y="102637"/>
                  <a:pt x="295654" y="102824"/>
                </a:cubicBezTo>
                <a:cubicBezTo>
                  <a:pt x="294622" y="103012"/>
                  <a:pt x="293823" y="103200"/>
                  <a:pt x="293260" y="103388"/>
                </a:cubicBezTo>
                <a:cubicBezTo>
                  <a:pt x="296077" y="102449"/>
                  <a:pt x="295983" y="101416"/>
                  <a:pt x="292978" y="100289"/>
                </a:cubicBezTo>
                <a:cubicBezTo>
                  <a:pt x="291101" y="99538"/>
                  <a:pt x="289598" y="99256"/>
                  <a:pt x="288471" y="99444"/>
                </a:cubicBezTo>
                <a:cubicBezTo>
                  <a:pt x="290161" y="98693"/>
                  <a:pt x="290865" y="97566"/>
                  <a:pt x="290584" y="96063"/>
                </a:cubicBezTo>
                <a:cubicBezTo>
                  <a:pt x="290302" y="94561"/>
                  <a:pt x="289504" y="93246"/>
                  <a:pt x="288189" y="92119"/>
                </a:cubicBezTo>
                <a:lnTo>
                  <a:pt x="289598" y="92119"/>
                </a:lnTo>
                <a:cubicBezTo>
                  <a:pt x="289411" y="91368"/>
                  <a:pt x="288612" y="90570"/>
                  <a:pt x="287203" y="89725"/>
                </a:cubicBezTo>
                <a:cubicBezTo>
                  <a:pt x="285795" y="88880"/>
                  <a:pt x="284152" y="88081"/>
                  <a:pt x="282273" y="87330"/>
                </a:cubicBezTo>
                <a:cubicBezTo>
                  <a:pt x="280396" y="86579"/>
                  <a:pt x="279175" y="86016"/>
                  <a:pt x="278611" y="85640"/>
                </a:cubicBezTo>
                <a:cubicBezTo>
                  <a:pt x="277109" y="84701"/>
                  <a:pt x="273917" y="83809"/>
                  <a:pt x="269033" y="82964"/>
                </a:cubicBezTo>
                <a:cubicBezTo>
                  <a:pt x="264151" y="82119"/>
                  <a:pt x="261051" y="82072"/>
                  <a:pt x="259736" y="82823"/>
                </a:cubicBezTo>
                <a:cubicBezTo>
                  <a:pt x="258798" y="83950"/>
                  <a:pt x="258375" y="84936"/>
                  <a:pt x="258469" y="85781"/>
                </a:cubicBezTo>
                <a:cubicBezTo>
                  <a:pt x="258563" y="86626"/>
                  <a:pt x="258939" y="87941"/>
                  <a:pt x="259596" y="89725"/>
                </a:cubicBezTo>
                <a:cubicBezTo>
                  <a:pt x="260254" y="91509"/>
                  <a:pt x="260582" y="92683"/>
                  <a:pt x="260582" y="93246"/>
                </a:cubicBezTo>
                <a:cubicBezTo>
                  <a:pt x="260770" y="94373"/>
                  <a:pt x="260254" y="95594"/>
                  <a:pt x="259032" y="96908"/>
                </a:cubicBezTo>
                <a:cubicBezTo>
                  <a:pt x="257812" y="98223"/>
                  <a:pt x="257201" y="99350"/>
                  <a:pt x="257201" y="100289"/>
                </a:cubicBezTo>
                <a:cubicBezTo>
                  <a:pt x="257201" y="101604"/>
                  <a:pt x="258516" y="103059"/>
                  <a:pt x="261145" y="104655"/>
                </a:cubicBezTo>
                <a:cubicBezTo>
                  <a:pt x="263775" y="106252"/>
                  <a:pt x="264714" y="108271"/>
                  <a:pt x="263962" y="110712"/>
                </a:cubicBezTo>
                <a:cubicBezTo>
                  <a:pt x="263399" y="112215"/>
                  <a:pt x="261897" y="113717"/>
                  <a:pt x="259455" y="115219"/>
                </a:cubicBezTo>
                <a:cubicBezTo>
                  <a:pt x="257014" y="116722"/>
                  <a:pt x="255511" y="117849"/>
                  <a:pt x="254948" y="118600"/>
                </a:cubicBezTo>
                <a:cubicBezTo>
                  <a:pt x="254009" y="120102"/>
                  <a:pt x="253868" y="121840"/>
                  <a:pt x="254525" y="123812"/>
                </a:cubicBezTo>
                <a:cubicBezTo>
                  <a:pt x="255183" y="125784"/>
                  <a:pt x="256169" y="127333"/>
                  <a:pt x="257483" y="128460"/>
                </a:cubicBezTo>
                <a:cubicBezTo>
                  <a:pt x="257859" y="128835"/>
                  <a:pt x="258000" y="129211"/>
                  <a:pt x="257906" y="129587"/>
                </a:cubicBezTo>
                <a:cubicBezTo>
                  <a:pt x="257812" y="129962"/>
                  <a:pt x="257483" y="130385"/>
                  <a:pt x="256920" y="130854"/>
                </a:cubicBezTo>
                <a:cubicBezTo>
                  <a:pt x="256356" y="131324"/>
                  <a:pt x="255840" y="131700"/>
                  <a:pt x="255370" y="131981"/>
                </a:cubicBezTo>
                <a:cubicBezTo>
                  <a:pt x="254901" y="132263"/>
                  <a:pt x="254291" y="132592"/>
                  <a:pt x="253539" y="132967"/>
                </a:cubicBezTo>
                <a:lnTo>
                  <a:pt x="252694" y="133531"/>
                </a:lnTo>
                <a:cubicBezTo>
                  <a:pt x="250628" y="134470"/>
                  <a:pt x="248703" y="133906"/>
                  <a:pt x="246918" y="131840"/>
                </a:cubicBezTo>
                <a:cubicBezTo>
                  <a:pt x="245135" y="129775"/>
                  <a:pt x="243867" y="127333"/>
                  <a:pt x="243116" y="124516"/>
                </a:cubicBezTo>
                <a:cubicBezTo>
                  <a:pt x="241801" y="119821"/>
                  <a:pt x="240298" y="117004"/>
                  <a:pt x="238608" y="116065"/>
                </a:cubicBezTo>
                <a:cubicBezTo>
                  <a:pt x="234289" y="114562"/>
                  <a:pt x="231565" y="114656"/>
                  <a:pt x="230439" y="116346"/>
                </a:cubicBezTo>
                <a:cubicBezTo>
                  <a:pt x="229500" y="113905"/>
                  <a:pt x="225649" y="111463"/>
                  <a:pt x="218888" y="109022"/>
                </a:cubicBezTo>
                <a:cubicBezTo>
                  <a:pt x="214194" y="107332"/>
                  <a:pt x="208747" y="106956"/>
                  <a:pt x="202549" y="107895"/>
                </a:cubicBezTo>
                <a:cubicBezTo>
                  <a:pt x="203676" y="107707"/>
                  <a:pt x="203676" y="106299"/>
                  <a:pt x="202549" y="103669"/>
                </a:cubicBezTo>
                <a:cubicBezTo>
                  <a:pt x="201235" y="100852"/>
                  <a:pt x="199450" y="99725"/>
                  <a:pt x="197196" y="100289"/>
                </a:cubicBezTo>
                <a:cubicBezTo>
                  <a:pt x="197760" y="99162"/>
                  <a:pt x="198137" y="97519"/>
                  <a:pt x="198324" y="95359"/>
                </a:cubicBezTo>
                <a:cubicBezTo>
                  <a:pt x="198511" y="93199"/>
                  <a:pt x="198605" y="91931"/>
                  <a:pt x="198605" y="91556"/>
                </a:cubicBezTo>
                <a:cubicBezTo>
                  <a:pt x="199168" y="89114"/>
                  <a:pt x="200296" y="86955"/>
                  <a:pt x="201986" y="85077"/>
                </a:cubicBezTo>
                <a:cubicBezTo>
                  <a:pt x="202174" y="84889"/>
                  <a:pt x="202831" y="84091"/>
                  <a:pt x="203958" y="82682"/>
                </a:cubicBezTo>
                <a:cubicBezTo>
                  <a:pt x="205084" y="81273"/>
                  <a:pt x="205977" y="80006"/>
                  <a:pt x="206634" y="78879"/>
                </a:cubicBezTo>
                <a:cubicBezTo>
                  <a:pt x="207292" y="77752"/>
                  <a:pt x="207338" y="77189"/>
                  <a:pt x="206775" y="77189"/>
                </a:cubicBezTo>
                <a:cubicBezTo>
                  <a:pt x="213349" y="77940"/>
                  <a:pt x="218043" y="76907"/>
                  <a:pt x="220860" y="74090"/>
                </a:cubicBezTo>
                <a:cubicBezTo>
                  <a:pt x="221800" y="73151"/>
                  <a:pt x="222880" y="71554"/>
                  <a:pt x="224100" y="69301"/>
                </a:cubicBezTo>
                <a:cubicBezTo>
                  <a:pt x="225321" y="67047"/>
                  <a:pt x="226307" y="65451"/>
                  <a:pt x="227058" y="64512"/>
                </a:cubicBezTo>
                <a:cubicBezTo>
                  <a:pt x="228748" y="63385"/>
                  <a:pt x="230063" y="62868"/>
                  <a:pt x="231002" y="62962"/>
                </a:cubicBezTo>
                <a:cubicBezTo>
                  <a:pt x="231941" y="63056"/>
                  <a:pt x="233303" y="63573"/>
                  <a:pt x="235087" y="64512"/>
                </a:cubicBezTo>
                <a:cubicBezTo>
                  <a:pt x="236871" y="65451"/>
                  <a:pt x="238233" y="65920"/>
                  <a:pt x="239172" y="65920"/>
                </a:cubicBezTo>
                <a:cubicBezTo>
                  <a:pt x="241801" y="66108"/>
                  <a:pt x="243256" y="65075"/>
                  <a:pt x="243538" y="62821"/>
                </a:cubicBezTo>
                <a:cubicBezTo>
                  <a:pt x="243820" y="60568"/>
                  <a:pt x="243116" y="58690"/>
                  <a:pt x="241425" y="57187"/>
                </a:cubicBezTo>
                <a:cubicBezTo>
                  <a:pt x="243679" y="57375"/>
                  <a:pt x="243960" y="55779"/>
                  <a:pt x="242270" y="52398"/>
                </a:cubicBezTo>
                <a:cubicBezTo>
                  <a:pt x="241332" y="51083"/>
                  <a:pt x="240580" y="50238"/>
                  <a:pt x="240017" y="49863"/>
                </a:cubicBezTo>
                <a:cubicBezTo>
                  <a:pt x="237763" y="49111"/>
                  <a:pt x="235228" y="49581"/>
                  <a:pt x="232411" y="51271"/>
                </a:cubicBezTo>
                <a:cubicBezTo>
                  <a:pt x="230908" y="52022"/>
                  <a:pt x="231097" y="52774"/>
                  <a:pt x="232974" y="53525"/>
                </a:cubicBezTo>
                <a:cubicBezTo>
                  <a:pt x="232787" y="53337"/>
                  <a:pt x="231894" y="54323"/>
                  <a:pt x="230298" y="56483"/>
                </a:cubicBezTo>
                <a:cubicBezTo>
                  <a:pt x="228702" y="58643"/>
                  <a:pt x="227153" y="60286"/>
                  <a:pt x="225649" y="61413"/>
                </a:cubicBezTo>
                <a:cubicBezTo>
                  <a:pt x="224147" y="62540"/>
                  <a:pt x="222645" y="62070"/>
                  <a:pt x="221142" y="60004"/>
                </a:cubicBezTo>
                <a:cubicBezTo>
                  <a:pt x="220955" y="59816"/>
                  <a:pt x="220438" y="58549"/>
                  <a:pt x="219593" y="56201"/>
                </a:cubicBezTo>
                <a:cubicBezTo>
                  <a:pt x="218747" y="53854"/>
                  <a:pt x="217856" y="52586"/>
                  <a:pt x="216916" y="52398"/>
                </a:cubicBezTo>
                <a:cubicBezTo>
                  <a:pt x="215415" y="52398"/>
                  <a:pt x="213912" y="53807"/>
                  <a:pt x="212409" y="56624"/>
                </a:cubicBezTo>
                <a:cubicBezTo>
                  <a:pt x="212972" y="55121"/>
                  <a:pt x="211940" y="53713"/>
                  <a:pt x="209310" y="52398"/>
                </a:cubicBezTo>
                <a:cubicBezTo>
                  <a:pt x="206681" y="51083"/>
                  <a:pt x="204427" y="50332"/>
                  <a:pt x="202549" y="50144"/>
                </a:cubicBezTo>
                <a:cubicBezTo>
                  <a:pt x="206118" y="47891"/>
                  <a:pt x="205366" y="45355"/>
                  <a:pt x="200296" y="42538"/>
                </a:cubicBezTo>
                <a:cubicBezTo>
                  <a:pt x="198982" y="41787"/>
                  <a:pt x="197056" y="41317"/>
                  <a:pt x="194520" y="41130"/>
                </a:cubicBezTo>
                <a:close/>
                <a:moveTo>
                  <a:pt x="279879" y="312558"/>
                </a:moveTo>
                <a:cubicBezTo>
                  <a:pt x="278470" y="312839"/>
                  <a:pt x="277343" y="313262"/>
                  <a:pt x="276498" y="313825"/>
                </a:cubicBezTo>
                <a:cubicBezTo>
                  <a:pt x="275653" y="314389"/>
                  <a:pt x="274574" y="315187"/>
                  <a:pt x="273259" y="316220"/>
                </a:cubicBezTo>
                <a:cubicBezTo>
                  <a:pt x="271945" y="317253"/>
                  <a:pt x="271099" y="317863"/>
                  <a:pt x="270723" y="318051"/>
                </a:cubicBezTo>
                <a:cubicBezTo>
                  <a:pt x="270348" y="318239"/>
                  <a:pt x="269550" y="318755"/>
                  <a:pt x="268329" y="319600"/>
                </a:cubicBezTo>
                <a:cubicBezTo>
                  <a:pt x="267108" y="320445"/>
                  <a:pt x="266310" y="321150"/>
                  <a:pt x="265934" y="321713"/>
                </a:cubicBezTo>
                <a:cubicBezTo>
                  <a:pt x="265371" y="322465"/>
                  <a:pt x="264807" y="323591"/>
                  <a:pt x="264244" y="325094"/>
                </a:cubicBezTo>
                <a:cubicBezTo>
                  <a:pt x="263680" y="326596"/>
                  <a:pt x="263212" y="327629"/>
                  <a:pt x="262835" y="328193"/>
                </a:cubicBezTo>
                <a:cubicBezTo>
                  <a:pt x="262460" y="327441"/>
                  <a:pt x="261380" y="326831"/>
                  <a:pt x="259596" y="326362"/>
                </a:cubicBezTo>
                <a:cubicBezTo>
                  <a:pt x="257812" y="325892"/>
                  <a:pt x="256920" y="325376"/>
                  <a:pt x="256920" y="324812"/>
                </a:cubicBezTo>
                <a:cubicBezTo>
                  <a:pt x="257296" y="326690"/>
                  <a:pt x="257671" y="329977"/>
                  <a:pt x="258046" y="334672"/>
                </a:cubicBezTo>
                <a:cubicBezTo>
                  <a:pt x="258422" y="339367"/>
                  <a:pt x="258892" y="342935"/>
                  <a:pt x="259455" y="345377"/>
                </a:cubicBezTo>
                <a:cubicBezTo>
                  <a:pt x="260770" y="351199"/>
                  <a:pt x="259643" y="355706"/>
                  <a:pt x="256074" y="358899"/>
                </a:cubicBezTo>
                <a:cubicBezTo>
                  <a:pt x="251004" y="363594"/>
                  <a:pt x="248281" y="367350"/>
                  <a:pt x="247904" y="370167"/>
                </a:cubicBezTo>
                <a:cubicBezTo>
                  <a:pt x="247154" y="374299"/>
                  <a:pt x="248281" y="376741"/>
                  <a:pt x="251285" y="377492"/>
                </a:cubicBezTo>
                <a:cubicBezTo>
                  <a:pt x="251285" y="378807"/>
                  <a:pt x="250534" y="380732"/>
                  <a:pt x="249032" y="383267"/>
                </a:cubicBezTo>
                <a:cubicBezTo>
                  <a:pt x="247529" y="385802"/>
                  <a:pt x="246872" y="387821"/>
                  <a:pt x="247060" y="389324"/>
                </a:cubicBezTo>
                <a:cubicBezTo>
                  <a:pt x="247060" y="390451"/>
                  <a:pt x="247247" y="391953"/>
                  <a:pt x="247623" y="393831"/>
                </a:cubicBezTo>
                <a:cubicBezTo>
                  <a:pt x="286312" y="387070"/>
                  <a:pt x="319272" y="369322"/>
                  <a:pt x="346503" y="340588"/>
                </a:cubicBezTo>
                <a:cubicBezTo>
                  <a:pt x="345940" y="340024"/>
                  <a:pt x="344767" y="339602"/>
                  <a:pt x="342982" y="339320"/>
                </a:cubicBezTo>
                <a:cubicBezTo>
                  <a:pt x="341198" y="339038"/>
                  <a:pt x="340024" y="338710"/>
                  <a:pt x="339460" y="338334"/>
                </a:cubicBezTo>
                <a:cubicBezTo>
                  <a:pt x="336080" y="337019"/>
                  <a:pt x="333826" y="336268"/>
                  <a:pt x="332699" y="336080"/>
                </a:cubicBezTo>
                <a:cubicBezTo>
                  <a:pt x="332888" y="334766"/>
                  <a:pt x="332653" y="333545"/>
                  <a:pt x="331995" y="332418"/>
                </a:cubicBezTo>
                <a:cubicBezTo>
                  <a:pt x="331338" y="331291"/>
                  <a:pt x="330587" y="330446"/>
                  <a:pt x="329741" y="329883"/>
                </a:cubicBezTo>
                <a:cubicBezTo>
                  <a:pt x="328897" y="329319"/>
                  <a:pt x="327723" y="328568"/>
                  <a:pt x="326220" y="327629"/>
                </a:cubicBezTo>
                <a:cubicBezTo>
                  <a:pt x="324718" y="326690"/>
                  <a:pt x="323685" y="326033"/>
                  <a:pt x="323121" y="325657"/>
                </a:cubicBezTo>
                <a:cubicBezTo>
                  <a:pt x="322746" y="325281"/>
                  <a:pt x="322089" y="324718"/>
                  <a:pt x="321149" y="323967"/>
                </a:cubicBezTo>
                <a:cubicBezTo>
                  <a:pt x="320210" y="323216"/>
                  <a:pt x="319554" y="322699"/>
                  <a:pt x="319177" y="322418"/>
                </a:cubicBezTo>
                <a:cubicBezTo>
                  <a:pt x="318802" y="322136"/>
                  <a:pt x="318098" y="321713"/>
                  <a:pt x="317065" y="321150"/>
                </a:cubicBezTo>
                <a:cubicBezTo>
                  <a:pt x="316032" y="320586"/>
                  <a:pt x="315233" y="320399"/>
                  <a:pt x="314670" y="320586"/>
                </a:cubicBezTo>
                <a:cubicBezTo>
                  <a:pt x="314107" y="320774"/>
                  <a:pt x="313168" y="320868"/>
                  <a:pt x="311853" y="320868"/>
                </a:cubicBezTo>
                <a:lnTo>
                  <a:pt x="311008" y="321150"/>
                </a:lnTo>
                <a:cubicBezTo>
                  <a:pt x="310444" y="321338"/>
                  <a:pt x="309928" y="321572"/>
                  <a:pt x="309458" y="321854"/>
                </a:cubicBezTo>
                <a:cubicBezTo>
                  <a:pt x="308990" y="322136"/>
                  <a:pt x="308472" y="322418"/>
                  <a:pt x="307909" y="322699"/>
                </a:cubicBezTo>
                <a:cubicBezTo>
                  <a:pt x="307346" y="322981"/>
                  <a:pt x="306970" y="323263"/>
                  <a:pt x="306782" y="323544"/>
                </a:cubicBezTo>
                <a:cubicBezTo>
                  <a:pt x="306595" y="323826"/>
                  <a:pt x="306595" y="324061"/>
                  <a:pt x="306782" y="324249"/>
                </a:cubicBezTo>
                <a:cubicBezTo>
                  <a:pt x="302838" y="321056"/>
                  <a:pt x="299458" y="318990"/>
                  <a:pt x="296640" y="318051"/>
                </a:cubicBezTo>
                <a:cubicBezTo>
                  <a:pt x="295702" y="317863"/>
                  <a:pt x="294668" y="317347"/>
                  <a:pt x="293542" y="316502"/>
                </a:cubicBezTo>
                <a:cubicBezTo>
                  <a:pt x="292415" y="315657"/>
                  <a:pt x="291429" y="314999"/>
                  <a:pt x="290584" y="314530"/>
                </a:cubicBezTo>
                <a:cubicBezTo>
                  <a:pt x="289738" y="314060"/>
                  <a:pt x="288800" y="313919"/>
                  <a:pt x="287767" y="314107"/>
                </a:cubicBezTo>
                <a:cubicBezTo>
                  <a:pt x="286735" y="314295"/>
                  <a:pt x="285654" y="314952"/>
                  <a:pt x="284527" y="316079"/>
                </a:cubicBezTo>
                <a:cubicBezTo>
                  <a:pt x="283588" y="317018"/>
                  <a:pt x="283025" y="318427"/>
                  <a:pt x="282837" y="320305"/>
                </a:cubicBezTo>
                <a:cubicBezTo>
                  <a:pt x="282649" y="322183"/>
                  <a:pt x="282462" y="323404"/>
                  <a:pt x="282273" y="323967"/>
                </a:cubicBezTo>
                <a:cubicBezTo>
                  <a:pt x="280959" y="323028"/>
                  <a:pt x="280959" y="321384"/>
                  <a:pt x="282273" y="319037"/>
                </a:cubicBezTo>
                <a:cubicBezTo>
                  <a:pt x="283588" y="316689"/>
                  <a:pt x="283777" y="314952"/>
                  <a:pt x="282837" y="313825"/>
                </a:cubicBezTo>
                <a:cubicBezTo>
                  <a:pt x="282273" y="312699"/>
                  <a:pt x="281287" y="312276"/>
                  <a:pt x="279879" y="3125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007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marL="0" indent="0">
              <a:buNone/>
            </a:pPr>
            <a:r>
              <a:rPr lang="zh-TW" altLang="en-US" b="1" dirty="0">
                <a:latin typeface="微軟正黑體" panose="020B0604030504040204" pitchFamily="34" charset="-120"/>
                <a:ea typeface="微軟正黑體" panose="020B0604030504040204" pitchFamily="34" charset="-120"/>
              </a:rPr>
              <a:t>現代人常常因為繁忙的生活忘記喝水，我自己也是常常忘記喝水，然而一般普遍一個人一天要攝取</a:t>
            </a:r>
            <a:r>
              <a:rPr lang="en-US" altLang="zh-TW" b="1" dirty="0">
                <a:latin typeface="微軟正黑體" panose="020B0604030504040204" pitchFamily="34" charset="-120"/>
                <a:ea typeface="微軟正黑體" panose="020B0604030504040204" pitchFamily="34" charset="-120"/>
              </a:rPr>
              <a:t>2000ml</a:t>
            </a:r>
            <a:r>
              <a:rPr lang="zh-TW" altLang="en-US" b="1" dirty="0">
                <a:latin typeface="微軟正黑體" panose="020B0604030504040204" pitchFamily="34" charset="-120"/>
                <a:ea typeface="微軟正黑體" panose="020B0604030504040204" pitchFamily="34" charset="-120"/>
              </a:rPr>
              <a:t>的水，沒喝足夠的水可能會對身體健康造成影響，所以我想到做一個自動提醒水壺，這樣就可以提醒長時間未喝水的人要喝水。</a:t>
            </a:r>
          </a:p>
          <a:p>
            <a:pPr marL="0" indent="0">
              <a:buNone/>
            </a:pPr>
            <a:endParaRPr lang="en-US" dirty="0"/>
          </a:p>
        </p:txBody>
      </p:sp>
      <p:sp>
        <p:nvSpPr>
          <p:cNvPr id="8" name="Title 7"/>
          <p:cNvSpPr>
            <a:spLocks noGrp="1"/>
          </p:cNvSpPr>
          <p:nvPr>
            <p:ph type="title"/>
          </p:nvPr>
        </p:nvSpPr>
        <p:spPr/>
        <p:txBody>
          <a:bodyPr>
            <a:normAutofit fontScale="90000"/>
          </a:bodyPr>
          <a:lstStyle/>
          <a:p>
            <a:r>
              <a:rPr lang="zh-TW" altLang="en-US" b="1" dirty="0"/>
              <a:t>動機</a:t>
            </a:r>
            <a:endParaRPr lang="en-US" b="1" dirty="0"/>
          </a:p>
        </p:txBody>
      </p:sp>
      <p:sp>
        <p:nvSpPr>
          <p:cNvPr id="3" name="Footer Placeholder 2"/>
          <p:cNvSpPr>
            <a:spLocks noGrp="1"/>
          </p:cNvSpPr>
          <p:nvPr>
            <p:ph type="ftr" sz="quarter" idx="11"/>
          </p:nvPr>
        </p:nvSpPr>
        <p:spPr/>
        <p:txBody>
          <a:bodyPr/>
          <a:lstStyle/>
          <a:p>
            <a:r>
              <a:rPr lang="zh-TW" altLang="en-US" b="1" dirty="0"/>
              <a:t>物聯網期末專案</a:t>
            </a:r>
            <a:endParaRPr lang="en-US" b="1" dirty="0"/>
          </a:p>
        </p:txBody>
      </p:sp>
      <p:sp>
        <p:nvSpPr>
          <p:cNvPr id="4" name="Slide Number Placeholder 3"/>
          <p:cNvSpPr>
            <a:spLocks noGrp="1"/>
          </p:cNvSpPr>
          <p:nvPr>
            <p:ph type="sldNum" sz="quarter" idx="12"/>
          </p:nvPr>
        </p:nvSpPr>
        <p:spPr/>
        <p:txBody>
          <a:bodyPr/>
          <a:lstStyle/>
          <a:p>
            <a:fld id="{6E18DBF4-37B7-4C4F-9728-A1C100B177EE}" type="slidenum">
              <a:rPr lang="en-US" smtClean="0"/>
              <a:t>3</a:t>
            </a:fld>
            <a:endParaRPr lang="en-US"/>
          </a:p>
        </p:txBody>
      </p:sp>
    </p:spTree>
    <p:extLst>
      <p:ext uri="{BB962C8B-B14F-4D97-AF65-F5344CB8AC3E}">
        <p14:creationId xmlns:p14="http://schemas.microsoft.com/office/powerpoint/2010/main" val="30132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zh-TW" altLang="en-US" b="1" dirty="0"/>
              <a:t>相關技術</a:t>
            </a:r>
            <a:endParaRPr lang="en-US" b="1" dirty="0"/>
          </a:p>
        </p:txBody>
      </p:sp>
      <p:sp>
        <p:nvSpPr>
          <p:cNvPr id="4" name="Footer Placeholder 3"/>
          <p:cNvSpPr>
            <a:spLocks noGrp="1"/>
          </p:cNvSpPr>
          <p:nvPr>
            <p:ph type="ftr" sz="quarter" idx="11"/>
          </p:nvPr>
        </p:nvSpPr>
        <p:spPr/>
        <p:txBody>
          <a:bodyPr/>
          <a:lstStyle/>
          <a:p>
            <a:r>
              <a:rPr lang="zh-TW" altLang="en-US" b="1" dirty="0"/>
              <a:t>物聯網期末專案</a:t>
            </a:r>
            <a:endParaRPr lang="en-US" altLang="zh-TW" b="1"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4</a:t>
            </a:fld>
            <a:endParaRPr lang="en-US"/>
          </a:p>
        </p:txBody>
      </p:sp>
      <p:sp>
        <p:nvSpPr>
          <p:cNvPr id="16" name="Text Placeholder 15"/>
          <p:cNvSpPr>
            <a:spLocks noGrp="1"/>
          </p:cNvSpPr>
          <p:nvPr>
            <p:ph type="body" sz="quarter" idx="18"/>
          </p:nvPr>
        </p:nvSpPr>
        <p:spPr/>
        <p:txBody>
          <a:bodyPr/>
          <a:lstStyle/>
          <a:p>
            <a:r>
              <a:rPr lang="en-US" dirty="0"/>
              <a:t>D1 MINI</a:t>
            </a:r>
          </a:p>
        </p:txBody>
      </p:sp>
      <p:sp>
        <p:nvSpPr>
          <p:cNvPr id="17" name="Text Placeholder 16"/>
          <p:cNvSpPr>
            <a:spLocks noGrp="1"/>
          </p:cNvSpPr>
          <p:nvPr>
            <p:ph type="body" sz="quarter" idx="22"/>
          </p:nvPr>
        </p:nvSpPr>
        <p:spPr/>
        <p:txBody>
          <a:bodyPr>
            <a:normAutofit/>
          </a:bodyPr>
          <a:lstStyle/>
          <a:p>
            <a:r>
              <a:rPr lang="zh-TW" altLang="en-US" b="1" dirty="0"/>
              <a:t>利用</a:t>
            </a:r>
            <a:r>
              <a:rPr lang="en-US" altLang="zh-TW" b="1" dirty="0"/>
              <a:t>D1</a:t>
            </a:r>
            <a:r>
              <a:rPr lang="zh-TW" altLang="en-US" b="1" dirty="0"/>
              <a:t> </a:t>
            </a:r>
            <a:r>
              <a:rPr lang="en-US" altLang="zh-TW" b="1" dirty="0"/>
              <a:t>MINI</a:t>
            </a:r>
            <a:r>
              <a:rPr lang="zh-TW" altLang="en-US" b="1" dirty="0"/>
              <a:t>連接到路由器，並讀取水位感測器的數值，再傳送到</a:t>
            </a:r>
            <a:r>
              <a:rPr lang="en-US" altLang="zh-TW" b="1" dirty="0"/>
              <a:t>IFTTT</a:t>
            </a:r>
            <a:r>
              <a:rPr lang="zh-TW" altLang="en-US" b="1" dirty="0"/>
              <a:t>。</a:t>
            </a:r>
            <a:endParaRPr lang="en-US" b="1" dirty="0"/>
          </a:p>
        </p:txBody>
      </p:sp>
      <p:sp>
        <p:nvSpPr>
          <p:cNvPr id="20" name="Text Placeholder 19"/>
          <p:cNvSpPr>
            <a:spLocks noGrp="1"/>
          </p:cNvSpPr>
          <p:nvPr>
            <p:ph type="body" sz="quarter" idx="27"/>
          </p:nvPr>
        </p:nvSpPr>
        <p:spPr/>
        <p:txBody>
          <a:bodyPr>
            <a:normAutofit/>
          </a:bodyPr>
          <a:lstStyle/>
          <a:p>
            <a:r>
              <a:rPr lang="en-US" dirty="0"/>
              <a:t>IFTTT</a:t>
            </a:r>
          </a:p>
        </p:txBody>
      </p:sp>
      <p:sp>
        <p:nvSpPr>
          <p:cNvPr id="22" name="Text Placeholder 21"/>
          <p:cNvSpPr>
            <a:spLocks noGrp="1"/>
          </p:cNvSpPr>
          <p:nvPr>
            <p:ph type="body" sz="quarter" idx="28"/>
          </p:nvPr>
        </p:nvSpPr>
        <p:spPr/>
        <p:txBody>
          <a:bodyPr>
            <a:normAutofit/>
          </a:bodyPr>
          <a:lstStyle/>
          <a:p>
            <a:r>
              <a:rPr lang="zh-TW" altLang="en-US" b="1" dirty="0"/>
              <a:t>利用</a:t>
            </a:r>
            <a:r>
              <a:rPr lang="en-US" altLang="zh-TW" b="1" dirty="0"/>
              <a:t>WEBHOOK</a:t>
            </a:r>
            <a:r>
              <a:rPr lang="zh-TW" altLang="en-US" b="1" dirty="0"/>
              <a:t>把喝水提醒傳到</a:t>
            </a:r>
            <a:r>
              <a:rPr lang="en-US" altLang="zh-TW" b="1" dirty="0"/>
              <a:t>LINE</a:t>
            </a:r>
            <a:r>
              <a:rPr lang="zh-TW" altLang="en-US" b="1" dirty="0"/>
              <a:t>的聯絡人或是群組。</a:t>
            </a:r>
            <a:endParaRPr lang="en-US" b="1" dirty="0"/>
          </a:p>
        </p:txBody>
      </p:sp>
      <p:sp>
        <p:nvSpPr>
          <p:cNvPr id="25" name="Text Placeholder 24"/>
          <p:cNvSpPr>
            <a:spLocks noGrp="1"/>
          </p:cNvSpPr>
          <p:nvPr>
            <p:ph type="body" sz="quarter" idx="36"/>
          </p:nvPr>
        </p:nvSpPr>
        <p:spPr/>
        <p:txBody>
          <a:bodyPr/>
          <a:lstStyle/>
          <a:p>
            <a:r>
              <a:rPr lang="zh-TW" altLang="en-US" dirty="0"/>
              <a:t>水位感測器</a:t>
            </a:r>
            <a:endParaRPr lang="en-US" dirty="0"/>
          </a:p>
        </p:txBody>
      </p:sp>
      <p:sp>
        <p:nvSpPr>
          <p:cNvPr id="26" name="Text Placeholder 25"/>
          <p:cNvSpPr>
            <a:spLocks noGrp="1"/>
          </p:cNvSpPr>
          <p:nvPr>
            <p:ph type="body" sz="quarter" idx="37"/>
          </p:nvPr>
        </p:nvSpPr>
        <p:spPr/>
        <p:txBody>
          <a:bodyPr>
            <a:normAutofit/>
          </a:bodyPr>
          <a:lstStyle/>
          <a:p>
            <a:r>
              <a:rPr lang="zh-TW" altLang="en-US" b="1" dirty="0"/>
              <a:t>利用高低不同的水位產生不同電阻值，再傳送到</a:t>
            </a:r>
            <a:r>
              <a:rPr lang="en-US" altLang="zh-TW" b="1" dirty="0"/>
              <a:t>D1 MINI</a:t>
            </a:r>
            <a:r>
              <a:rPr lang="zh-TW" altLang="en-US" b="1" dirty="0"/>
              <a:t>進行分析。</a:t>
            </a:r>
            <a:endParaRPr lang="en-US" b="1" dirty="0"/>
          </a:p>
        </p:txBody>
      </p:sp>
      <p:sp>
        <p:nvSpPr>
          <p:cNvPr id="27" name="Freeform 356">
            <a:extLst>
              <a:ext uri="{FF2B5EF4-FFF2-40B4-BE49-F238E27FC236}">
                <a16:creationId xmlns:a16="http://schemas.microsoft.com/office/drawing/2014/main" id="{FBF20EC9-4A05-456D-89CC-EC99DAB712A7}"/>
              </a:ext>
            </a:extLst>
          </p:cNvPr>
          <p:cNvSpPr/>
          <p:nvPr/>
        </p:nvSpPr>
        <p:spPr>
          <a:xfrm>
            <a:off x="838200" y="4303007"/>
            <a:ext cx="432153" cy="432508"/>
          </a:xfrm>
          <a:custGeom>
            <a:avLst/>
            <a:gdLst/>
            <a:ahLst/>
            <a:cxnLst/>
            <a:rect l="l" t="t" r="r" b="b"/>
            <a:pathLst>
              <a:path w="432706" h="432707">
                <a:moveTo>
                  <a:pt x="216353" y="0"/>
                </a:moveTo>
                <a:cubicBezTo>
                  <a:pt x="255605" y="0"/>
                  <a:pt x="291805" y="9672"/>
                  <a:pt x="324953" y="29016"/>
                </a:cubicBezTo>
                <a:cubicBezTo>
                  <a:pt x="358101" y="48360"/>
                  <a:pt x="384347" y="74606"/>
                  <a:pt x="403690" y="107754"/>
                </a:cubicBezTo>
                <a:cubicBezTo>
                  <a:pt x="423035" y="140902"/>
                  <a:pt x="432706" y="177102"/>
                  <a:pt x="432706" y="216354"/>
                </a:cubicBezTo>
                <a:cubicBezTo>
                  <a:pt x="432706" y="255605"/>
                  <a:pt x="423035" y="291805"/>
                  <a:pt x="403690" y="324953"/>
                </a:cubicBezTo>
                <a:cubicBezTo>
                  <a:pt x="384347" y="358101"/>
                  <a:pt x="358101" y="384347"/>
                  <a:pt x="324953" y="403691"/>
                </a:cubicBezTo>
                <a:cubicBezTo>
                  <a:pt x="291805" y="423035"/>
                  <a:pt x="255605" y="432707"/>
                  <a:pt x="216353"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3" y="0"/>
                </a:cubicBezTo>
                <a:close/>
                <a:moveTo>
                  <a:pt x="194520" y="41130"/>
                </a:moveTo>
                <a:cubicBezTo>
                  <a:pt x="191985" y="40942"/>
                  <a:pt x="190154" y="41317"/>
                  <a:pt x="189027" y="42256"/>
                </a:cubicBezTo>
                <a:cubicBezTo>
                  <a:pt x="188088" y="43571"/>
                  <a:pt x="187572" y="44651"/>
                  <a:pt x="187478" y="45496"/>
                </a:cubicBezTo>
                <a:cubicBezTo>
                  <a:pt x="187384" y="46341"/>
                  <a:pt x="187854" y="47093"/>
                  <a:pt x="188886" y="47750"/>
                </a:cubicBezTo>
                <a:cubicBezTo>
                  <a:pt x="189920" y="48407"/>
                  <a:pt x="190906" y="48924"/>
                  <a:pt x="191844" y="49299"/>
                </a:cubicBezTo>
                <a:cubicBezTo>
                  <a:pt x="192784" y="49675"/>
                  <a:pt x="193864" y="50050"/>
                  <a:pt x="195084" y="50426"/>
                </a:cubicBezTo>
                <a:cubicBezTo>
                  <a:pt x="196305" y="50802"/>
                  <a:pt x="197103" y="51083"/>
                  <a:pt x="197478" y="51271"/>
                </a:cubicBezTo>
                <a:cubicBezTo>
                  <a:pt x="200108" y="53149"/>
                  <a:pt x="200859" y="54464"/>
                  <a:pt x="199732" y="55215"/>
                </a:cubicBezTo>
                <a:cubicBezTo>
                  <a:pt x="199357" y="55403"/>
                  <a:pt x="198559" y="55732"/>
                  <a:pt x="197338" y="56201"/>
                </a:cubicBezTo>
                <a:cubicBezTo>
                  <a:pt x="196117" y="56671"/>
                  <a:pt x="195038" y="57093"/>
                  <a:pt x="194098" y="57469"/>
                </a:cubicBezTo>
                <a:cubicBezTo>
                  <a:pt x="193159" y="57844"/>
                  <a:pt x="192596" y="58220"/>
                  <a:pt x="192408" y="58596"/>
                </a:cubicBezTo>
                <a:cubicBezTo>
                  <a:pt x="191844" y="59347"/>
                  <a:pt x="191844" y="60662"/>
                  <a:pt x="192408" y="62540"/>
                </a:cubicBezTo>
                <a:cubicBezTo>
                  <a:pt x="192971" y="64418"/>
                  <a:pt x="192784" y="65732"/>
                  <a:pt x="191844" y="66484"/>
                </a:cubicBezTo>
                <a:cubicBezTo>
                  <a:pt x="190906" y="65545"/>
                  <a:pt x="190060" y="63901"/>
                  <a:pt x="189309" y="61554"/>
                </a:cubicBezTo>
                <a:cubicBezTo>
                  <a:pt x="188558" y="59206"/>
                  <a:pt x="187901" y="57657"/>
                  <a:pt x="187337" y="56905"/>
                </a:cubicBezTo>
                <a:cubicBezTo>
                  <a:pt x="188652" y="58596"/>
                  <a:pt x="186305" y="59159"/>
                  <a:pt x="180294" y="58596"/>
                </a:cubicBezTo>
                <a:lnTo>
                  <a:pt x="177477" y="58314"/>
                </a:lnTo>
                <a:cubicBezTo>
                  <a:pt x="176726" y="58314"/>
                  <a:pt x="175223" y="58502"/>
                  <a:pt x="172969" y="58877"/>
                </a:cubicBezTo>
                <a:cubicBezTo>
                  <a:pt x="170716" y="59253"/>
                  <a:pt x="168791" y="59347"/>
                  <a:pt x="167195" y="59159"/>
                </a:cubicBezTo>
                <a:cubicBezTo>
                  <a:pt x="165599" y="58971"/>
                  <a:pt x="164331" y="58220"/>
                  <a:pt x="163392" y="56905"/>
                </a:cubicBezTo>
                <a:cubicBezTo>
                  <a:pt x="162641" y="55403"/>
                  <a:pt x="162641" y="53525"/>
                  <a:pt x="163392" y="51271"/>
                </a:cubicBezTo>
                <a:cubicBezTo>
                  <a:pt x="163580" y="50520"/>
                  <a:pt x="163955" y="50332"/>
                  <a:pt x="164518" y="50708"/>
                </a:cubicBezTo>
                <a:cubicBezTo>
                  <a:pt x="163768" y="50144"/>
                  <a:pt x="162735" y="49252"/>
                  <a:pt x="161420" y="48032"/>
                </a:cubicBezTo>
                <a:cubicBezTo>
                  <a:pt x="160106" y="46811"/>
                  <a:pt x="159166" y="46013"/>
                  <a:pt x="158602" y="45637"/>
                </a:cubicBezTo>
                <a:cubicBezTo>
                  <a:pt x="149963" y="48454"/>
                  <a:pt x="141137" y="52304"/>
                  <a:pt x="132122" y="57187"/>
                </a:cubicBezTo>
                <a:cubicBezTo>
                  <a:pt x="133249" y="57375"/>
                  <a:pt x="134376" y="57281"/>
                  <a:pt x="135503" y="56905"/>
                </a:cubicBezTo>
                <a:cubicBezTo>
                  <a:pt x="136441" y="56530"/>
                  <a:pt x="137662" y="55919"/>
                  <a:pt x="139165" y="55074"/>
                </a:cubicBezTo>
                <a:cubicBezTo>
                  <a:pt x="140667" y="54229"/>
                  <a:pt x="141606" y="53713"/>
                  <a:pt x="141982" y="53525"/>
                </a:cubicBezTo>
                <a:cubicBezTo>
                  <a:pt x="148367" y="50896"/>
                  <a:pt x="152311" y="50238"/>
                  <a:pt x="153813" y="51553"/>
                </a:cubicBezTo>
                <a:lnTo>
                  <a:pt x="155222" y="50144"/>
                </a:lnTo>
                <a:cubicBezTo>
                  <a:pt x="157852" y="53149"/>
                  <a:pt x="159729" y="55497"/>
                  <a:pt x="160856" y="57187"/>
                </a:cubicBezTo>
                <a:cubicBezTo>
                  <a:pt x="159542" y="56436"/>
                  <a:pt x="156725" y="56342"/>
                  <a:pt x="152406" y="56905"/>
                </a:cubicBezTo>
                <a:cubicBezTo>
                  <a:pt x="148649" y="58032"/>
                  <a:pt x="146583" y="59159"/>
                  <a:pt x="146208" y="60286"/>
                </a:cubicBezTo>
                <a:cubicBezTo>
                  <a:pt x="147522" y="62540"/>
                  <a:pt x="147991" y="64230"/>
                  <a:pt x="147616" y="65357"/>
                </a:cubicBezTo>
                <a:cubicBezTo>
                  <a:pt x="146865" y="64793"/>
                  <a:pt x="145785" y="63854"/>
                  <a:pt x="144376" y="62540"/>
                </a:cubicBezTo>
                <a:cubicBezTo>
                  <a:pt x="142968" y="61225"/>
                  <a:pt x="141606" y="60192"/>
                  <a:pt x="140292" y="59441"/>
                </a:cubicBezTo>
                <a:cubicBezTo>
                  <a:pt x="138977" y="58690"/>
                  <a:pt x="137568" y="58220"/>
                  <a:pt x="136066" y="58032"/>
                </a:cubicBezTo>
                <a:cubicBezTo>
                  <a:pt x="133061" y="58032"/>
                  <a:pt x="130995" y="58126"/>
                  <a:pt x="129869" y="58314"/>
                </a:cubicBezTo>
                <a:cubicBezTo>
                  <a:pt x="102449" y="73339"/>
                  <a:pt x="80381" y="94185"/>
                  <a:pt x="63667" y="120854"/>
                </a:cubicBezTo>
                <a:cubicBezTo>
                  <a:pt x="64981" y="122168"/>
                  <a:pt x="66108" y="122920"/>
                  <a:pt x="67047" y="123107"/>
                </a:cubicBezTo>
                <a:cubicBezTo>
                  <a:pt x="67798" y="123295"/>
                  <a:pt x="68268" y="124140"/>
                  <a:pt x="68455" y="125643"/>
                </a:cubicBezTo>
                <a:cubicBezTo>
                  <a:pt x="68643" y="127145"/>
                  <a:pt x="68878" y="128178"/>
                  <a:pt x="69160" y="128742"/>
                </a:cubicBezTo>
                <a:cubicBezTo>
                  <a:pt x="69441" y="129305"/>
                  <a:pt x="70521" y="129023"/>
                  <a:pt x="72399" y="127896"/>
                </a:cubicBezTo>
                <a:cubicBezTo>
                  <a:pt x="74090" y="129399"/>
                  <a:pt x="74371" y="131183"/>
                  <a:pt x="73245" y="133249"/>
                </a:cubicBezTo>
                <a:cubicBezTo>
                  <a:pt x="73432" y="133061"/>
                  <a:pt x="77564" y="135597"/>
                  <a:pt x="85640" y="140855"/>
                </a:cubicBezTo>
                <a:cubicBezTo>
                  <a:pt x="89208" y="144048"/>
                  <a:pt x="91180" y="146020"/>
                  <a:pt x="91556" y="146771"/>
                </a:cubicBezTo>
                <a:cubicBezTo>
                  <a:pt x="92119" y="148837"/>
                  <a:pt x="91180" y="150527"/>
                  <a:pt x="88739" y="151842"/>
                </a:cubicBezTo>
                <a:cubicBezTo>
                  <a:pt x="88551" y="151466"/>
                  <a:pt x="87705" y="150621"/>
                  <a:pt x="86203" y="149306"/>
                </a:cubicBezTo>
                <a:cubicBezTo>
                  <a:pt x="84701" y="147992"/>
                  <a:pt x="83856" y="147616"/>
                  <a:pt x="83668" y="148180"/>
                </a:cubicBezTo>
                <a:cubicBezTo>
                  <a:pt x="83105" y="149119"/>
                  <a:pt x="83151" y="150856"/>
                  <a:pt x="83809" y="153391"/>
                </a:cubicBezTo>
                <a:cubicBezTo>
                  <a:pt x="84466" y="155927"/>
                  <a:pt x="85452" y="157100"/>
                  <a:pt x="86767" y="156913"/>
                </a:cubicBezTo>
                <a:cubicBezTo>
                  <a:pt x="85452" y="156913"/>
                  <a:pt x="84560" y="158415"/>
                  <a:pt x="84091" y="161420"/>
                </a:cubicBezTo>
                <a:cubicBezTo>
                  <a:pt x="83621" y="164425"/>
                  <a:pt x="83387" y="167759"/>
                  <a:pt x="83387" y="171421"/>
                </a:cubicBezTo>
                <a:cubicBezTo>
                  <a:pt x="83387" y="175083"/>
                  <a:pt x="83292" y="177290"/>
                  <a:pt x="83105" y="178041"/>
                </a:cubicBezTo>
                <a:lnTo>
                  <a:pt x="83668" y="178323"/>
                </a:lnTo>
                <a:cubicBezTo>
                  <a:pt x="83105" y="180576"/>
                  <a:pt x="83621" y="183816"/>
                  <a:pt x="85217" y="188042"/>
                </a:cubicBezTo>
                <a:cubicBezTo>
                  <a:pt x="86814" y="192267"/>
                  <a:pt x="88832" y="194099"/>
                  <a:pt x="91274" y="193535"/>
                </a:cubicBezTo>
                <a:cubicBezTo>
                  <a:pt x="88832" y="194099"/>
                  <a:pt x="90711" y="198136"/>
                  <a:pt x="96908" y="205649"/>
                </a:cubicBezTo>
                <a:cubicBezTo>
                  <a:pt x="98035" y="207151"/>
                  <a:pt x="98786" y="207996"/>
                  <a:pt x="99162" y="208184"/>
                </a:cubicBezTo>
                <a:cubicBezTo>
                  <a:pt x="99726" y="208560"/>
                  <a:pt x="100852" y="209264"/>
                  <a:pt x="102542" y="210297"/>
                </a:cubicBezTo>
                <a:cubicBezTo>
                  <a:pt x="104233" y="211330"/>
                  <a:pt x="105642" y="212269"/>
                  <a:pt x="106768" y="213114"/>
                </a:cubicBezTo>
                <a:cubicBezTo>
                  <a:pt x="107895" y="213959"/>
                  <a:pt x="108834" y="214945"/>
                  <a:pt x="109586" y="216072"/>
                </a:cubicBezTo>
                <a:cubicBezTo>
                  <a:pt x="110337" y="217011"/>
                  <a:pt x="111276" y="219124"/>
                  <a:pt x="112402" y="222410"/>
                </a:cubicBezTo>
                <a:cubicBezTo>
                  <a:pt x="113529" y="225697"/>
                  <a:pt x="114844" y="227904"/>
                  <a:pt x="116346" y="229031"/>
                </a:cubicBezTo>
                <a:cubicBezTo>
                  <a:pt x="115971" y="230157"/>
                  <a:pt x="116862" y="232035"/>
                  <a:pt x="119023" y="234665"/>
                </a:cubicBezTo>
                <a:cubicBezTo>
                  <a:pt x="121182" y="237294"/>
                  <a:pt x="122168" y="239454"/>
                  <a:pt x="121981" y="241144"/>
                </a:cubicBezTo>
                <a:cubicBezTo>
                  <a:pt x="121792" y="241144"/>
                  <a:pt x="121558" y="241238"/>
                  <a:pt x="121276" y="241426"/>
                </a:cubicBezTo>
                <a:cubicBezTo>
                  <a:pt x="120995" y="241614"/>
                  <a:pt x="120760" y="241708"/>
                  <a:pt x="120572" y="241708"/>
                </a:cubicBezTo>
                <a:cubicBezTo>
                  <a:pt x="121135" y="243022"/>
                  <a:pt x="122591" y="244337"/>
                  <a:pt x="124939" y="245651"/>
                </a:cubicBezTo>
                <a:cubicBezTo>
                  <a:pt x="127286" y="246966"/>
                  <a:pt x="128742" y="248187"/>
                  <a:pt x="129305" y="249314"/>
                </a:cubicBezTo>
                <a:cubicBezTo>
                  <a:pt x="129492" y="249877"/>
                  <a:pt x="129680" y="250816"/>
                  <a:pt x="129869" y="252131"/>
                </a:cubicBezTo>
                <a:cubicBezTo>
                  <a:pt x="130056" y="253445"/>
                  <a:pt x="130338" y="254478"/>
                  <a:pt x="130714" y="255230"/>
                </a:cubicBezTo>
                <a:cubicBezTo>
                  <a:pt x="131089" y="255981"/>
                  <a:pt x="131841" y="256169"/>
                  <a:pt x="132967" y="255793"/>
                </a:cubicBezTo>
                <a:cubicBezTo>
                  <a:pt x="133343" y="252037"/>
                  <a:pt x="131089" y="246215"/>
                  <a:pt x="126206" y="238327"/>
                </a:cubicBezTo>
                <a:cubicBezTo>
                  <a:pt x="123389" y="233632"/>
                  <a:pt x="121792" y="230909"/>
                  <a:pt x="121417" y="230157"/>
                </a:cubicBezTo>
                <a:cubicBezTo>
                  <a:pt x="120854" y="229218"/>
                  <a:pt x="120337" y="227763"/>
                  <a:pt x="119868" y="225791"/>
                </a:cubicBezTo>
                <a:cubicBezTo>
                  <a:pt x="119398" y="223819"/>
                  <a:pt x="118975" y="222457"/>
                  <a:pt x="118600" y="221706"/>
                </a:cubicBezTo>
                <a:cubicBezTo>
                  <a:pt x="118975" y="221706"/>
                  <a:pt x="119539" y="221847"/>
                  <a:pt x="120290" y="222129"/>
                </a:cubicBezTo>
                <a:cubicBezTo>
                  <a:pt x="121041" y="222410"/>
                  <a:pt x="121840" y="222739"/>
                  <a:pt x="122685" y="223115"/>
                </a:cubicBezTo>
                <a:cubicBezTo>
                  <a:pt x="123530" y="223490"/>
                  <a:pt x="124234" y="223866"/>
                  <a:pt x="124798" y="224241"/>
                </a:cubicBezTo>
                <a:cubicBezTo>
                  <a:pt x="125361" y="224617"/>
                  <a:pt x="125548" y="224899"/>
                  <a:pt x="125361" y="225087"/>
                </a:cubicBezTo>
                <a:cubicBezTo>
                  <a:pt x="124798" y="226401"/>
                  <a:pt x="124985" y="228045"/>
                  <a:pt x="125925" y="230017"/>
                </a:cubicBezTo>
                <a:cubicBezTo>
                  <a:pt x="126863" y="231988"/>
                  <a:pt x="127990" y="233726"/>
                  <a:pt x="129305" y="235228"/>
                </a:cubicBezTo>
                <a:cubicBezTo>
                  <a:pt x="130620" y="236731"/>
                  <a:pt x="132216" y="238515"/>
                  <a:pt x="134094" y="240581"/>
                </a:cubicBezTo>
                <a:cubicBezTo>
                  <a:pt x="135972" y="242647"/>
                  <a:pt x="137099" y="243867"/>
                  <a:pt x="137475" y="244243"/>
                </a:cubicBezTo>
                <a:cubicBezTo>
                  <a:pt x="138602" y="245370"/>
                  <a:pt x="139916" y="247201"/>
                  <a:pt x="141418" y="249736"/>
                </a:cubicBezTo>
                <a:cubicBezTo>
                  <a:pt x="142921" y="252272"/>
                  <a:pt x="142921" y="253539"/>
                  <a:pt x="141418" y="253539"/>
                </a:cubicBezTo>
                <a:cubicBezTo>
                  <a:pt x="143109" y="253539"/>
                  <a:pt x="144987" y="254478"/>
                  <a:pt x="147053" y="256356"/>
                </a:cubicBezTo>
                <a:cubicBezTo>
                  <a:pt x="149119" y="258234"/>
                  <a:pt x="150715" y="260113"/>
                  <a:pt x="151842" y="261991"/>
                </a:cubicBezTo>
                <a:cubicBezTo>
                  <a:pt x="152781" y="263493"/>
                  <a:pt x="153532" y="265935"/>
                  <a:pt x="154095" y="269315"/>
                </a:cubicBezTo>
                <a:cubicBezTo>
                  <a:pt x="154658" y="272696"/>
                  <a:pt x="155128" y="274949"/>
                  <a:pt x="155504" y="276076"/>
                </a:cubicBezTo>
                <a:cubicBezTo>
                  <a:pt x="155880" y="277391"/>
                  <a:pt x="156678" y="278658"/>
                  <a:pt x="157898" y="279879"/>
                </a:cubicBezTo>
                <a:cubicBezTo>
                  <a:pt x="159120" y="281100"/>
                  <a:pt x="160293" y="281992"/>
                  <a:pt x="161420" y="282555"/>
                </a:cubicBezTo>
                <a:cubicBezTo>
                  <a:pt x="162546" y="283119"/>
                  <a:pt x="164050" y="283870"/>
                  <a:pt x="165927" y="284809"/>
                </a:cubicBezTo>
                <a:cubicBezTo>
                  <a:pt x="167805" y="285748"/>
                  <a:pt x="169025" y="286406"/>
                  <a:pt x="169589" y="286781"/>
                </a:cubicBezTo>
                <a:cubicBezTo>
                  <a:pt x="170529" y="287157"/>
                  <a:pt x="172265" y="288143"/>
                  <a:pt x="174801" y="289739"/>
                </a:cubicBezTo>
                <a:cubicBezTo>
                  <a:pt x="177336" y="291335"/>
                  <a:pt x="179356" y="292415"/>
                  <a:pt x="180857" y="292979"/>
                </a:cubicBezTo>
                <a:cubicBezTo>
                  <a:pt x="182736" y="293730"/>
                  <a:pt x="184238" y="294106"/>
                  <a:pt x="185365" y="294106"/>
                </a:cubicBezTo>
                <a:cubicBezTo>
                  <a:pt x="186492" y="294106"/>
                  <a:pt x="187854" y="293871"/>
                  <a:pt x="189450" y="293401"/>
                </a:cubicBezTo>
                <a:cubicBezTo>
                  <a:pt x="191046" y="292932"/>
                  <a:pt x="192314" y="292603"/>
                  <a:pt x="193253" y="292415"/>
                </a:cubicBezTo>
                <a:cubicBezTo>
                  <a:pt x="196070" y="292040"/>
                  <a:pt x="198793" y="293448"/>
                  <a:pt x="201422" y="296641"/>
                </a:cubicBezTo>
                <a:cubicBezTo>
                  <a:pt x="204052" y="299834"/>
                  <a:pt x="206024" y="301806"/>
                  <a:pt x="207338" y="302557"/>
                </a:cubicBezTo>
                <a:cubicBezTo>
                  <a:pt x="214099" y="306125"/>
                  <a:pt x="219265" y="307158"/>
                  <a:pt x="222832" y="305656"/>
                </a:cubicBezTo>
                <a:cubicBezTo>
                  <a:pt x="222457" y="305844"/>
                  <a:pt x="222504" y="306548"/>
                  <a:pt x="222973" y="307769"/>
                </a:cubicBezTo>
                <a:cubicBezTo>
                  <a:pt x="223443" y="308989"/>
                  <a:pt x="224195" y="310445"/>
                  <a:pt x="225227" y="312135"/>
                </a:cubicBezTo>
                <a:cubicBezTo>
                  <a:pt x="226260" y="313825"/>
                  <a:pt x="227105" y="315187"/>
                  <a:pt x="227762" y="316220"/>
                </a:cubicBezTo>
                <a:cubicBezTo>
                  <a:pt x="228420" y="317253"/>
                  <a:pt x="228936" y="318051"/>
                  <a:pt x="229312" y="318614"/>
                </a:cubicBezTo>
                <a:cubicBezTo>
                  <a:pt x="230251" y="319741"/>
                  <a:pt x="231941" y="321150"/>
                  <a:pt x="234383" y="322840"/>
                </a:cubicBezTo>
                <a:cubicBezTo>
                  <a:pt x="236824" y="324530"/>
                  <a:pt x="238515" y="325939"/>
                  <a:pt x="239453" y="327066"/>
                </a:cubicBezTo>
                <a:cubicBezTo>
                  <a:pt x="240580" y="326314"/>
                  <a:pt x="241238" y="325469"/>
                  <a:pt x="241425" y="324530"/>
                </a:cubicBezTo>
                <a:cubicBezTo>
                  <a:pt x="240862" y="326033"/>
                  <a:pt x="241520" y="327911"/>
                  <a:pt x="243397" y="330164"/>
                </a:cubicBezTo>
                <a:cubicBezTo>
                  <a:pt x="245275" y="332418"/>
                  <a:pt x="246966" y="333357"/>
                  <a:pt x="248468" y="332982"/>
                </a:cubicBezTo>
                <a:cubicBezTo>
                  <a:pt x="251098" y="332418"/>
                  <a:pt x="252412" y="329413"/>
                  <a:pt x="252412" y="323967"/>
                </a:cubicBezTo>
                <a:cubicBezTo>
                  <a:pt x="246591" y="326784"/>
                  <a:pt x="241988" y="325094"/>
                  <a:pt x="238608" y="318896"/>
                </a:cubicBezTo>
                <a:cubicBezTo>
                  <a:pt x="238608" y="318708"/>
                  <a:pt x="238374" y="318192"/>
                  <a:pt x="237904" y="317347"/>
                </a:cubicBezTo>
                <a:cubicBezTo>
                  <a:pt x="237435" y="316502"/>
                  <a:pt x="237059" y="315703"/>
                  <a:pt x="236777" y="314952"/>
                </a:cubicBezTo>
                <a:cubicBezTo>
                  <a:pt x="236495" y="314201"/>
                  <a:pt x="236261" y="313403"/>
                  <a:pt x="236073" y="312558"/>
                </a:cubicBezTo>
                <a:cubicBezTo>
                  <a:pt x="235885" y="311713"/>
                  <a:pt x="235885" y="311008"/>
                  <a:pt x="236073" y="310445"/>
                </a:cubicBezTo>
                <a:cubicBezTo>
                  <a:pt x="236261" y="309881"/>
                  <a:pt x="236731" y="309600"/>
                  <a:pt x="237481" y="309600"/>
                </a:cubicBezTo>
                <a:cubicBezTo>
                  <a:pt x="239172" y="309600"/>
                  <a:pt x="240111" y="309271"/>
                  <a:pt x="240298" y="308614"/>
                </a:cubicBezTo>
                <a:cubicBezTo>
                  <a:pt x="240487" y="307956"/>
                  <a:pt x="240298" y="306783"/>
                  <a:pt x="239735" y="305092"/>
                </a:cubicBezTo>
                <a:cubicBezTo>
                  <a:pt x="239172" y="303402"/>
                  <a:pt x="238796" y="302181"/>
                  <a:pt x="238608" y="301430"/>
                </a:cubicBezTo>
                <a:cubicBezTo>
                  <a:pt x="238421" y="299928"/>
                  <a:pt x="237388" y="298050"/>
                  <a:pt x="235509" y="295796"/>
                </a:cubicBezTo>
                <a:cubicBezTo>
                  <a:pt x="233632" y="293542"/>
                  <a:pt x="232505" y="292134"/>
                  <a:pt x="232129" y="291570"/>
                </a:cubicBezTo>
                <a:cubicBezTo>
                  <a:pt x="231190" y="293260"/>
                  <a:pt x="229688" y="294012"/>
                  <a:pt x="227621" y="293824"/>
                </a:cubicBezTo>
                <a:cubicBezTo>
                  <a:pt x="225556" y="293636"/>
                  <a:pt x="224054" y="292791"/>
                  <a:pt x="223114" y="291289"/>
                </a:cubicBezTo>
                <a:cubicBezTo>
                  <a:pt x="223114" y="291476"/>
                  <a:pt x="222973" y="291993"/>
                  <a:pt x="222691" y="292838"/>
                </a:cubicBezTo>
                <a:cubicBezTo>
                  <a:pt x="222410" y="293683"/>
                  <a:pt x="222269" y="294293"/>
                  <a:pt x="222269" y="294669"/>
                </a:cubicBezTo>
                <a:cubicBezTo>
                  <a:pt x="219828" y="294669"/>
                  <a:pt x="218420" y="294575"/>
                  <a:pt x="218043" y="294387"/>
                </a:cubicBezTo>
                <a:cubicBezTo>
                  <a:pt x="218231" y="293824"/>
                  <a:pt x="218466" y="292181"/>
                  <a:pt x="218747" y="289457"/>
                </a:cubicBezTo>
                <a:cubicBezTo>
                  <a:pt x="219029" y="286734"/>
                  <a:pt x="219358" y="284621"/>
                  <a:pt x="219733" y="283119"/>
                </a:cubicBezTo>
                <a:cubicBezTo>
                  <a:pt x="219922" y="282368"/>
                  <a:pt x="220438" y="281241"/>
                  <a:pt x="221283" y="279738"/>
                </a:cubicBezTo>
                <a:cubicBezTo>
                  <a:pt x="222128" y="278236"/>
                  <a:pt x="222832" y="276874"/>
                  <a:pt x="223396" y="275654"/>
                </a:cubicBezTo>
                <a:cubicBezTo>
                  <a:pt x="223959" y="274433"/>
                  <a:pt x="224335" y="273259"/>
                  <a:pt x="224523" y="272132"/>
                </a:cubicBezTo>
                <a:cubicBezTo>
                  <a:pt x="224711" y="271005"/>
                  <a:pt x="224288" y="270113"/>
                  <a:pt x="223255" y="269456"/>
                </a:cubicBezTo>
                <a:cubicBezTo>
                  <a:pt x="222223" y="268799"/>
                  <a:pt x="220579" y="268564"/>
                  <a:pt x="218325" y="268752"/>
                </a:cubicBezTo>
                <a:cubicBezTo>
                  <a:pt x="214758" y="268939"/>
                  <a:pt x="212315" y="270818"/>
                  <a:pt x="211000" y="274386"/>
                </a:cubicBezTo>
                <a:cubicBezTo>
                  <a:pt x="210814" y="274949"/>
                  <a:pt x="210532" y="275935"/>
                  <a:pt x="210156" y="277344"/>
                </a:cubicBezTo>
                <a:cubicBezTo>
                  <a:pt x="209780" y="278752"/>
                  <a:pt x="209310" y="279832"/>
                  <a:pt x="208747" y="280583"/>
                </a:cubicBezTo>
                <a:cubicBezTo>
                  <a:pt x="208184" y="281335"/>
                  <a:pt x="207338" y="281992"/>
                  <a:pt x="206212" y="282555"/>
                </a:cubicBezTo>
                <a:cubicBezTo>
                  <a:pt x="204898" y="283119"/>
                  <a:pt x="202644" y="283307"/>
                  <a:pt x="199450" y="283119"/>
                </a:cubicBezTo>
                <a:cubicBezTo>
                  <a:pt x="196258" y="282931"/>
                  <a:pt x="194004" y="282462"/>
                  <a:pt x="192689" y="281710"/>
                </a:cubicBezTo>
                <a:cubicBezTo>
                  <a:pt x="190249" y="280208"/>
                  <a:pt x="188136" y="277485"/>
                  <a:pt x="186351" y="273541"/>
                </a:cubicBezTo>
                <a:cubicBezTo>
                  <a:pt x="184567" y="269597"/>
                  <a:pt x="183675" y="266122"/>
                  <a:pt x="183675" y="263117"/>
                </a:cubicBezTo>
                <a:cubicBezTo>
                  <a:pt x="183675" y="261239"/>
                  <a:pt x="183910" y="258751"/>
                  <a:pt x="184379" y="255652"/>
                </a:cubicBezTo>
                <a:cubicBezTo>
                  <a:pt x="184849" y="252553"/>
                  <a:pt x="185130" y="250206"/>
                  <a:pt x="185224" y="248609"/>
                </a:cubicBezTo>
                <a:cubicBezTo>
                  <a:pt x="185319" y="247013"/>
                  <a:pt x="184801" y="244712"/>
                  <a:pt x="183675" y="241708"/>
                </a:cubicBezTo>
                <a:cubicBezTo>
                  <a:pt x="184238" y="241332"/>
                  <a:pt x="185083" y="240440"/>
                  <a:pt x="186210" y="239031"/>
                </a:cubicBezTo>
                <a:cubicBezTo>
                  <a:pt x="187337" y="237623"/>
                  <a:pt x="188277" y="236637"/>
                  <a:pt x="189027" y="236073"/>
                </a:cubicBezTo>
                <a:cubicBezTo>
                  <a:pt x="189403" y="235886"/>
                  <a:pt x="189826" y="235745"/>
                  <a:pt x="190295" y="235651"/>
                </a:cubicBezTo>
                <a:cubicBezTo>
                  <a:pt x="190765" y="235557"/>
                  <a:pt x="191188" y="235557"/>
                  <a:pt x="191562" y="235651"/>
                </a:cubicBezTo>
                <a:cubicBezTo>
                  <a:pt x="191939" y="235745"/>
                  <a:pt x="192314" y="235604"/>
                  <a:pt x="192689" y="235228"/>
                </a:cubicBezTo>
                <a:cubicBezTo>
                  <a:pt x="193066" y="234853"/>
                  <a:pt x="193347" y="234289"/>
                  <a:pt x="193534" y="233538"/>
                </a:cubicBezTo>
                <a:cubicBezTo>
                  <a:pt x="193347" y="233350"/>
                  <a:pt x="192971" y="233068"/>
                  <a:pt x="192408" y="232693"/>
                </a:cubicBezTo>
                <a:cubicBezTo>
                  <a:pt x="191844" y="232129"/>
                  <a:pt x="191469" y="231848"/>
                  <a:pt x="191281" y="231848"/>
                </a:cubicBezTo>
                <a:cubicBezTo>
                  <a:pt x="192596" y="232411"/>
                  <a:pt x="195272" y="232270"/>
                  <a:pt x="199310" y="231425"/>
                </a:cubicBezTo>
                <a:cubicBezTo>
                  <a:pt x="203348" y="230580"/>
                  <a:pt x="205930" y="230721"/>
                  <a:pt x="207056" y="231848"/>
                </a:cubicBezTo>
                <a:cubicBezTo>
                  <a:pt x="209874" y="233914"/>
                  <a:pt x="211940" y="233726"/>
                  <a:pt x="213254" y="231284"/>
                </a:cubicBezTo>
                <a:cubicBezTo>
                  <a:pt x="213254" y="231096"/>
                  <a:pt x="213020" y="230204"/>
                  <a:pt x="212550" y="228608"/>
                </a:cubicBezTo>
                <a:cubicBezTo>
                  <a:pt x="212081" y="227012"/>
                  <a:pt x="212034" y="225744"/>
                  <a:pt x="212409" y="224805"/>
                </a:cubicBezTo>
                <a:cubicBezTo>
                  <a:pt x="213349" y="229876"/>
                  <a:pt x="216071" y="230721"/>
                  <a:pt x="220579" y="227340"/>
                </a:cubicBezTo>
                <a:cubicBezTo>
                  <a:pt x="221142" y="227904"/>
                  <a:pt x="222598" y="228373"/>
                  <a:pt x="224945" y="228749"/>
                </a:cubicBezTo>
                <a:cubicBezTo>
                  <a:pt x="227293" y="229124"/>
                  <a:pt x="228936" y="229594"/>
                  <a:pt x="229875" y="230157"/>
                </a:cubicBezTo>
                <a:cubicBezTo>
                  <a:pt x="230439" y="230533"/>
                  <a:pt x="231097" y="231049"/>
                  <a:pt x="231847" y="231707"/>
                </a:cubicBezTo>
                <a:cubicBezTo>
                  <a:pt x="232599" y="232364"/>
                  <a:pt x="233115" y="232787"/>
                  <a:pt x="233397" y="232974"/>
                </a:cubicBezTo>
                <a:cubicBezTo>
                  <a:pt x="233678" y="233162"/>
                  <a:pt x="234148" y="233115"/>
                  <a:pt x="234805" y="232834"/>
                </a:cubicBezTo>
                <a:cubicBezTo>
                  <a:pt x="235463" y="232552"/>
                  <a:pt x="236261" y="231942"/>
                  <a:pt x="237200" y="231003"/>
                </a:cubicBezTo>
                <a:cubicBezTo>
                  <a:pt x="239078" y="233632"/>
                  <a:pt x="240205" y="235886"/>
                  <a:pt x="240580" y="237764"/>
                </a:cubicBezTo>
                <a:cubicBezTo>
                  <a:pt x="242647" y="245276"/>
                  <a:pt x="244431" y="249407"/>
                  <a:pt x="245932" y="250159"/>
                </a:cubicBezTo>
                <a:cubicBezTo>
                  <a:pt x="247247" y="250722"/>
                  <a:pt x="248281" y="250910"/>
                  <a:pt x="249032" y="250722"/>
                </a:cubicBezTo>
                <a:cubicBezTo>
                  <a:pt x="249783" y="250534"/>
                  <a:pt x="250205" y="249642"/>
                  <a:pt x="250299" y="248046"/>
                </a:cubicBezTo>
                <a:cubicBezTo>
                  <a:pt x="250394" y="246450"/>
                  <a:pt x="250394" y="245135"/>
                  <a:pt x="250299" y="244102"/>
                </a:cubicBezTo>
                <a:cubicBezTo>
                  <a:pt x="250205" y="243069"/>
                  <a:pt x="250065" y="241895"/>
                  <a:pt x="249876" y="240581"/>
                </a:cubicBezTo>
                <a:lnTo>
                  <a:pt x="249595" y="238327"/>
                </a:lnTo>
                <a:cubicBezTo>
                  <a:pt x="249595" y="236637"/>
                  <a:pt x="249595" y="234946"/>
                  <a:pt x="249595" y="233256"/>
                </a:cubicBezTo>
                <a:lnTo>
                  <a:pt x="249313" y="231003"/>
                </a:lnTo>
                <a:cubicBezTo>
                  <a:pt x="246496" y="230439"/>
                  <a:pt x="244759" y="229312"/>
                  <a:pt x="244102" y="227622"/>
                </a:cubicBezTo>
                <a:cubicBezTo>
                  <a:pt x="243445" y="225932"/>
                  <a:pt x="243585" y="224194"/>
                  <a:pt x="244524" y="222410"/>
                </a:cubicBezTo>
                <a:cubicBezTo>
                  <a:pt x="245464" y="220626"/>
                  <a:pt x="246872" y="218889"/>
                  <a:pt x="248750" y="217199"/>
                </a:cubicBezTo>
                <a:cubicBezTo>
                  <a:pt x="248938" y="217011"/>
                  <a:pt x="249689" y="216682"/>
                  <a:pt x="251004" y="216213"/>
                </a:cubicBezTo>
                <a:cubicBezTo>
                  <a:pt x="252319" y="215743"/>
                  <a:pt x="253774" y="215133"/>
                  <a:pt x="255370" y="214382"/>
                </a:cubicBezTo>
                <a:cubicBezTo>
                  <a:pt x="256967" y="213630"/>
                  <a:pt x="258141" y="212879"/>
                  <a:pt x="258892" y="212128"/>
                </a:cubicBezTo>
                <a:cubicBezTo>
                  <a:pt x="262835" y="208560"/>
                  <a:pt x="264244" y="205273"/>
                  <a:pt x="263117" y="202268"/>
                </a:cubicBezTo>
                <a:cubicBezTo>
                  <a:pt x="264432" y="202268"/>
                  <a:pt x="265465" y="201423"/>
                  <a:pt x="266215" y="199733"/>
                </a:cubicBezTo>
                <a:cubicBezTo>
                  <a:pt x="266029" y="199733"/>
                  <a:pt x="265559" y="199451"/>
                  <a:pt x="264807" y="198887"/>
                </a:cubicBezTo>
                <a:cubicBezTo>
                  <a:pt x="264057" y="198324"/>
                  <a:pt x="263352" y="197855"/>
                  <a:pt x="262694" y="197479"/>
                </a:cubicBezTo>
                <a:cubicBezTo>
                  <a:pt x="262037" y="197103"/>
                  <a:pt x="261615" y="196915"/>
                  <a:pt x="261427" y="196915"/>
                </a:cubicBezTo>
                <a:cubicBezTo>
                  <a:pt x="263117" y="195976"/>
                  <a:pt x="263305" y="194474"/>
                  <a:pt x="261990" y="192408"/>
                </a:cubicBezTo>
                <a:cubicBezTo>
                  <a:pt x="262930" y="191845"/>
                  <a:pt x="263634" y="190812"/>
                  <a:pt x="264103" y="189309"/>
                </a:cubicBezTo>
                <a:cubicBezTo>
                  <a:pt x="264573" y="187807"/>
                  <a:pt x="265277" y="186868"/>
                  <a:pt x="266215" y="186492"/>
                </a:cubicBezTo>
                <a:cubicBezTo>
                  <a:pt x="267906" y="188746"/>
                  <a:pt x="269878" y="188934"/>
                  <a:pt x="272131" y="187056"/>
                </a:cubicBezTo>
                <a:cubicBezTo>
                  <a:pt x="273446" y="185553"/>
                  <a:pt x="273540" y="184051"/>
                  <a:pt x="272413" y="182548"/>
                </a:cubicBezTo>
                <a:cubicBezTo>
                  <a:pt x="273353" y="181234"/>
                  <a:pt x="275278" y="180248"/>
                  <a:pt x="278189" y="179590"/>
                </a:cubicBezTo>
                <a:cubicBezTo>
                  <a:pt x="281100" y="178933"/>
                  <a:pt x="282837" y="178041"/>
                  <a:pt x="283400" y="176914"/>
                </a:cubicBezTo>
                <a:cubicBezTo>
                  <a:pt x="284715" y="177290"/>
                  <a:pt x="285467" y="177102"/>
                  <a:pt x="285654" y="176351"/>
                </a:cubicBezTo>
                <a:cubicBezTo>
                  <a:pt x="285842" y="175599"/>
                  <a:pt x="285935" y="174473"/>
                  <a:pt x="285935" y="172970"/>
                </a:cubicBezTo>
                <a:cubicBezTo>
                  <a:pt x="285935" y="171468"/>
                  <a:pt x="286217" y="170341"/>
                  <a:pt x="286781" y="169590"/>
                </a:cubicBezTo>
                <a:cubicBezTo>
                  <a:pt x="287532" y="168651"/>
                  <a:pt x="288941" y="167805"/>
                  <a:pt x="291006" y="167054"/>
                </a:cubicBezTo>
                <a:cubicBezTo>
                  <a:pt x="293073" y="166303"/>
                  <a:pt x="294293" y="165834"/>
                  <a:pt x="294668" y="165646"/>
                </a:cubicBezTo>
                <a:lnTo>
                  <a:pt x="299458" y="162547"/>
                </a:lnTo>
                <a:cubicBezTo>
                  <a:pt x="300021" y="161796"/>
                  <a:pt x="300021" y="161420"/>
                  <a:pt x="299458" y="161420"/>
                </a:cubicBezTo>
                <a:cubicBezTo>
                  <a:pt x="302838" y="161796"/>
                  <a:pt x="305750" y="160763"/>
                  <a:pt x="308191" y="158321"/>
                </a:cubicBezTo>
                <a:cubicBezTo>
                  <a:pt x="310069" y="156255"/>
                  <a:pt x="309506" y="154377"/>
                  <a:pt x="306500" y="152687"/>
                </a:cubicBezTo>
                <a:cubicBezTo>
                  <a:pt x="307064" y="151560"/>
                  <a:pt x="306782" y="150668"/>
                  <a:pt x="305655" y="150011"/>
                </a:cubicBezTo>
                <a:cubicBezTo>
                  <a:pt x="304528" y="149353"/>
                  <a:pt x="303120" y="148837"/>
                  <a:pt x="301430" y="148461"/>
                </a:cubicBezTo>
                <a:cubicBezTo>
                  <a:pt x="301993" y="148274"/>
                  <a:pt x="303074" y="148227"/>
                  <a:pt x="304669" y="148320"/>
                </a:cubicBezTo>
                <a:cubicBezTo>
                  <a:pt x="306266" y="148414"/>
                  <a:pt x="307252" y="148274"/>
                  <a:pt x="307627" y="147898"/>
                </a:cubicBezTo>
                <a:cubicBezTo>
                  <a:pt x="310444" y="146020"/>
                  <a:pt x="309787" y="144517"/>
                  <a:pt x="305655" y="143391"/>
                </a:cubicBezTo>
                <a:cubicBezTo>
                  <a:pt x="302463" y="142452"/>
                  <a:pt x="298425" y="143578"/>
                  <a:pt x="293542" y="146771"/>
                </a:cubicBezTo>
                <a:cubicBezTo>
                  <a:pt x="293166" y="146959"/>
                  <a:pt x="292274" y="147851"/>
                  <a:pt x="290865" y="149447"/>
                </a:cubicBezTo>
                <a:cubicBezTo>
                  <a:pt x="289457" y="151044"/>
                  <a:pt x="288189" y="151936"/>
                  <a:pt x="287062" y="152124"/>
                </a:cubicBezTo>
                <a:cubicBezTo>
                  <a:pt x="287439" y="152124"/>
                  <a:pt x="287861" y="151654"/>
                  <a:pt x="288330" y="150715"/>
                </a:cubicBezTo>
                <a:cubicBezTo>
                  <a:pt x="288800" y="149776"/>
                  <a:pt x="289270" y="148743"/>
                  <a:pt x="289738" y="147616"/>
                </a:cubicBezTo>
                <a:cubicBezTo>
                  <a:pt x="290208" y="146489"/>
                  <a:pt x="290537" y="145832"/>
                  <a:pt x="290724" y="145644"/>
                </a:cubicBezTo>
                <a:cubicBezTo>
                  <a:pt x="291851" y="144330"/>
                  <a:pt x="293918" y="142921"/>
                  <a:pt x="296922" y="141419"/>
                </a:cubicBezTo>
                <a:cubicBezTo>
                  <a:pt x="299552" y="140292"/>
                  <a:pt x="304435" y="139165"/>
                  <a:pt x="311571" y="138038"/>
                </a:cubicBezTo>
                <a:cubicBezTo>
                  <a:pt x="317957" y="136536"/>
                  <a:pt x="322746" y="137569"/>
                  <a:pt x="325939" y="141137"/>
                </a:cubicBezTo>
                <a:cubicBezTo>
                  <a:pt x="325563" y="140761"/>
                  <a:pt x="326455" y="139541"/>
                  <a:pt x="328615" y="137475"/>
                </a:cubicBezTo>
                <a:cubicBezTo>
                  <a:pt x="330775" y="135409"/>
                  <a:pt x="332136" y="134282"/>
                  <a:pt x="332699" y="134094"/>
                </a:cubicBezTo>
                <a:cubicBezTo>
                  <a:pt x="333263" y="133718"/>
                  <a:pt x="334671" y="133296"/>
                  <a:pt x="336925" y="132826"/>
                </a:cubicBezTo>
                <a:cubicBezTo>
                  <a:pt x="339178" y="132357"/>
                  <a:pt x="340587" y="131653"/>
                  <a:pt x="341150" y="130714"/>
                </a:cubicBezTo>
                <a:lnTo>
                  <a:pt x="341714" y="124516"/>
                </a:lnTo>
                <a:cubicBezTo>
                  <a:pt x="339460" y="124704"/>
                  <a:pt x="337818" y="124046"/>
                  <a:pt x="336784" y="122544"/>
                </a:cubicBezTo>
                <a:cubicBezTo>
                  <a:pt x="335752" y="121041"/>
                  <a:pt x="335142" y="119070"/>
                  <a:pt x="334953" y="116628"/>
                </a:cubicBezTo>
                <a:cubicBezTo>
                  <a:pt x="334953" y="117004"/>
                  <a:pt x="334390" y="117755"/>
                  <a:pt x="333263" y="118882"/>
                </a:cubicBezTo>
                <a:cubicBezTo>
                  <a:pt x="333263" y="117567"/>
                  <a:pt x="332840" y="116816"/>
                  <a:pt x="331995" y="116628"/>
                </a:cubicBezTo>
                <a:cubicBezTo>
                  <a:pt x="331150" y="116440"/>
                  <a:pt x="330070" y="116534"/>
                  <a:pt x="328755" y="116910"/>
                </a:cubicBezTo>
                <a:cubicBezTo>
                  <a:pt x="327441" y="117285"/>
                  <a:pt x="326596" y="117379"/>
                  <a:pt x="326220" y="117191"/>
                </a:cubicBezTo>
                <a:cubicBezTo>
                  <a:pt x="324343" y="116628"/>
                  <a:pt x="322934" y="115924"/>
                  <a:pt x="321995" y="115079"/>
                </a:cubicBezTo>
                <a:cubicBezTo>
                  <a:pt x="321056" y="114233"/>
                  <a:pt x="320304" y="112684"/>
                  <a:pt x="319741" y="110431"/>
                </a:cubicBezTo>
                <a:cubicBezTo>
                  <a:pt x="319177" y="108177"/>
                  <a:pt x="318802" y="106768"/>
                  <a:pt x="318614" y="106205"/>
                </a:cubicBezTo>
                <a:cubicBezTo>
                  <a:pt x="318238" y="105266"/>
                  <a:pt x="317346" y="104280"/>
                  <a:pt x="315937" y="103247"/>
                </a:cubicBezTo>
                <a:cubicBezTo>
                  <a:pt x="314529" y="102214"/>
                  <a:pt x="313638" y="101228"/>
                  <a:pt x="313261" y="100289"/>
                </a:cubicBezTo>
                <a:cubicBezTo>
                  <a:pt x="313074" y="99913"/>
                  <a:pt x="312839" y="99397"/>
                  <a:pt x="312557" y="98740"/>
                </a:cubicBezTo>
                <a:cubicBezTo>
                  <a:pt x="312275" y="98082"/>
                  <a:pt x="311994" y="97472"/>
                  <a:pt x="311712" y="96908"/>
                </a:cubicBezTo>
                <a:cubicBezTo>
                  <a:pt x="311430" y="96345"/>
                  <a:pt x="311055" y="95828"/>
                  <a:pt x="310585" y="95359"/>
                </a:cubicBezTo>
                <a:cubicBezTo>
                  <a:pt x="310116" y="94889"/>
                  <a:pt x="309599" y="94655"/>
                  <a:pt x="309036" y="94655"/>
                </a:cubicBezTo>
                <a:cubicBezTo>
                  <a:pt x="308472" y="94655"/>
                  <a:pt x="307815" y="95124"/>
                  <a:pt x="307064" y="96063"/>
                </a:cubicBezTo>
                <a:cubicBezTo>
                  <a:pt x="306313" y="97002"/>
                  <a:pt x="305609" y="97941"/>
                  <a:pt x="304951" y="98880"/>
                </a:cubicBezTo>
                <a:cubicBezTo>
                  <a:pt x="304294" y="99819"/>
                  <a:pt x="303871" y="100289"/>
                  <a:pt x="303683" y="100289"/>
                </a:cubicBezTo>
                <a:cubicBezTo>
                  <a:pt x="303120" y="99913"/>
                  <a:pt x="302556" y="99772"/>
                  <a:pt x="301993" y="99866"/>
                </a:cubicBezTo>
                <a:cubicBezTo>
                  <a:pt x="301430" y="99960"/>
                  <a:pt x="301007" y="100054"/>
                  <a:pt x="300725" y="100148"/>
                </a:cubicBezTo>
                <a:cubicBezTo>
                  <a:pt x="300444" y="100242"/>
                  <a:pt x="300021" y="100524"/>
                  <a:pt x="299458" y="100993"/>
                </a:cubicBezTo>
                <a:cubicBezTo>
                  <a:pt x="298894" y="101463"/>
                  <a:pt x="298425" y="101791"/>
                  <a:pt x="298049" y="101979"/>
                </a:cubicBezTo>
                <a:cubicBezTo>
                  <a:pt x="297486" y="102355"/>
                  <a:pt x="296688" y="102637"/>
                  <a:pt x="295654" y="102824"/>
                </a:cubicBezTo>
                <a:cubicBezTo>
                  <a:pt x="294622" y="103012"/>
                  <a:pt x="293823" y="103200"/>
                  <a:pt x="293260" y="103388"/>
                </a:cubicBezTo>
                <a:cubicBezTo>
                  <a:pt x="296077" y="102449"/>
                  <a:pt x="295983" y="101416"/>
                  <a:pt x="292978" y="100289"/>
                </a:cubicBezTo>
                <a:cubicBezTo>
                  <a:pt x="291101" y="99538"/>
                  <a:pt x="289598" y="99256"/>
                  <a:pt x="288471" y="99444"/>
                </a:cubicBezTo>
                <a:cubicBezTo>
                  <a:pt x="290161" y="98693"/>
                  <a:pt x="290865" y="97566"/>
                  <a:pt x="290584" y="96063"/>
                </a:cubicBezTo>
                <a:cubicBezTo>
                  <a:pt x="290302" y="94561"/>
                  <a:pt x="289504" y="93246"/>
                  <a:pt x="288189" y="92119"/>
                </a:cubicBezTo>
                <a:lnTo>
                  <a:pt x="289598" y="92119"/>
                </a:lnTo>
                <a:cubicBezTo>
                  <a:pt x="289411" y="91368"/>
                  <a:pt x="288612" y="90570"/>
                  <a:pt x="287203" y="89725"/>
                </a:cubicBezTo>
                <a:cubicBezTo>
                  <a:pt x="285795" y="88880"/>
                  <a:pt x="284152" y="88081"/>
                  <a:pt x="282273" y="87330"/>
                </a:cubicBezTo>
                <a:cubicBezTo>
                  <a:pt x="280396" y="86579"/>
                  <a:pt x="279175" y="86016"/>
                  <a:pt x="278611" y="85640"/>
                </a:cubicBezTo>
                <a:cubicBezTo>
                  <a:pt x="277109" y="84701"/>
                  <a:pt x="273917" y="83809"/>
                  <a:pt x="269033" y="82964"/>
                </a:cubicBezTo>
                <a:cubicBezTo>
                  <a:pt x="264151" y="82119"/>
                  <a:pt x="261051" y="82072"/>
                  <a:pt x="259736" y="82823"/>
                </a:cubicBezTo>
                <a:cubicBezTo>
                  <a:pt x="258798" y="83950"/>
                  <a:pt x="258375" y="84936"/>
                  <a:pt x="258469" y="85781"/>
                </a:cubicBezTo>
                <a:cubicBezTo>
                  <a:pt x="258563" y="86626"/>
                  <a:pt x="258939" y="87941"/>
                  <a:pt x="259596" y="89725"/>
                </a:cubicBezTo>
                <a:cubicBezTo>
                  <a:pt x="260254" y="91509"/>
                  <a:pt x="260582" y="92683"/>
                  <a:pt x="260582" y="93246"/>
                </a:cubicBezTo>
                <a:cubicBezTo>
                  <a:pt x="260770" y="94373"/>
                  <a:pt x="260254" y="95594"/>
                  <a:pt x="259032" y="96908"/>
                </a:cubicBezTo>
                <a:cubicBezTo>
                  <a:pt x="257812" y="98223"/>
                  <a:pt x="257201" y="99350"/>
                  <a:pt x="257201" y="100289"/>
                </a:cubicBezTo>
                <a:cubicBezTo>
                  <a:pt x="257201" y="101604"/>
                  <a:pt x="258516" y="103059"/>
                  <a:pt x="261145" y="104655"/>
                </a:cubicBezTo>
                <a:cubicBezTo>
                  <a:pt x="263775" y="106252"/>
                  <a:pt x="264714" y="108271"/>
                  <a:pt x="263962" y="110712"/>
                </a:cubicBezTo>
                <a:cubicBezTo>
                  <a:pt x="263399" y="112215"/>
                  <a:pt x="261897" y="113717"/>
                  <a:pt x="259455" y="115219"/>
                </a:cubicBezTo>
                <a:cubicBezTo>
                  <a:pt x="257014" y="116722"/>
                  <a:pt x="255511" y="117849"/>
                  <a:pt x="254948" y="118600"/>
                </a:cubicBezTo>
                <a:cubicBezTo>
                  <a:pt x="254009" y="120102"/>
                  <a:pt x="253868" y="121840"/>
                  <a:pt x="254525" y="123812"/>
                </a:cubicBezTo>
                <a:cubicBezTo>
                  <a:pt x="255183" y="125784"/>
                  <a:pt x="256169" y="127333"/>
                  <a:pt x="257483" y="128460"/>
                </a:cubicBezTo>
                <a:cubicBezTo>
                  <a:pt x="257859" y="128835"/>
                  <a:pt x="258000" y="129211"/>
                  <a:pt x="257906" y="129587"/>
                </a:cubicBezTo>
                <a:cubicBezTo>
                  <a:pt x="257812" y="129962"/>
                  <a:pt x="257483" y="130385"/>
                  <a:pt x="256920" y="130854"/>
                </a:cubicBezTo>
                <a:cubicBezTo>
                  <a:pt x="256356" y="131324"/>
                  <a:pt x="255840" y="131700"/>
                  <a:pt x="255370" y="131981"/>
                </a:cubicBezTo>
                <a:cubicBezTo>
                  <a:pt x="254901" y="132263"/>
                  <a:pt x="254291" y="132592"/>
                  <a:pt x="253539" y="132967"/>
                </a:cubicBezTo>
                <a:lnTo>
                  <a:pt x="252694" y="133531"/>
                </a:lnTo>
                <a:cubicBezTo>
                  <a:pt x="250628" y="134470"/>
                  <a:pt x="248703" y="133906"/>
                  <a:pt x="246918" y="131840"/>
                </a:cubicBezTo>
                <a:cubicBezTo>
                  <a:pt x="245135" y="129775"/>
                  <a:pt x="243867" y="127333"/>
                  <a:pt x="243116" y="124516"/>
                </a:cubicBezTo>
                <a:cubicBezTo>
                  <a:pt x="241801" y="119821"/>
                  <a:pt x="240298" y="117004"/>
                  <a:pt x="238608" y="116065"/>
                </a:cubicBezTo>
                <a:cubicBezTo>
                  <a:pt x="234289" y="114562"/>
                  <a:pt x="231565" y="114656"/>
                  <a:pt x="230439" y="116346"/>
                </a:cubicBezTo>
                <a:cubicBezTo>
                  <a:pt x="229500" y="113905"/>
                  <a:pt x="225649" y="111463"/>
                  <a:pt x="218888" y="109022"/>
                </a:cubicBezTo>
                <a:cubicBezTo>
                  <a:pt x="214194" y="107332"/>
                  <a:pt x="208747" y="106956"/>
                  <a:pt x="202549" y="107895"/>
                </a:cubicBezTo>
                <a:cubicBezTo>
                  <a:pt x="203676" y="107707"/>
                  <a:pt x="203676" y="106299"/>
                  <a:pt x="202549" y="103669"/>
                </a:cubicBezTo>
                <a:cubicBezTo>
                  <a:pt x="201235" y="100852"/>
                  <a:pt x="199450" y="99725"/>
                  <a:pt x="197196" y="100289"/>
                </a:cubicBezTo>
                <a:cubicBezTo>
                  <a:pt x="197760" y="99162"/>
                  <a:pt x="198137" y="97519"/>
                  <a:pt x="198324" y="95359"/>
                </a:cubicBezTo>
                <a:cubicBezTo>
                  <a:pt x="198511" y="93199"/>
                  <a:pt x="198605" y="91931"/>
                  <a:pt x="198605" y="91556"/>
                </a:cubicBezTo>
                <a:cubicBezTo>
                  <a:pt x="199168" y="89114"/>
                  <a:pt x="200296" y="86955"/>
                  <a:pt x="201986" y="85077"/>
                </a:cubicBezTo>
                <a:cubicBezTo>
                  <a:pt x="202174" y="84889"/>
                  <a:pt x="202831" y="84091"/>
                  <a:pt x="203958" y="82682"/>
                </a:cubicBezTo>
                <a:cubicBezTo>
                  <a:pt x="205084" y="81273"/>
                  <a:pt x="205977" y="80006"/>
                  <a:pt x="206634" y="78879"/>
                </a:cubicBezTo>
                <a:cubicBezTo>
                  <a:pt x="207292" y="77752"/>
                  <a:pt x="207338" y="77189"/>
                  <a:pt x="206775" y="77189"/>
                </a:cubicBezTo>
                <a:cubicBezTo>
                  <a:pt x="213349" y="77940"/>
                  <a:pt x="218043" y="76907"/>
                  <a:pt x="220860" y="74090"/>
                </a:cubicBezTo>
                <a:cubicBezTo>
                  <a:pt x="221800" y="73151"/>
                  <a:pt x="222880" y="71554"/>
                  <a:pt x="224100" y="69301"/>
                </a:cubicBezTo>
                <a:cubicBezTo>
                  <a:pt x="225321" y="67047"/>
                  <a:pt x="226307" y="65451"/>
                  <a:pt x="227058" y="64512"/>
                </a:cubicBezTo>
                <a:cubicBezTo>
                  <a:pt x="228748" y="63385"/>
                  <a:pt x="230063" y="62868"/>
                  <a:pt x="231002" y="62962"/>
                </a:cubicBezTo>
                <a:cubicBezTo>
                  <a:pt x="231941" y="63056"/>
                  <a:pt x="233303" y="63573"/>
                  <a:pt x="235087" y="64512"/>
                </a:cubicBezTo>
                <a:cubicBezTo>
                  <a:pt x="236871" y="65451"/>
                  <a:pt x="238233" y="65920"/>
                  <a:pt x="239172" y="65920"/>
                </a:cubicBezTo>
                <a:cubicBezTo>
                  <a:pt x="241801" y="66108"/>
                  <a:pt x="243256" y="65075"/>
                  <a:pt x="243538" y="62821"/>
                </a:cubicBezTo>
                <a:cubicBezTo>
                  <a:pt x="243820" y="60568"/>
                  <a:pt x="243116" y="58690"/>
                  <a:pt x="241425" y="57187"/>
                </a:cubicBezTo>
                <a:cubicBezTo>
                  <a:pt x="243679" y="57375"/>
                  <a:pt x="243960" y="55779"/>
                  <a:pt x="242270" y="52398"/>
                </a:cubicBezTo>
                <a:cubicBezTo>
                  <a:pt x="241332" y="51083"/>
                  <a:pt x="240580" y="50238"/>
                  <a:pt x="240017" y="49863"/>
                </a:cubicBezTo>
                <a:cubicBezTo>
                  <a:pt x="237763" y="49111"/>
                  <a:pt x="235228" y="49581"/>
                  <a:pt x="232411" y="51271"/>
                </a:cubicBezTo>
                <a:cubicBezTo>
                  <a:pt x="230908" y="52022"/>
                  <a:pt x="231097" y="52774"/>
                  <a:pt x="232974" y="53525"/>
                </a:cubicBezTo>
                <a:cubicBezTo>
                  <a:pt x="232787" y="53337"/>
                  <a:pt x="231894" y="54323"/>
                  <a:pt x="230298" y="56483"/>
                </a:cubicBezTo>
                <a:cubicBezTo>
                  <a:pt x="228702" y="58643"/>
                  <a:pt x="227153" y="60286"/>
                  <a:pt x="225649" y="61413"/>
                </a:cubicBezTo>
                <a:cubicBezTo>
                  <a:pt x="224147" y="62540"/>
                  <a:pt x="222645" y="62070"/>
                  <a:pt x="221142" y="60004"/>
                </a:cubicBezTo>
                <a:cubicBezTo>
                  <a:pt x="220955" y="59816"/>
                  <a:pt x="220438" y="58549"/>
                  <a:pt x="219593" y="56201"/>
                </a:cubicBezTo>
                <a:cubicBezTo>
                  <a:pt x="218747" y="53854"/>
                  <a:pt x="217856" y="52586"/>
                  <a:pt x="216916" y="52398"/>
                </a:cubicBezTo>
                <a:cubicBezTo>
                  <a:pt x="215415" y="52398"/>
                  <a:pt x="213912" y="53807"/>
                  <a:pt x="212409" y="56624"/>
                </a:cubicBezTo>
                <a:cubicBezTo>
                  <a:pt x="212972" y="55121"/>
                  <a:pt x="211940" y="53713"/>
                  <a:pt x="209310" y="52398"/>
                </a:cubicBezTo>
                <a:cubicBezTo>
                  <a:pt x="206681" y="51083"/>
                  <a:pt x="204427" y="50332"/>
                  <a:pt x="202549" y="50144"/>
                </a:cubicBezTo>
                <a:cubicBezTo>
                  <a:pt x="206118" y="47891"/>
                  <a:pt x="205366" y="45355"/>
                  <a:pt x="200296" y="42538"/>
                </a:cubicBezTo>
                <a:cubicBezTo>
                  <a:pt x="198982" y="41787"/>
                  <a:pt x="197056" y="41317"/>
                  <a:pt x="194520" y="41130"/>
                </a:cubicBezTo>
                <a:close/>
                <a:moveTo>
                  <a:pt x="279879" y="312558"/>
                </a:moveTo>
                <a:cubicBezTo>
                  <a:pt x="278470" y="312839"/>
                  <a:pt x="277343" y="313262"/>
                  <a:pt x="276498" y="313825"/>
                </a:cubicBezTo>
                <a:cubicBezTo>
                  <a:pt x="275653" y="314389"/>
                  <a:pt x="274574" y="315187"/>
                  <a:pt x="273259" y="316220"/>
                </a:cubicBezTo>
                <a:cubicBezTo>
                  <a:pt x="271945" y="317253"/>
                  <a:pt x="271099" y="317863"/>
                  <a:pt x="270723" y="318051"/>
                </a:cubicBezTo>
                <a:cubicBezTo>
                  <a:pt x="270348" y="318239"/>
                  <a:pt x="269550" y="318755"/>
                  <a:pt x="268329" y="319600"/>
                </a:cubicBezTo>
                <a:cubicBezTo>
                  <a:pt x="267108" y="320445"/>
                  <a:pt x="266310" y="321150"/>
                  <a:pt x="265934" y="321713"/>
                </a:cubicBezTo>
                <a:cubicBezTo>
                  <a:pt x="265371" y="322465"/>
                  <a:pt x="264807" y="323591"/>
                  <a:pt x="264244" y="325094"/>
                </a:cubicBezTo>
                <a:cubicBezTo>
                  <a:pt x="263680" y="326596"/>
                  <a:pt x="263212" y="327629"/>
                  <a:pt x="262835" y="328193"/>
                </a:cubicBezTo>
                <a:cubicBezTo>
                  <a:pt x="262460" y="327441"/>
                  <a:pt x="261380" y="326831"/>
                  <a:pt x="259596" y="326362"/>
                </a:cubicBezTo>
                <a:cubicBezTo>
                  <a:pt x="257812" y="325892"/>
                  <a:pt x="256920" y="325376"/>
                  <a:pt x="256920" y="324812"/>
                </a:cubicBezTo>
                <a:cubicBezTo>
                  <a:pt x="257296" y="326690"/>
                  <a:pt x="257671" y="329977"/>
                  <a:pt x="258046" y="334672"/>
                </a:cubicBezTo>
                <a:cubicBezTo>
                  <a:pt x="258422" y="339367"/>
                  <a:pt x="258892" y="342935"/>
                  <a:pt x="259455" y="345377"/>
                </a:cubicBezTo>
                <a:cubicBezTo>
                  <a:pt x="260770" y="351199"/>
                  <a:pt x="259643" y="355706"/>
                  <a:pt x="256074" y="358899"/>
                </a:cubicBezTo>
                <a:cubicBezTo>
                  <a:pt x="251004" y="363594"/>
                  <a:pt x="248281" y="367350"/>
                  <a:pt x="247904" y="370167"/>
                </a:cubicBezTo>
                <a:cubicBezTo>
                  <a:pt x="247154" y="374299"/>
                  <a:pt x="248281" y="376741"/>
                  <a:pt x="251285" y="377492"/>
                </a:cubicBezTo>
                <a:cubicBezTo>
                  <a:pt x="251285" y="378807"/>
                  <a:pt x="250534" y="380732"/>
                  <a:pt x="249032" y="383267"/>
                </a:cubicBezTo>
                <a:cubicBezTo>
                  <a:pt x="247529" y="385802"/>
                  <a:pt x="246872" y="387821"/>
                  <a:pt x="247060" y="389324"/>
                </a:cubicBezTo>
                <a:cubicBezTo>
                  <a:pt x="247060" y="390451"/>
                  <a:pt x="247247" y="391953"/>
                  <a:pt x="247623" y="393831"/>
                </a:cubicBezTo>
                <a:cubicBezTo>
                  <a:pt x="286312" y="387070"/>
                  <a:pt x="319272" y="369322"/>
                  <a:pt x="346503" y="340588"/>
                </a:cubicBezTo>
                <a:cubicBezTo>
                  <a:pt x="345940" y="340024"/>
                  <a:pt x="344767" y="339602"/>
                  <a:pt x="342982" y="339320"/>
                </a:cubicBezTo>
                <a:cubicBezTo>
                  <a:pt x="341198" y="339038"/>
                  <a:pt x="340024" y="338710"/>
                  <a:pt x="339460" y="338334"/>
                </a:cubicBezTo>
                <a:cubicBezTo>
                  <a:pt x="336080" y="337019"/>
                  <a:pt x="333826" y="336268"/>
                  <a:pt x="332699" y="336080"/>
                </a:cubicBezTo>
                <a:cubicBezTo>
                  <a:pt x="332888" y="334766"/>
                  <a:pt x="332653" y="333545"/>
                  <a:pt x="331995" y="332418"/>
                </a:cubicBezTo>
                <a:cubicBezTo>
                  <a:pt x="331338" y="331291"/>
                  <a:pt x="330587" y="330446"/>
                  <a:pt x="329741" y="329883"/>
                </a:cubicBezTo>
                <a:cubicBezTo>
                  <a:pt x="328897" y="329319"/>
                  <a:pt x="327723" y="328568"/>
                  <a:pt x="326220" y="327629"/>
                </a:cubicBezTo>
                <a:cubicBezTo>
                  <a:pt x="324718" y="326690"/>
                  <a:pt x="323685" y="326033"/>
                  <a:pt x="323121" y="325657"/>
                </a:cubicBezTo>
                <a:cubicBezTo>
                  <a:pt x="322746" y="325281"/>
                  <a:pt x="322089" y="324718"/>
                  <a:pt x="321149" y="323967"/>
                </a:cubicBezTo>
                <a:cubicBezTo>
                  <a:pt x="320210" y="323216"/>
                  <a:pt x="319554" y="322699"/>
                  <a:pt x="319177" y="322418"/>
                </a:cubicBezTo>
                <a:cubicBezTo>
                  <a:pt x="318802" y="322136"/>
                  <a:pt x="318098" y="321713"/>
                  <a:pt x="317065" y="321150"/>
                </a:cubicBezTo>
                <a:cubicBezTo>
                  <a:pt x="316032" y="320586"/>
                  <a:pt x="315233" y="320399"/>
                  <a:pt x="314670" y="320586"/>
                </a:cubicBezTo>
                <a:cubicBezTo>
                  <a:pt x="314107" y="320774"/>
                  <a:pt x="313168" y="320868"/>
                  <a:pt x="311853" y="320868"/>
                </a:cubicBezTo>
                <a:lnTo>
                  <a:pt x="311008" y="321150"/>
                </a:lnTo>
                <a:cubicBezTo>
                  <a:pt x="310444" y="321338"/>
                  <a:pt x="309928" y="321572"/>
                  <a:pt x="309458" y="321854"/>
                </a:cubicBezTo>
                <a:cubicBezTo>
                  <a:pt x="308990" y="322136"/>
                  <a:pt x="308472" y="322418"/>
                  <a:pt x="307909" y="322699"/>
                </a:cubicBezTo>
                <a:cubicBezTo>
                  <a:pt x="307346" y="322981"/>
                  <a:pt x="306970" y="323263"/>
                  <a:pt x="306782" y="323544"/>
                </a:cubicBezTo>
                <a:cubicBezTo>
                  <a:pt x="306595" y="323826"/>
                  <a:pt x="306595" y="324061"/>
                  <a:pt x="306782" y="324249"/>
                </a:cubicBezTo>
                <a:cubicBezTo>
                  <a:pt x="302838" y="321056"/>
                  <a:pt x="299458" y="318990"/>
                  <a:pt x="296640" y="318051"/>
                </a:cubicBezTo>
                <a:cubicBezTo>
                  <a:pt x="295702" y="317863"/>
                  <a:pt x="294668" y="317347"/>
                  <a:pt x="293542" y="316502"/>
                </a:cubicBezTo>
                <a:cubicBezTo>
                  <a:pt x="292415" y="315657"/>
                  <a:pt x="291429" y="314999"/>
                  <a:pt x="290584" y="314530"/>
                </a:cubicBezTo>
                <a:cubicBezTo>
                  <a:pt x="289738" y="314060"/>
                  <a:pt x="288800" y="313919"/>
                  <a:pt x="287767" y="314107"/>
                </a:cubicBezTo>
                <a:cubicBezTo>
                  <a:pt x="286735" y="314295"/>
                  <a:pt x="285654" y="314952"/>
                  <a:pt x="284527" y="316079"/>
                </a:cubicBezTo>
                <a:cubicBezTo>
                  <a:pt x="283588" y="317018"/>
                  <a:pt x="283025" y="318427"/>
                  <a:pt x="282837" y="320305"/>
                </a:cubicBezTo>
                <a:cubicBezTo>
                  <a:pt x="282649" y="322183"/>
                  <a:pt x="282462" y="323404"/>
                  <a:pt x="282273" y="323967"/>
                </a:cubicBezTo>
                <a:cubicBezTo>
                  <a:pt x="280959" y="323028"/>
                  <a:pt x="280959" y="321384"/>
                  <a:pt x="282273" y="319037"/>
                </a:cubicBezTo>
                <a:cubicBezTo>
                  <a:pt x="283588" y="316689"/>
                  <a:pt x="283777" y="314952"/>
                  <a:pt x="282837" y="313825"/>
                </a:cubicBezTo>
                <a:cubicBezTo>
                  <a:pt x="282273" y="312699"/>
                  <a:pt x="281287" y="312276"/>
                  <a:pt x="279879" y="3125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Freeform 311">
            <a:extLst>
              <a:ext uri="{FF2B5EF4-FFF2-40B4-BE49-F238E27FC236}">
                <a16:creationId xmlns:a16="http://schemas.microsoft.com/office/drawing/2014/main" id="{2D64D942-FCBA-48EB-AD37-B85D56CF765D}"/>
              </a:ext>
            </a:extLst>
          </p:cNvPr>
          <p:cNvSpPr/>
          <p:nvPr/>
        </p:nvSpPr>
        <p:spPr>
          <a:xfrm>
            <a:off x="783880" y="1923942"/>
            <a:ext cx="540792" cy="468550"/>
          </a:xfrm>
          <a:custGeom>
            <a:avLst/>
            <a:gdLst/>
            <a:ahLst/>
            <a:cxnLst/>
            <a:rect l="l" t="t" r="r" b="b"/>
            <a:pathLst>
              <a:path w="540884" h="468766">
                <a:moveTo>
                  <a:pt x="45073" y="0"/>
                </a:moveTo>
                <a:lnTo>
                  <a:pt x="495810" y="0"/>
                </a:lnTo>
                <a:cubicBezTo>
                  <a:pt x="508206" y="0"/>
                  <a:pt x="518816" y="4413"/>
                  <a:pt x="527643" y="13241"/>
                </a:cubicBezTo>
                <a:cubicBezTo>
                  <a:pt x="536471" y="22067"/>
                  <a:pt x="540884" y="32678"/>
                  <a:pt x="540884" y="45074"/>
                </a:cubicBezTo>
                <a:lnTo>
                  <a:pt x="540884" y="351575"/>
                </a:lnTo>
                <a:cubicBezTo>
                  <a:pt x="540884" y="363970"/>
                  <a:pt x="536471" y="374581"/>
                  <a:pt x="527643" y="383408"/>
                </a:cubicBezTo>
                <a:cubicBezTo>
                  <a:pt x="518816" y="392235"/>
                  <a:pt x="508206" y="396648"/>
                  <a:pt x="495810" y="396648"/>
                </a:cubicBezTo>
                <a:lnTo>
                  <a:pt x="342560" y="396648"/>
                </a:lnTo>
                <a:cubicBezTo>
                  <a:pt x="342560" y="403597"/>
                  <a:pt x="344062" y="410875"/>
                  <a:pt x="347067" y="418481"/>
                </a:cubicBezTo>
                <a:cubicBezTo>
                  <a:pt x="350072" y="426087"/>
                  <a:pt x="353077" y="432754"/>
                  <a:pt x="356082" y="438482"/>
                </a:cubicBezTo>
                <a:cubicBezTo>
                  <a:pt x="359087" y="444210"/>
                  <a:pt x="360589" y="448295"/>
                  <a:pt x="360589" y="450737"/>
                </a:cubicBezTo>
                <a:cubicBezTo>
                  <a:pt x="360589" y="455620"/>
                  <a:pt x="358805" y="459845"/>
                  <a:pt x="355236" y="463414"/>
                </a:cubicBezTo>
                <a:cubicBezTo>
                  <a:pt x="351668" y="466982"/>
                  <a:pt x="347443" y="468766"/>
                  <a:pt x="342560" y="468766"/>
                </a:cubicBezTo>
                <a:lnTo>
                  <a:pt x="198324" y="468766"/>
                </a:lnTo>
                <a:cubicBezTo>
                  <a:pt x="193441" y="468766"/>
                  <a:pt x="189215" y="466982"/>
                  <a:pt x="185647" y="463414"/>
                </a:cubicBezTo>
                <a:cubicBezTo>
                  <a:pt x="182079" y="459845"/>
                  <a:pt x="180294" y="455620"/>
                  <a:pt x="180294" y="450737"/>
                </a:cubicBezTo>
                <a:cubicBezTo>
                  <a:pt x="180294" y="448107"/>
                  <a:pt x="181797" y="443976"/>
                  <a:pt x="184802" y="438342"/>
                </a:cubicBezTo>
                <a:cubicBezTo>
                  <a:pt x="187807" y="432707"/>
                  <a:pt x="190812" y="426134"/>
                  <a:pt x="193817" y="418622"/>
                </a:cubicBezTo>
                <a:cubicBezTo>
                  <a:pt x="196822" y="411110"/>
                  <a:pt x="198324" y="403785"/>
                  <a:pt x="198324" y="396648"/>
                </a:cubicBezTo>
                <a:lnTo>
                  <a:pt x="45073" y="396648"/>
                </a:lnTo>
                <a:cubicBezTo>
                  <a:pt x="32678" y="396648"/>
                  <a:pt x="22067" y="392235"/>
                  <a:pt x="13240" y="383408"/>
                </a:cubicBezTo>
                <a:cubicBezTo>
                  <a:pt x="4413" y="374581"/>
                  <a:pt x="0" y="363970"/>
                  <a:pt x="0" y="351575"/>
                </a:cubicBezTo>
                <a:lnTo>
                  <a:pt x="0" y="45074"/>
                </a:lnTo>
                <a:cubicBezTo>
                  <a:pt x="0" y="32678"/>
                  <a:pt x="4413" y="22067"/>
                  <a:pt x="13240" y="13241"/>
                </a:cubicBezTo>
                <a:cubicBezTo>
                  <a:pt x="22067" y="4413"/>
                  <a:pt x="32678" y="0"/>
                  <a:pt x="45073" y="0"/>
                </a:cubicBezTo>
                <a:close/>
                <a:moveTo>
                  <a:pt x="45073" y="36059"/>
                </a:moveTo>
                <a:cubicBezTo>
                  <a:pt x="42632" y="36059"/>
                  <a:pt x="40519" y="36951"/>
                  <a:pt x="38735" y="38735"/>
                </a:cubicBezTo>
                <a:cubicBezTo>
                  <a:pt x="36951" y="40519"/>
                  <a:pt x="36059" y="42632"/>
                  <a:pt x="36059" y="45074"/>
                </a:cubicBezTo>
                <a:lnTo>
                  <a:pt x="36059" y="279457"/>
                </a:lnTo>
                <a:cubicBezTo>
                  <a:pt x="36059" y="281898"/>
                  <a:pt x="36951" y="284011"/>
                  <a:pt x="38735" y="285795"/>
                </a:cubicBezTo>
                <a:cubicBezTo>
                  <a:pt x="40519" y="287579"/>
                  <a:pt x="42632" y="288471"/>
                  <a:pt x="45073" y="288471"/>
                </a:cubicBezTo>
                <a:lnTo>
                  <a:pt x="495810" y="288471"/>
                </a:lnTo>
                <a:cubicBezTo>
                  <a:pt x="498251" y="288471"/>
                  <a:pt x="500364" y="287579"/>
                  <a:pt x="502148" y="285795"/>
                </a:cubicBezTo>
                <a:cubicBezTo>
                  <a:pt x="503933" y="284011"/>
                  <a:pt x="504825" y="281898"/>
                  <a:pt x="504825" y="279457"/>
                </a:cubicBezTo>
                <a:lnTo>
                  <a:pt x="504825" y="45074"/>
                </a:lnTo>
                <a:cubicBezTo>
                  <a:pt x="504825" y="42632"/>
                  <a:pt x="503933" y="40519"/>
                  <a:pt x="502148" y="38735"/>
                </a:cubicBezTo>
                <a:cubicBezTo>
                  <a:pt x="500364" y="36951"/>
                  <a:pt x="498251" y="36059"/>
                  <a:pt x="495810" y="36059"/>
                </a:cubicBezTo>
                <a:lnTo>
                  <a:pt x="45073"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240">
            <a:extLst>
              <a:ext uri="{FF2B5EF4-FFF2-40B4-BE49-F238E27FC236}">
                <a16:creationId xmlns:a16="http://schemas.microsoft.com/office/drawing/2014/main" id="{5C019908-D848-4267-9455-9A070B817717}"/>
              </a:ext>
            </a:extLst>
          </p:cNvPr>
          <p:cNvSpPr/>
          <p:nvPr/>
        </p:nvSpPr>
        <p:spPr>
          <a:xfrm>
            <a:off x="6906896" y="1909622"/>
            <a:ext cx="504825" cy="504825"/>
          </a:xfrm>
          <a:custGeom>
            <a:avLst/>
            <a:gdLst/>
            <a:ahLst/>
            <a:cxnLst/>
            <a:rect l="l" t="t" r="r" b="b"/>
            <a:pathLst>
              <a:path w="504825" h="504825">
                <a:moveTo>
                  <a:pt x="414537" y="0"/>
                </a:moveTo>
                <a:cubicBezTo>
                  <a:pt x="439421" y="0"/>
                  <a:pt x="460690" y="8827"/>
                  <a:pt x="478344" y="26481"/>
                </a:cubicBezTo>
                <a:cubicBezTo>
                  <a:pt x="495998" y="44135"/>
                  <a:pt x="504825" y="65404"/>
                  <a:pt x="504825" y="90288"/>
                </a:cubicBezTo>
                <a:cubicBezTo>
                  <a:pt x="504825" y="115173"/>
                  <a:pt x="495998" y="136348"/>
                  <a:pt x="478344" y="153814"/>
                </a:cubicBezTo>
                <a:lnTo>
                  <a:pt x="414959" y="216635"/>
                </a:lnTo>
                <a:lnTo>
                  <a:pt x="444257" y="245933"/>
                </a:lnTo>
                <a:cubicBezTo>
                  <a:pt x="446135" y="247811"/>
                  <a:pt x="447074" y="249971"/>
                  <a:pt x="447074" y="252412"/>
                </a:cubicBezTo>
                <a:cubicBezTo>
                  <a:pt x="447074" y="254854"/>
                  <a:pt x="446135" y="257014"/>
                  <a:pt x="444257" y="258892"/>
                </a:cubicBezTo>
                <a:lnTo>
                  <a:pt x="385098" y="318051"/>
                </a:lnTo>
                <a:cubicBezTo>
                  <a:pt x="383220" y="319929"/>
                  <a:pt x="381060" y="320868"/>
                  <a:pt x="378618" y="320868"/>
                </a:cubicBezTo>
                <a:cubicBezTo>
                  <a:pt x="376177" y="320868"/>
                  <a:pt x="374017" y="319929"/>
                  <a:pt x="372139" y="318051"/>
                </a:cubicBezTo>
                <a:lnTo>
                  <a:pt x="342559" y="288471"/>
                </a:lnTo>
                <a:lnTo>
                  <a:pt x="172688" y="458343"/>
                </a:lnTo>
                <a:cubicBezTo>
                  <a:pt x="165739" y="465292"/>
                  <a:pt x="157288" y="468766"/>
                  <a:pt x="147334" y="468766"/>
                </a:cubicBezTo>
                <a:lnTo>
                  <a:pt x="90147" y="468766"/>
                </a:lnTo>
                <a:lnTo>
                  <a:pt x="18029" y="504825"/>
                </a:lnTo>
                <a:lnTo>
                  <a:pt x="0" y="486796"/>
                </a:lnTo>
                <a:lnTo>
                  <a:pt x="36059" y="414678"/>
                </a:lnTo>
                <a:lnTo>
                  <a:pt x="36059" y="357490"/>
                </a:lnTo>
                <a:cubicBezTo>
                  <a:pt x="36059" y="347537"/>
                  <a:pt x="39533" y="339085"/>
                  <a:pt x="46482" y="332136"/>
                </a:cubicBezTo>
                <a:lnTo>
                  <a:pt x="216353" y="162265"/>
                </a:lnTo>
                <a:lnTo>
                  <a:pt x="186774" y="132686"/>
                </a:lnTo>
                <a:cubicBezTo>
                  <a:pt x="184895" y="130807"/>
                  <a:pt x="183957" y="128648"/>
                  <a:pt x="183957" y="126206"/>
                </a:cubicBezTo>
                <a:cubicBezTo>
                  <a:pt x="183957" y="123765"/>
                  <a:pt x="184895" y="121605"/>
                  <a:pt x="186774" y="119727"/>
                </a:cubicBezTo>
                <a:lnTo>
                  <a:pt x="245933" y="60568"/>
                </a:lnTo>
                <a:cubicBezTo>
                  <a:pt x="247811" y="58690"/>
                  <a:pt x="249971" y="57751"/>
                  <a:pt x="252412" y="57751"/>
                </a:cubicBezTo>
                <a:cubicBezTo>
                  <a:pt x="254854" y="57751"/>
                  <a:pt x="257014" y="58690"/>
                  <a:pt x="258891" y="60568"/>
                </a:cubicBezTo>
                <a:lnTo>
                  <a:pt x="288190" y="89866"/>
                </a:lnTo>
                <a:lnTo>
                  <a:pt x="351011" y="26481"/>
                </a:lnTo>
                <a:cubicBezTo>
                  <a:pt x="368477" y="8827"/>
                  <a:pt x="389652" y="0"/>
                  <a:pt x="414537" y="0"/>
                </a:cubicBezTo>
                <a:close/>
                <a:moveTo>
                  <a:pt x="252412" y="198324"/>
                </a:moveTo>
                <a:lnTo>
                  <a:pt x="90147" y="360589"/>
                </a:lnTo>
                <a:lnTo>
                  <a:pt x="90147" y="414678"/>
                </a:lnTo>
                <a:lnTo>
                  <a:pt x="144235" y="414678"/>
                </a:lnTo>
                <a:lnTo>
                  <a:pt x="306501" y="252412"/>
                </a:lnTo>
                <a:lnTo>
                  <a:pt x="252412" y="1983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8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0DA736D-F304-413A-A6E6-E5F6FDF7B2D4}"/>
              </a:ext>
            </a:extLst>
          </p:cNvPr>
          <p:cNvSpPr>
            <a:spLocks noGrp="1"/>
          </p:cNvSpPr>
          <p:nvPr>
            <p:ph type="title"/>
          </p:nvPr>
        </p:nvSpPr>
        <p:spPr/>
        <p:txBody>
          <a:bodyPr>
            <a:normAutofit fontScale="90000"/>
          </a:bodyPr>
          <a:lstStyle/>
          <a:p>
            <a:r>
              <a:rPr lang="zh-TW" altLang="en-US" b="1" dirty="0"/>
              <a:t>開發及研究方法示意圖</a:t>
            </a:r>
          </a:p>
        </p:txBody>
      </p:sp>
      <p:sp>
        <p:nvSpPr>
          <p:cNvPr id="5" name="頁尾版面配置區 4">
            <a:extLst>
              <a:ext uri="{FF2B5EF4-FFF2-40B4-BE49-F238E27FC236}">
                <a16:creationId xmlns:a16="http://schemas.microsoft.com/office/drawing/2014/main" id="{633295C7-E1B9-4830-982E-73FBF447F5EA}"/>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6" name="投影片編號版面配置區 5">
            <a:extLst>
              <a:ext uri="{FF2B5EF4-FFF2-40B4-BE49-F238E27FC236}">
                <a16:creationId xmlns:a16="http://schemas.microsoft.com/office/drawing/2014/main" id="{C9F70180-AC87-4AB4-9A08-DD01438C9BE2}"/>
              </a:ext>
            </a:extLst>
          </p:cNvPr>
          <p:cNvSpPr>
            <a:spLocks noGrp="1"/>
          </p:cNvSpPr>
          <p:nvPr>
            <p:ph type="sldNum" sz="quarter" idx="12"/>
          </p:nvPr>
        </p:nvSpPr>
        <p:spPr/>
        <p:txBody>
          <a:bodyPr/>
          <a:lstStyle/>
          <a:p>
            <a:fld id="{6E18DBF4-37B7-4C4F-9728-A1C100B177EE}" type="slidenum">
              <a:rPr lang="en-US" smtClean="0"/>
              <a:pPr/>
              <a:t>5</a:t>
            </a:fld>
            <a:endParaRPr lang="en-US"/>
          </a:p>
        </p:txBody>
      </p:sp>
      <p:pic>
        <p:nvPicPr>
          <p:cNvPr id="8" name="圖片 7" descr="一張含有 電子用品, 電路 的圖片&#10;&#10;自動產生的描述">
            <a:extLst>
              <a:ext uri="{FF2B5EF4-FFF2-40B4-BE49-F238E27FC236}">
                <a16:creationId xmlns:a16="http://schemas.microsoft.com/office/drawing/2014/main" id="{6AC8BD29-920E-4F80-8D57-04F7C3926DB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03263" y="2038427"/>
            <a:ext cx="1567694" cy="1122187"/>
          </a:xfrm>
          <a:prstGeom prst="rect">
            <a:avLst/>
          </a:prstGeom>
        </p:spPr>
      </p:pic>
      <p:cxnSp>
        <p:nvCxnSpPr>
          <p:cNvPr id="12" name="直線單箭頭接點 11">
            <a:extLst>
              <a:ext uri="{FF2B5EF4-FFF2-40B4-BE49-F238E27FC236}">
                <a16:creationId xmlns:a16="http://schemas.microsoft.com/office/drawing/2014/main" id="{C601550E-7AEA-46C8-94AE-EDFD722D345E}"/>
              </a:ext>
            </a:extLst>
          </p:cNvPr>
          <p:cNvCxnSpPr>
            <a:cxnSpLocks/>
          </p:cNvCxnSpPr>
          <p:nvPr/>
        </p:nvCxnSpPr>
        <p:spPr>
          <a:xfrm flipV="1">
            <a:off x="3179130" y="2557775"/>
            <a:ext cx="2255893" cy="842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F21C19A-9A77-42D4-B58C-2C98924D2086}"/>
              </a:ext>
            </a:extLst>
          </p:cNvPr>
          <p:cNvCxnSpPr>
            <a:cxnSpLocks/>
          </p:cNvCxnSpPr>
          <p:nvPr/>
        </p:nvCxnSpPr>
        <p:spPr>
          <a:xfrm flipV="1">
            <a:off x="6870957" y="2361291"/>
            <a:ext cx="206588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F47392B9-EBA7-47CB-930F-500B456DB627}"/>
              </a:ext>
            </a:extLst>
          </p:cNvPr>
          <p:cNvCxnSpPr>
            <a:cxnSpLocks/>
          </p:cNvCxnSpPr>
          <p:nvPr/>
        </p:nvCxnSpPr>
        <p:spPr>
          <a:xfrm flipH="1">
            <a:off x="3178177" y="2743838"/>
            <a:ext cx="2256846" cy="85063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5" name="直線單箭頭接點 14">
            <a:extLst>
              <a:ext uri="{FF2B5EF4-FFF2-40B4-BE49-F238E27FC236}">
                <a16:creationId xmlns:a16="http://schemas.microsoft.com/office/drawing/2014/main" id="{A4F244D9-3411-44A4-ABD7-135A4CD4036A}"/>
              </a:ext>
            </a:extLst>
          </p:cNvPr>
          <p:cNvCxnSpPr>
            <a:cxnSpLocks/>
          </p:cNvCxnSpPr>
          <p:nvPr/>
        </p:nvCxnSpPr>
        <p:spPr>
          <a:xfrm flipH="1">
            <a:off x="6870957" y="2557774"/>
            <a:ext cx="20658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文字方塊 15">
            <a:extLst>
              <a:ext uri="{FF2B5EF4-FFF2-40B4-BE49-F238E27FC236}">
                <a16:creationId xmlns:a16="http://schemas.microsoft.com/office/drawing/2014/main" id="{92F57FE0-26E4-49EF-A2F0-39FAA116C026}"/>
              </a:ext>
            </a:extLst>
          </p:cNvPr>
          <p:cNvSpPr txBox="1"/>
          <p:nvPr/>
        </p:nvSpPr>
        <p:spPr>
          <a:xfrm rot="20330343">
            <a:off x="3519075" y="2532322"/>
            <a:ext cx="1451285" cy="384721"/>
          </a:xfrm>
          <a:prstGeom prst="rect">
            <a:avLst/>
          </a:prstGeom>
          <a:noFill/>
        </p:spPr>
        <p:txBody>
          <a:bodyPr wrap="square" rtlCol="0">
            <a:spAutoFit/>
          </a:bodyPr>
          <a:lstStyle/>
          <a:p>
            <a:pPr algn="ctr"/>
            <a:r>
              <a:rPr lang="zh-TW" altLang="en-US" sz="1900" b="1" dirty="0">
                <a:solidFill>
                  <a:srgbClr val="273339"/>
                </a:solidFill>
              </a:rPr>
              <a:t>電腦連線</a:t>
            </a:r>
          </a:p>
        </p:txBody>
      </p:sp>
      <p:sp>
        <p:nvSpPr>
          <p:cNvPr id="17" name="文字方塊 16">
            <a:extLst>
              <a:ext uri="{FF2B5EF4-FFF2-40B4-BE49-F238E27FC236}">
                <a16:creationId xmlns:a16="http://schemas.microsoft.com/office/drawing/2014/main" id="{18B2D01B-9BF7-43BE-A7F3-E6BA4D87F16F}"/>
              </a:ext>
            </a:extLst>
          </p:cNvPr>
          <p:cNvSpPr txBox="1"/>
          <p:nvPr/>
        </p:nvSpPr>
        <p:spPr>
          <a:xfrm>
            <a:off x="6958768" y="1933367"/>
            <a:ext cx="1890261" cy="384721"/>
          </a:xfrm>
          <a:prstGeom prst="rect">
            <a:avLst/>
          </a:prstGeom>
          <a:noFill/>
        </p:spPr>
        <p:txBody>
          <a:bodyPr wrap="none" rtlCol="0">
            <a:spAutoFit/>
          </a:bodyPr>
          <a:lstStyle/>
          <a:p>
            <a:r>
              <a:rPr lang="zh-TW" altLang="en-US" sz="1900" b="1" dirty="0"/>
              <a:t>利用水位感測器</a:t>
            </a:r>
          </a:p>
        </p:txBody>
      </p:sp>
      <p:sp>
        <p:nvSpPr>
          <p:cNvPr id="18" name="文字方塊 17">
            <a:extLst>
              <a:ext uri="{FF2B5EF4-FFF2-40B4-BE49-F238E27FC236}">
                <a16:creationId xmlns:a16="http://schemas.microsoft.com/office/drawing/2014/main" id="{9D80B58D-C6C0-4ACE-90DA-1A090BBB8FB8}"/>
              </a:ext>
            </a:extLst>
          </p:cNvPr>
          <p:cNvSpPr txBox="1"/>
          <p:nvPr/>
        </p:nvSpPr>
        <p:spPr>
          <a:xfrm>
            <a:off x="7327952" y="2599520"/>
            <a:ext cx="1159292" cy="384721"/>
          </a:xfrm>
          <a:prstGeom prst="rect">
            <a:avLst/>
          </a:prstGeom>
          <a:noFill/>
        </p:spPr>
        <p:txBody>
          <a:bodyPr wrap="none" rtlCol="0">
            <a:spAutoFit/>
          </a:bodyPr>
          <a:lstStyle/>
          <a:p>
            <a:r>
              <a:rPr lang="zh-TW" altLang="en-US" sz="1900" b="1" dirty="0">
                <a:solidFill>
                  <a:srgbClr val="273339"/>
                </a:solidFill>
              </a:rPr>
              <a:t>資料回傳</a:t>
            </a:r>
          </a:p>
        </p:txBody>
      </p:sp>
      <p:sp>
        <p:nvSpPr>
          <p:cNvPr id="19" name="文字方塊 18">
            <a:extLst>
              <a:ext uri="{FF2B5EF4-FFF2-40B4-BE49-F238E27FC236}">
                <a16:creationId xmlns:a16="http://schemas.microsoft.com/office/drawing/2014/main" id="{55486A08-8AF5-4C76-B974-8E7F06FDBE87}"/>
              </a:ext>
            </a:extLst>
          </p:cNvPr>
          <p:cNvSpPr txBox="1"/>
          <p:nvPr/>
        </p:nvSpPr>
        <p:spPr>
          <a:xfrm rot="20347601">
            <a:off x="3947392" y="3186167"/>
            <a:ext cx="1159292" cy="384721"/>
          </a:xfrm>
          <a:prstGeom prst="rect">
            <a:avLst/>
          </a:prstGeom>
          <a:noFill/>
        </p:spPr>
        <p:txBody>
          <a:bodyPr wrap="none" rtlCol="0">
            <a:spAutoFit/>
          </a:bodyPr>
          <a:lstStyle/>
          <a:p>
            <a:r>
              <a:rPr lang="zh-TW" altLang="en-US" sz="1900" b="1" dirty="0">
                <a:solidFill>
                  <a:srgbClr val="273339"/>
                </a:solidFill>
              </a:rPr>
              <a:t>數據分析</a:t>
            </a:r>
          </a:p>
        </p:txBody>
      </p:sp>
      <p:sp>
        <p:nvSpPr>
          <p:cNvPr id="20" name="文字方塊 19">
            <a:extLst>
              <a:ext uri="{FF2B5EF4-FFF2-40B4-BE49-F238E27FC236}">
                <a16:creationId xmlns:a16="http://schemas.microsoft.com/office/drawing/2014/main" id="{ED4D4CC8-3B69-48A6-B722-CAF5C16CB2E0}"/>
              </a:ext>
            </a:extLst>
          </p:cNvPr>
          <p:cNvSpPr txBox="1"/>
          <p:nvPr/>
        </p:nvSpPr>
        <p:spPr>
          <a:xfrm rot="1397226">
            <a:off x="3665071" y="4251321"/>
            <a:ext cx="1159292" cy="384721"/>
          </a:xfrm>
          <a:prstGeom prst="rect">
            <a:avLst/>
          </a:prstGeom>
          <a:noFill/>
        </p:spPr>
        <p:txBody>
          <a:bodyPr wrap="none" rtlCol="0">
            <a:spAutoFit/>
          </a:bodyPr>
          <a:lstStyle/>
          <a:p>
            <a:r>
              <a:rPr lang="zh-TW" altLang="en-US" sz="1900" b="1" dirty="0"/>
              <a:t>傳送結果</a:t>
            </a:r>
          </a:p>
        </p:txBody>
      </p:sp>
      <p:pic>
        <p:nvPicPr>
          <p:cNvPr id="21" name="圖片 20">
            <a:extLst>
              <a:ext uri="{FF2B5EF4-FFF2-40B4-BE49-F238E27FC236}">
                <a16:creationId xmlns:a16="http://schemas.microsoft.com/office/drawing/2014/main" id="{E8870CE0-80E4-495F-933F-2D6B7364384D}"/>
              </a:ext>
            </a:extLst>
          </p:cNvPr>
          <p:cNvPicPr>
            <a:picLocks noChangeAspect="1"/>
          </p:cNvPicPr>
          <p:nvPr/>
        </p:nvPicPr>
        <p:blipFill>
          <a:blip r:embed="rId4"/>
          <a:stretch>
            <a:fillRect/>
          </a:stretch>
        </p:blipFill>
        <p:spPr>
          <a:xfrm>
            <a:off x="5671948" y="4369944"/>
            <a:ext cx="848103" cy="825324"/>
          </a:xfrm>
          <a:prstGeom prst="rect">
            <a:avLst/>
          </a:prstGeom>
        </p:spPr>
      </p:pic>
      <p:sp>
        <p:nvSpPr>
          <p:cNvPr id="23" name="Freeform 311">
            <a:extLst>
              <a:ext uri="{FF2B5EF4-FFF2-40B4-BE49-F238E27FC236}">
                <a16:creationId xmlns:a16="http://schemas.microsoft.com/office/drawing/2014/main" id="{A4723B2D-EFA6-480B-A714-E39266984D59}"/>
              </a:ext>
            </a:extLst>
          </p:cNvPr>
          <p:cNvSpPr/>
          <p:nvPr/>
        </p:nvSpPr>
        <p:spPr>
          <a:xfrm>
            <a:off x="2053170" y="3151743"/>
            <a:ext cx="874416" cy="757192"/>
          </a:xfrm>
          <a:custGeom>
            <a:avLst/>
            <a:gdLst/>
            <a:ahLst/>
            <a:cxnLst/>
            <a:rect l="l" t="t" r="r" b="b"/>
            <a:pathLst>
              <a:path w="540884" h="468766">
                <a:moveTo>
                  <a:pt x="45073" y="0"/>
                </a:moveTo>
                <a:lnTo>
                  <a:pt x="495810" y="0"/>
                </a:lnTo>
                <a:cubicBezTo>
                  <a:pt x="508206" y="0"/>
                  <a:pt x="518816" y="4413"/>
                  <a:pt x="527643" y="13241"/>
                </a:cubicBezTo>
                <a:cubicBezTo>
                  <a:pt x="536471" y="22067"/>
                  <a:pt x="540884" y="32678"/>
                  <a:pt x="540884" y="45074"/>
                </a:cubicBezTo>
                <a:lnTo>
                  <a:pt x="540884" y="351575"/>
                </a:lnTo>
                <a:cubicBezTo>
                  <a:pt x="540884" y="363970"/>
                  <a:pt x="536471" y="374581"/>
                  <a:pt x="527643" y="383408"/>
                </a:cubicBezTo>
                <a:cubicBezTo>
                  <a:pt x="518816" y="392235"/>
                  <a:pt x="508206" y="396648"/>
                  <a:pt x="495810" y="396648"/>
                </a:cubicBezTo>
                <a:lnTo>
                  <a:pt x="342560" y="396648"/>
                </a:lnTo>
                <a:cubicBezTo>
                  <a:pt x="342560" y="403597"/>
                  <a:pt x="344062" y="410875"/>
                  <a:pt x="347067" y="418481"/>
                </a:cubicBezTo>
                <a:cubicBezTo>
                  <a:pt x="350072" y="426087"/>
                  <a:pt x="353077" y="432754"/>
                  <a:pt x="356082" y="438482"/>
                </a:cubicBezTo>
                <a:cubicBezTo>
                  <a:pt x="359087" y="444210"/>
                  <a:pt x="360589" y="448295"/>
                  <a:pt x="360589" y="450737"/>
                </a:cubicBezTo>
                <a:cubicBezTo>
                  <a:pt x="360589" y="455620"/>
                  <a:pt x="358805" y="459845"/>
                  <a:pt x="355236" y="463414"/>
                </a:cubicBezTo>
                <a:cubicBezTo>
                  <a:pt x="351668" y="466982"/>
                  <a:pt x="347443" y="468766"/>
                  <a:pt x="342560" y="468766"/>
                </a:cubicBezTo>
                <a:lnTo>
                  <a:pt x="198324" y="468766"/>
                </a:lnTo>
                <a:cubicBezTo>
                  <a:pt x="193441" y="468766"/>
                  <a:pt x="189215" y="466982"/>
                  <a:pt x="185647" y="463414"/>
                </a:cubicBezTo>
                <a:cubicBezTo>
                  <a:pt x="182079" y="459845"/>
                  <a:pt x="180294" y="455620"/>
                  <a:pt x="180294" y="450737"/>
                </a:cubicBezTo>
                <a:cubicBezTo>
                  <a:pt x="180294" y="448107"/>
                  <a:pt x="181797" y="443976"/>
                  <a:pt x="184802" y="438342"/>
                </a:cubicBezTo>
                <a:cubicBezTo>
                  <a:pt x="187807" y="432707"/>
                  <a:pt x="190812" y="426134"/>
                  <a:pt x="193817" y="418622"/>
                </a:cubicBezTo>
                <a:cubicBezTo>
                  <a:pt x="196822" y="411110"/>
                  <a:pt x="198324" y="403785"/>
                  <a:pt x="198324" y="396648"/>
                </a:cubicBezTo>
                <a:lnTo>
                  <a:pt x="45073" y="396648"/>
                </a:lnTo>
                <a:cubicBezTo>
                  <a:pt x="32678" y="396648"/>
                  <a:pt x="22067" y="392235"/>
                  <a:pt x="13240" y="383408"/>
                </a:cubicBezTo>
                <a:cubicBezTo>
                  <a:pt x="4413" y="374581"/>
                  <a:pt x="0" y="363970"/>
                  <a:pt x="0" y="351575"/>
                </a:cubicBezTo>
                <a:lnTo>
                  <a:pt x="0" y="45074"/>
                </a:lnTo>
                <a:cubicBezTo>
                  <a:pt x="0" y="32678"/>
                  <a:pt x="4413" y="22067"/>
                  <a:pt x="13240" y="13241"/>
                </a:cubicBezTo>
                <a:cubicBezTo>
                  <a:pt x="22067" y="4413"/>
                  <a:pt x="32678" y="0"/>
                  <a:pt x="45073" y="0"/>
                </a:cubicBezTo>
                <a:close/>
                <a:moveTo>
                  <a:pt x="45073" y="36059"/>
                </a:moveTo>
                <a:cubicBezTo>
                  <a:pt x="42632" y="36059"/>
                  <a:pt x="40519" y="36951"/>
                  <a:pt x="38735" y="38735"/>
                </a:cubicBezTo>
                <a:cubicBezTo>
                  <a:pt x="36951" y="40519"/>
                  <a:pt x="36059" y="42632"/>
                  <a:pt x="36059" y="45074"/>
                </a:cubicBezTo>
                <a:lnTo>
                  <a:pt x="36059" y="279457"/>
                </a:lnTo>
                <a:cubicBezTo>
                  <a:pt x="36059" y="281898"/>
                  <a:pt x="36951" y="284011"/>
                  <a:pt x="38735" y="285795"/>
                </a:cubicBezTo>
                <a:cubicBezTo>
                  <a:pt x="40519" y="287579"/>
                  <a:pt x="42632" y="288471"/>
                  <a:pt x="45073" y="288471"/>
                </a:cubicBezTo>
                <a:lnTo>
                  <a:pt x="495810" y="288471"/>
                </a:lnTo>
                <a:cubicBezTo>
                  <a:pt x="498251" y="288471"/>
                  <a:pt x="500364" y="287579"/>
                  <a:pt x="502148" y="285795"/>
                </a:cubicBezTo>
                <a:cubicBezTo>
                  <a:pt x="503933" y="284011"/>
                  <a:pt x="504825" y="281898"/>
                  <a:pt x="504825" y="279457"/>
                </a:cubicBezTo>
                <a:lnTo>
                  <a:pt x="504825" y="45074"/>
                </a:lnTo>
                <a:cubicBezTo>
                  <a:pt x="504825" y="42632"/>
                  <a:pt x="503933" y="40519"/>
                  <a:pt x="502148" y="38735"/>
                </a:cubicBezTo>
                <a:cubicBezTo>
                  <a:pt x="500364" y="36951"/>
                  <a:pt x="498251" y="36059"/>
                  <a:pt x="495810" y="36059"/>
                </a:cubicBezTo>
                <a:lnTo>
                  <a:pt x="45073"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直線單箭頭接點 27">
            <a:extLst>
              <a:ext uri="{FF2B5EF4-FFF2-40B4-BE49-F238E27FC236}">
                <a16:creationId xmlns:a16="http://schemas.microsoft.com/office/drawing/2014/main" id="{BF820643-BA4F-464F-B008-A7B9F921B931}"/>
              </a:ext>
            </a:extLst>
          </p:cNvPr>
          <p:cNvCxnSpPr>
            <a:cxnSpLocks/>
          </p:cNvCxnSpPr>
          <p:nvPr/>
        </p:nvCxnSpPr>
        <p:spPr>
          <a:xfrm>
            <a:off x="3225800" y="3755130"/>
            <a:ext cx="2358254" cy="1027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5" name="圖片 34" descr="一張含有 梳子 的圖片&#10;&#10;自動產生的描述">
            <a:extLst>
              <a:ext uri="{FF2B5EF4-FFF2-40B4-BE49-F238E27FC236}">
                <a16:creationId xmlns:a16="http://schemas.microsoft.com/office/drawing/2014/main" id="{EE18694D-415C-4386-B1EB-9EEC0FC866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24653" y="1933367"/>
            <a:ext cx="1103298" cy="1103298"/>
          </a:xfrm>
          <a:prstGeom prst="rect">
            <a:avLst/>
          </a:prstGeom>
        </p:spPr>
      </p:pic>
    </p:spTree>
    <p:extLst>
      <p:ext uri="{BB962C8B-B14F-4D97-AF65-F5344CB8AC3E}">
        <p14:creationId xmlns:p14="http://schemas.microsoft.com/office/powerpoint/2010/main" val="317676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D0FF92-C52D-4A85-BFFE-3EC915875B07}"/>
              </a:ext>
            </a:extLst>
          </p:cNvPr>
          <p:cNvSpPr>
            <a:spLocks noGrp="1"/>
          </p:cNvSpPr>
          <p:nvPr>
            <p:ph type="title"/>
          </p:nvPr>
        </p:nvSpPr>
        <p:spPr/>
        <p:txBody>
          <a:bodyPr>
            <a:normAutofit fontScale="90000"/>
          </a:bodyPr>
          <a:lstStyle/>
          <a:p>
            <a:r>
              <a:rPr lang="zh-TW" altLang="en-US" b="1" dirty="0"/>
              <a:t>相關元件</a:t>
            </a:r>
          </a:p>
        </p:txBody>
      </p:sp>
      <p:sp>
        <p:nvSpPr>
          <p:cNvPr id="4" name="頁尾版面配置區 3">
            <a:extLst>
              <a:ext uri="{FF2B5EF4-FFF2-40B4-BE49-F238E27FC236}">
                <a16:creationId xmlns:a16="http://schemas.microsoft.com/office/drawing/2014/main" id="{286D1394-21B0-49F6-9781-73BB11C85B37}"/>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5" name="投影片編號版面配置區 4">
            <a:extLst>
              <a:ext uri="{FF2B5EF4-FFF2-40B4-BE49-F238E27FC236}">
                <a16:creationId xmlns:a16="http://schemas.microsoft.com/office/drawing/2014/main" id="{6DFCDB7A-2156-4C35-98C3-382BD028B09C}"/>
              </a:ext>
            </a:extLst>
          </p:cNvPr>
          <p:cNvSpPr>
            <a:spLocks noGrp="1"/>
          </p:cNvSpPr>
          <p:nvPr>
            <p:ph type="sldNum" sz="quarter" idx="12"/>
          </p:nvPr>
        </p:nvSpPr>
        <p:spPr/>
        <p:txBody>
          <a:bodyPr/>
          <a:lstStyle/>
          <a:p>
            <a:fld id="{6E18DBF4-37B7-4C4F-9728-A1C100B177EE}" type="slidenum">
              <a:rPr lang="en-US" smtClean="0"/>
              <a:pPr/>
              <a:t>6</a:t>
            </a:fld>
            <a:endParaRPr lang="en-US"/>
          </a:p>
        </p:txBody>
      </p:sp>
      <p:pic>
        <p:nvPicPr>
          <p:cNvPr id="15" name="圖片版面配置區 14">
            <a:extLst>
              <a:ext uri="{FF2B5EF4-FFF2-40B4-BE49-F238E27FC236}">
                <a16:creationId xmlns:a16="http://schemas.microsoft.com/office/drawing/2014/main" id="{C5DEA62A-9E97-44FD-A308-5C1A1BC15C2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08" r="2208"/>
          <a:stretch>
            <a:fillRect/>
          </a:stretch>
        </p:blipFill>
        <p:spPr/>
      </p:pic>
      <p:pic>
        <p:nvPicPr>
          <p:cNvPr id="21" name="圖片版面配置區 20" descr="一張含有 梳子 的圖片&#10;&#10;自動產生的描述">
            <a:extLst>
              <a:ext uri="{FF2B5EF4-FFF2-40B4-BE49-F238E27FC236}">
                <a16:creationId xmlns:a16="http://schemas.microsoft.com/office/drawing/2014/main" id="{2881F03D-CA8A-4537-9461-E9E1DB1718B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t="1369" b="1369"/>
          <a:stretch>
            <a:fillRect/>
          </a:stretch>
        </p:blipFill>
        <p:spPr>
          <a:xfrm>
            <a:off x="6623524" y="2162927"/>
            <a:ext cx="2235121" cy="2096864"/>
          </a:xfrm>
        </p:spPr>
      </p:pic>
      <p:sp>
        <p:nvSpPr>
          <p:cNvPr id="8" name="文字版面配置區 7">
            <a:extLst>
              <a:ext uri="{FF2B5EF4-FFF2-40B4-BE49-F238E27FC236}">
                <a16:creationId xmlns:a16="http://schemas.microsoft.com/office/drawing/2014/main" id="{8A035A09-F5DD-4F2B-A8E4-B93C3640B44C}"/>
              </a:ext>
            </a:extLst>
          </p:cNvPr>
          <p:cNvSpPr>
            <a:spLocks noGrp="1"/>
          </p:cNvSpPr>
          <p:nvPr>
            <p:ph type="body" sz="quarter" idx="18"/>
          </p:nvPr>
        </p:nvSpPr>
        <p:spPr/>
        <p:txBody>
          <a:bodyPr/>
          <a:lstStyle/>
          <a:p>
            <a:r>
              <a:rPr lang="en-US" altLang="zh-TW" b="1" dirty="0"/>
              <a:t>D1 MINI</a:t>
            </a:r>
            <a:endParaRPr lang="zh-TW" altLang="en-US" b="1" dirty="0"/>
          </a:p>
        </p:txBody>
      </p:sp>
      <p:sp>
        <p:nvSpPr>
          <p:cNvPr id="9" name="文字版面配置區 8">
            <a:extLst>
              <a:ext uri="{FF2B5EF4-FFF2-40B4-BE49-F238E27FC236}">
                <a16:creationId xmlns:a16="http://schemas.microsoft.com/office/drawing/2014/main" id="{99CE9F27-E3D5-4748-9B40-F98D8D59C63F}"/>
              </a:ext>
            </a:extLst>
          </p:cNvPr>
          <p:cNvSpPr>
            <a:spLocks noGrp="1"/>
          </p:cNvSpPr>
          <p:nvPr>
            <p:ph type="body" sz="quarter" idx="20"/>
          </p:nvPr>
        </p:nvSpPr>
        <p:spPr/>
        <p:txBody>
          <a:bodyPr/>
          <a:lstStyle/>
          <a:p>
            <a:r>
              <a:rPr lang="zh-TW" altLang="en-US" b="1" dirty="0"/>
              <a:t>水位感測器</a:t>
            </a:r>
          </a:p>
        </p:txBody>
      </p:sp>
      <p:sp>
        <p:nvSpPr>
          <p:cNvPr id="12" name="文字版面配置區 11">
            <a:extLst>
              <a:ext uri="{FF2B5EF4-FFF2-40B4-BE49-F238E27FC236}">
                <a16:creationId xmlns:a16="http://schemas.microsoft.com/office/drawing/2014/main" id="{52251F0B-DABD-4691-9580-E8EB9362795C}"/>
              </a:ext>
            </a:extLst>
          </p:cNvPr>
          <p:cNvSpPr>
            <a:spLocks noGrp="1"/>
          </p:cNvSpPr>
          <p:nvPr>
            <p:ph type="body" sz="quarter" idx="27"/>
          </p:nvPr>
        </p:nvSpPr>
        <p:spPr>
          <a:xfrm>
            <a:off x="3225800" y="2482098"/>
            <a:ext cx="2429276" cy="535531"/>
          </a:xfrm>
        </p:spPr>
        <p:txBody>
          <a:bodyPr/>
          <a:lstStyle/>
          <a:p>
            <a:r>
              <a:rPr lang="zh-TW" altLang="en-US" b="1" dirty="0"/>
              <a:t>連接網路以及感測器，讀取水位感測器的數值。</a:t>
            </a:r>
          </a:p>
        </p:txBody>
      </p:sp>
      <p:sp>
        <p:nvSpPr>
          <p:cNvPr id="13" name="文字版面配置區 12">
            <a:extLst>
              <a:ext uri="{FF2B5EF4-FFF2-40B4-BE49-F238E27FC236}">
                <a16:creationId xmlns:a16="http://schemas.microsoft.com/office/drawing/2014/main" id="{03F466DF-0491-486C-B299-B1480C1DBB6B}"/>
              </a:ext>
            </a:extLst>
          </p:cNvPr>
          <p:cNvSpPr>
            <a:spLocks noGrp="1"/>
          </p:cNvSpPr>
          <p:nvPr>
            <p:ph type="body" sz="quarter" idx="29"/>
          </p:nvPr>
        </p:nvSpPr>
        <p:spPr>
          <a:xfrm>
            <a:off x="9240329" y="2482098"/>
            <a:ext cx="2596896" cy="757130"/>
          </a:xfrm>
        </p:spPr>
        <p:txBody>
          <a:bodyPr/>
          <a:lstStyle/>
          <a:p>
            <a:r>
              <a:rPr lang="zh-TW" altLang="en-US" b="1" dirty="0">
                <a:latin typeface="微軟正黑體" panose="020B0604030504040204" pitchFamily="34" charset="-120"/>
                <a:ea typeface="微軟正黑體" panose="020B0604030504040204" pitchFamily="34" charset="-120"/>
              </a:rPr>
              <a:t>利用高低不同的水位產生不同電阻值，再傳送到</a:t>
            </a:r>
            <a:r>
              <a:rPr lang="en-US" altLang="zh-TW" b="1" dirty="0">
                <a:latin typeface="微軟正黑體" panose="020B0604030504040204" pitchFamily="34" charset="-120"/>
                <a:ea typeface="微軟正黑體" panose="020B0604030504040204" pitchFamily="34" charset="-120"/>
              </a:rPr>
              <a:t>D1 MINI</a:t>
            </a:r>
            <a:r>
              <a:rPr lang="zh-TW" altLang="en-US" b="1" dirty="0">
                <a:latin typeface="微軟正黑體" panose="020B0604030504040204" pitchFamily="34" charset="-120"/>
                <a:ea typeface="微軟正黑體" panose="020B0604030504040204" pitchFamily="34" charset="-120"/>
              </a:rPr>
              <a:t>進行分析。</a:t>
            </a: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59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72B15A-6F7E-4D1B-A60E-7B6B67C874A5}"/>
              </a:ext>
            </a:extLst>
          </p:cNvPr>
          <p:cNvSpPr>
            <a:spLocks noGrp="1"/>
          </p:cNvSpPr>
          <p:nvPr>
            <p:ph type="title"/>
          </p:nvPr>
        </p:nvSpPr>
        <p:spPr/>
        <p:txBody>
          <a:bodyPr>
            <a:normAutofit fontScale="90000"/>
          </a:bodyPr>
          <a:lstStyle/>
          <a:p>
            <a:r>
              <a:rPr lang="zh-TW" altLang="en-US" b="1" dirty="0"/>
              <a:t>預期成果</a:t>
            </a:r>
          </a:p>
        </p:txBody>
      </p:sp>
      <p:sp>
        <p:nvSpPr>
          <p:cNvPr id="4" name="頁尾版面配置區 3">
            <a:extLst>
              <a:ext uri="{FF2B5EF4-FFF2-40B4-BE49-F238E27FC236}">
                <a16:creationId xmlns:a16="http://schemas.microsoft.com/office/drawing/2014/main" id="{3FE42B5B-6E5B-4525-A324-A820670B1F34}"/>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5" name="投影片編號版面配置區 4">
            <a:extLst>
              <a:ext uri="{FF2B5EF4-FFF2-40B4-BE49-F238E27FC236}">
                <a16:creationId xmlns:a16="http://schemas.microsoft.com/office/drawing/2014/main" id="{15185585-9206-4F87-8F8F-DD92461C9187}"/>
              </a:ext>
            </a:extLst>
          </p:cNvPr>
          <p:cNvSpPr>
            <a:spLocks noGrp="1"/>
          </p:cNvSpPr>
          <p:nvPr>
            <p:ph type="sldNum" sz="quarter" idx="12"/>
          </p:nvPr>
        </p:nvSpPr>
        <p:spPr/>
        <p:txBody>
          <a:bodyPr/>
          <a:lstStyle/>
          <a:p>
            <a:fld id="{6E18DBF4-37B7-4C4F-9728-A1C100B177EE}" type="slidenum">
              <a:rPr lang="en-US" smtClean="0"/>
              <a:pPr/>
              <a:t>7</a:t>
            </a:fld>
            <a:endParaRPr lang="en-US"/>
          </a:p>
        </p:txBody>
      </p:sp>
      <p:sp>
        <p:nvSpPr>
          <p:cNvPr id="9" name="文字版面配置區 8">
            <a:extLst>
              <a:ext uri="{FF2B5EF4-FFF2-40B4-BE49-F238E27FC236}">
                <a16:creationId xmlns:a16="http://schemas.microsoft.com/office/drawing/2014/main" id="{B69E5AB6-6A63-4407-9165-3DF190DB9296}"/>
              </a:ext>
            </a:extLst>
          </p:cNvPr>
          <p:cNvSpPr>
            <a:spLocks noGrp="1"/>
          </p:cNvSpPr>
          <p:nvPr>
            <p:ph type="body" sz="quarter" idx="15"/>
          </p:nvPr>
        </p:nvSpPr>
        <p:spPr>
          <a:xfrm>
            <a:off x="1584367" y="2556426"/>
            <a:ext cx="1727560" cy="757130"/>
          </a:xfrm>
        </p:spPr>
        <p:txBody>
          <a:bodyPr/>
          <a:lstStyle/>
          <a:p>
            <a:pPr algn="ctr"/>
            <a:r>
              <a:rPr lang="zh-TW" altLang="en-US" dirty="0"/>
              <a:t>將水杯裝入適量的水</a:t>
            </a:r>
          </a:p>
        </p:txBody>
      </p:sp>
      <p:sp>
        <p:nvSpPr>
          <p:cNvPr id="10" name="文字版面配置區 9">
            <a:extLst>
              <a:ext uri="{FF2B5EF4-FFF2-40B4-BE49-F238E27FC236}">
                <a16:creationId xmlns:a16="http://schemas.microsoft.com/office/drawing/2014/main" id="{2AFEADDC-775D-41F3-8775-21C794A36F52}"/>
              </a:ext>
            </a:extLst>
          </p:cNvPr>
          <p:cNvSpPr>
            <a:spLocks noGrp="1"/>
          </p:cNvSpPr>
          <p:nvPr>
            <p:ph type="body" sz="quarter" idx="24"/>
          </p:nvPr>
        </p:nvSpPr>
        <p:spPr>
          <a:xfrm>
            <a:off x="6096000" y="2619834"/>
            <a:ext cx="2158866" cy="1754326"/>
          </a:xfrm>
        </p:spPr>
        <p:txBody>
          <a:bodyPr/>
          <a:lstStyle/>
          <a:p>
            <a:r>
              <a:rPr lang="zh-TW" altLang="en-US" dirty="0"/>
              <a:t>  </a:t>
            </a:r>
            <a:r>
              <a:rPr lang="en-US" altLang="zh-TW" dirty="0"/>
              <a:t>D1</a:t>
            </a:r>
            <a:r>
              <a:rPr lang="zh-TW" altLang="en-US" dirty="0"/>
              <a:t> </a:t>
            </a:r>
            <a:r>
              <a:rPr lang="en-US" altLang="zh-TW" dirty="0"/>
              <a:t>MINI</a:t>
            </a:r>
            <a:r>
              <a:rPr lang="zh-TW" altLang="en-US" dirty="0"/>
              <a:t>分析是否水杯裡水量低於設定值後送到</a:t>
            </a:r>
            <a:r>
              <a:rPr lang="en-US" altLang="zh-TW" dirty="0"/>
              <a:t>IFTTT</a:t>
            </a:r>
            <a:endParaRPr lang="zh-TW" altLang="en-US" dirty="0"/>
          </a:p>
        </p:txBody>
      </p:sp>
      <p:sp>
        <p:nvSpPr>
          <p:cNvPr id="11" name="文字版面配置區 10">
            <a:extLst>
              <a:ext uri="{FF2B5EF4-FFF2-40B4-BE49-F238E27FC236}">
                <a16:creationId xmlns:a16="http://schemas.microsoft.com/office/drawing/2014/main" id="{0DA2EE3D-C5A5-4F04-B4B7-FBF976E11719}"/>
              </a:ext>
            </a:extLst>
          </p:cNvPr>
          <p:cNvSpPr>
            <a:spLocks noGrp="1"/>
          </p:cNvSpPr>
          <p:nvPr>
            <p:ph type="body" sz="quarter" idx="25"/>
          </p:nvPr>
        </p:nvSpPr>
        <p:spPr>
          <a:xfrm>
            <a:off x="4031637" y="4327994"/>
            <a:ext cx="1727559" cy="757130"/>
          </a:xfrm>
        </p:spPr>
        <p:txBody>
          <a:bodyPr/>
          <a:lstStyle/>
          <a:p>
            <a:r>
              <a:rPr lang="zh-TW" altLang="en-US" dirty="0"/>
              <a:t>水位感測器感測水位</a:t>
            </a:r>
          </a:p>
        </p:txBody>
      </p:sp>
      <p:sp>
        <p:nvSpPr>
          <p:cNvPr id="12" name="文字版面配置區 11">
            <a:extLst>
              <a:ext uri="{FF2B5EF4-FFF2-40B4-BE49-F238E27FC236}">
                <a16:creationId xmlns:a16="http://schemas.microsoft.com/office/drawing/2014/main" id="{F7B47358-31F5-4A0D-8447-E1E2F0191F7E}"/>
              </a:ext>
            </a:extLst>
          </p:cNvPr>
          <p:cNvSpPr>
            <a:spLocks noGrp="1"/>
          </p:cNvSpPr>
          <p:nvPr>
            <p:ph type="body" sz="quarter" idx="18"/>
          </p:nvPr>
        </p:nvSpPr>
        <p:spPr/>
        <p:txBody>
          <a:bodyPr/>
          <a:lstStyle/>
          <a:p>
            <a:r>
              <a:rPr lang="zh-TW" altLang="en-US" dirty="0"/>
              <a:t>第一步</a:t>
            </a:r>
          </a:p>
        </p:txBody>
      </p:sp>
      <p:sp>
        <p:nvSpPr>
          <p:cNvPr id="13" name="文字版面配置區 12">
            <a:extLst>
              <a:ext uri="{FF2B5EF4-FFF2-40B4-BE49-F238E27FC236}">
                <a16:creationId xmlns:a16="http://schemas.microsoft.com/office/drawing/2014/main" id="{14BCF795-487F-458F-B51B-996AEB129733}"/>
              </a:ext>
            </a:extLst>
          </p:cNvPr>
          <p:cNvSpPr>
            <a:spLocks noGrp="1"/>
          </p:cNvSpPr>
          <p:nvPr>
            <p:ph type="body" sz="quarter" idx="26"/>
          </p:nvPr>
        </p:nvSpPr>
        <p:spPr/>
        <p:txBody>
          <a:bodyPr/>
          <a:lstStyle/>
          <a:p>
            <a:r>
              <a:rPr lang="zh-TW" altLang="en-US" dirty="0"/>
              <a:t>第二步</a:t>
            </a:r>
          </a:p>
        </p:txBody>
      </p:sp>
      <p:sp>
        <p:nvSpPr>
          <p:cNvPr id="14" name="文字版面配置區 13">
            <a:extLst>
              <a:ext uri="{FF2B5EF4-FFF2-40B4-BE49-F238E27FC236}">
                <a16:creationId xmlns:a16="http://schemas.microsoft.com/office/drawing/2014/main" id="{BFAADBFC-506C-4FBC-BCA6-273973EA47F9}"/>
              </a:ext>
            </a:extLst>
          </p:cNvPr>
          <p:cNvSpPr>
            <a:spLocks noGrp="1"/>
          </p:cNvSpPr>
          <p:nvPr>
            <p:ph type="body" sz="quarter" idx="27"/>
          </p:nvPr>
        </p:nvSpPr>
        <p:spPr/>
        <p:txBody>
          <a:bodyPr/>
          <a:lstStyle/>
          <a:p>
            <a:r>
              <a:rPr lang="zh-TW" altLang="en-US" dirty="0"/>
              <a:t>第三步</a:t>
            </a:r>
          </a:p>
        </p:txBody>
      </p:sp>
      <p:sp>
        <p:nvSpPr>
          <p:cNvPr id="16" name="文字版面配置區 15">
            <a:extLst>
              <a:ext uri="{FF2B5EF4-FFF2-40B4-BE49-F238E27FC236}">
                <a16:creationId xmlns:a16="http://schemas.microsoft.com/office/drawing/2014/main" id="{4BE8461F-672F-42B2-9CD4-6AC55CA9C2DB}"/>
              </a:ext>
            </a:extLst>
          </p:cNvPr>
          <p:cNvSpPr>
            <a:spLocks noGrp="1"/>
          </p:cNvSpPr>
          <p:nvPr>
            <p:ph type="body" sz="quarter" idx="29"/>
          </p:nvPr>
        </p:nvSpPr>
        <p:spPr>
          <a:xfrm>
            <a:off x="8899011" y="3954615"/>
            <a:ext cx="1727560" cy="1089529"/>
          </a:xfrm>
        </p:spPr>
        <p:txBody>
          <a:bodyPr/>
          <a:lstStyle/>
          <a:p>
            <a:r>
              <a:rPr lang="zh-TW" altLang="en-US" dirty="0"/>
              <a:t>傳送喝水醒和水位到</a:t>
            </a:r>
            <a:r>
              <a:rPr lang="en-US" altLang="zh-TW" dirty="0"/>
              <a:t>LINE</a:t>
            </a:r>
            <a:endParaRPr lang="zh-TW" altLang="en-US" dirty="0"/>
          </a:p>
        </p:txBody>
      </p:sp>
      <p:sp>
        <p:nvSpPr>
          <p:cNvPr id="17" name="文字版面配置區 16">
            <a:extLst>
              <a:ext uri="{FF2B5EF4-FFF2-40B4-BE49-F238E27FC236}">
                <a16:creationId xmlns:a16="http://schemas.microsoft.com/office/drawing/2014/main" id="{BADD5B22-C911-49AB-B3B9-0CD483DFE321}"/>
              </a:ext>
            </a:extLst>
          </p:cNvPr>
          <p:cNvSpPr>
            <a:spLocks noGrp="1"/>
          </p:cNvSpPr>
          <p:nvPr>
            <p:ph type="body" sz="quarter" idx="30"/>
          </p:nvPr>
        </p:nvSpPr>
        <p:spPr/>
        <p:txBody>
          <a:bodyPr/>
          <a:lstStyle/>
          <a:p>
            <a:r>
              <a:rPr lang="zh-TW" altLang="en-US" dirty="0"/>
              <a:t>目標</a:t>
            </a:r>
          </a:p>
        </p:txBody>
      </p:sp>
    </p:spTree>
    <p:extLst>
      <p:ext uri="{BB962C8B-B14F-4D97-AF65-F5344CB8AC3E}">
        <p14:creationId xmlns:p14="http://schemas.microsoft.com/office/powerpoint/2010/main" val="278738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內容版面配置區 7">
            <a:extLst>
              <a:ext uri="{FF2B5EF4-FFF2-40B4-BE49-F238E27FC236}">
                <a16:creationId xmlns:a16="http://schemas.microsoft.com/office/drawing/2014/main" id="{5E0E80A0-71F0-4F11-A28B-AF9CBC2FF6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818"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標題 2">
            <a:extLst>
              <a:ext uri="{FF2B5EF4-FFF2-40B4-BE49-F238E27FC236}">
                <a16:creationId xmlns:a16="http://schemas.microsoft.com/office/drawing/2014/main" id="{AA2B5CB9-B75F-49F3-A642-01D3B2BB87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zh-TW" altLang="en-US" sz="4800" b="1" dirty="0">
                <a:solidFill>
                  <a:schemeClr val="tx1"/>
                </a:solidFill>
              </a:rPr>
              <a:t>操作方式</a:t>
            </a:r>
            <a:endParaRPr lang="en-US" altLang="zh-TW" sz="4800" b="1" dirty="0">
              <a:solidFill>
                <a:schemeClr val="tx1"/>
              </a:solidFill>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頁尾版面配置區 4">
            <a:extLst>
              <a:ext uri="{FF2B5EF4-FFF2-40B4-BE49-F238E27FC236}">
                <a16:creationId xmlns:a16="http://schemas.microsoft.com/office/drawing/2014/main" id="{853E5E52-A5C4-4E58-B355-63BA51BDDEC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zh-TW" altLang="en-US" b="1" kern="1200" dirty="0">
                <a:solidFill>
                  <a:schemeClr val="tx1">
                    <a:lumMod val="50000"/>
                  </a:schemeClr>
                </a:solidFill>
                <a:latin typeface="Calibri" panose="020F0502020204030204"/>
                <a:ea typeface="+mn-ea"/>
                <a:cs typeface="+mn-cs"/>
              </a:rPr>
              <a:t>物聯網期末專案</a:t>
            </a:r>
            <a:endParaRPr lang="en-US" altLang="zh-TW" b="1" kern="1200" dirty="0">
              <a:solidFill>
                <a:schemeClr val="tx1">
                  <a:lumMod val="50000"/>
                </a:schemeClr>
              </a:solidFill>
              <a:latin typeface="Calibri" panose="020F0502020204030204"/>
              <a:ea typeface="+mn-ea"/>
              <a:cs typeface="+mn-cs"/>
            </a:endParaRPr>
          </a:p>
        </p:txBody>
      </p:sp>
      <p:sp>
        <p:nvSpPr>
          <p:cNvPr id="6" name="投影片編號版面配置區 5">
            <a:extLst>
              <a:ext uri="{FF2B5EF4-FFF2-40B4-BE49-F238E27FC236}">
                <a16:creationId xmlns:a16="http://schemas.microsoft.com/office/drawing/2014/main" id="{48CF9B54-8A62-4637-9852-0C0D1175277E}"/>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6E18DBF4-37B7-4C4F-9728-A1C100B177EE}" type="slidenum">
              <a:rPr lang="en-US">
                <a:solidFill>
                  <a:schemeClr val="tx1"/>
                </a:solidFill>
                <a:latin typeface="Calibri" panose="020F0502020204030204"/>
              </a:rPr>
              <a:pPr>
                <a:spcAft>
                  <a:spcPts val="600"/>
                </a:spcAft>
                <a:defRPr/>
              </a:pPr>
              <a:t>8</a:t>
            </a:fld>
            <a:endParaRPr lang="en-US">
              <a:solidFill>
                <a:schemeClr val="tx1"/>
              </a:solidFill>
              <a:latin typeface="Calibri" panose="020F0502020204030204"/>
            </a:endParaRPr>
          </a:p>
        </p:txBody>
      </p:sp>
    </p:spTree>
    <p:extLst>
      <p:ext uri="{BB962C8B-B14F-4D97-AF65-F5344CB8AC3E}">
        <p14:creationId xmlns:p14="http://schemas.microsoft.com/office/powerpoint/2010/main" val="15703929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244BD-548F-490B-9E58-264D72CAF6BD}"/>
              </a:ext>
            </a:extLst>
          </p:cNvPr>
          <p:cNvSpPr>
            <a:spLocks noGrp="1"/>
          </p:cNvSpPr>
          <p:nvPr>
            <p:ph type="title"/>
          </p:nvPr>
        </p:nvSpPr>
        <p:spPr/>
        <p:txBody>
          <a:bodyPr>
            <a:normAutofit fontScale="90000"/>
          </a:bodyPr>
          <a:lstStyle/>
          <a:p>
            <a:r>
              <a:rPr lang="zh-TW" altLang="en-US" b="1" dirty="0"/>
              <a:t>執行結果</a:t>
            </a:r>
          </a:p>
        </p:txBody>
      </p:sp>
      <p:sp>
        <p:nvSpPr>
          <p:cNvPr id="4" name="頁尾版面配置區 3">
            <a:extLst>
              <a:ext uri="{FF2B5EF4-FFF2-40B4-BE49-F238E27FC236}">
                <a16:creationId xmlns:a16="http://schemas.microsoft.com/office/drawing/2014/main" id="{F38A3BAB-FD41-4006-9CF5-8BF8C0087242}"/>
              </a:ext>
            </a:extLst>
          </p:cNvPr>
          <p:cNvSpPr>
            <a:spLocks noGrp="1"/>
          </p:cNvSpPr>
          <p:nvPr>
            <p:ph type="ftr" sz="quarter" idx="11"/>
          </p:nvPr>
        </p:nvSpPr>
        <p:spPr/>
        <p:txBody>
          <a:bodyPr/>
          <a:lstStyle/>
          <a:p>
            <a:r>
              <a:rPr lang="zh-TW" altLang="en-US" b="1" dirty="0"/>
              <a:t>物聯網期末專案</a:t>
            </a:r>
            <a:endParaRPr lang="en-US" altLang="zh-TW" b="1" dirty="0"/>
          </a:p>
        </p:txBody>
      </p:sp>
      <p:sp>
        <p:nvSpPr>
          <p:cNvPr id="5" name="投影片編號版面配置區 4">
            <a:extLst>
              <a:ext uri="{FF2B5EF4-FFF2-40B4-BE49-F238E27FC236}">
                <a16:creationId xmlns:a16="http://schemas.microsoft.com/office/drawing/2014/main" id="{2EB3856A-8EEE-4D80-85B6-BEB7D6D08BBA}"/>
              </a:ext>
            </a:extLst>
          </p:cNvPr>
          <p:cNvSpPr>
            <a:spLocks noGrp="1"/>
          </p:cNvSpPr>
          <p:nvPr>
            <p:ph type="sldNum" sz="quarter" idx="12"/>
          </p:nvPr>
        </p:nvSpPr>
        <p:spPr/>
        <p:txBody>
          <a:bodyPr/>
          <a:lstStyle/>
          <a:p>
            <a:fld id="{6E18DBF4-37B7-4C4F-9728-A1C100B177EE}" type="slidenum">
              <a:rPr lang="en-US" smtClean="0"/>
              <a:pPr/>
              <a:t>9</a:t>
            </a:fld>
            <a:endParaRPr lang="en-US"/>
          </a:p>
        </p:txBody>
      </p:sp>
      <p:pic>
        <p:nvPicPr>
          <p:cNvPr id="15" name="圖片 14" descr="一張含有 瓶, 路面, 監視器, 坐 的圖片&#10;&#10;自動產生的描述">
            <a:extLst>
              <a:ext uri="{FF2B5EF4-FFF2-40B4-BE49-F238E27FC236}">
                <a16:creationId xmlns:a16="http://schemas.microsoft.com/office/drawing/2014/main" id="{52648D85-0344-4405-84C3-A6B39CD667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7" y="1544715"/>
            <a:ext cx="2150828" cy="4656338"/>
          </a:xfrm>
          <a:prstGeom prst="rect">
            <a:avLst/>
          </a:prstGeom>
          <a:ln>
            <a:noFill/>
          </a:ln>
          <a:effectLst>
            <a:outerShdw blurRad="292100" dist="139700" dir="2700000" algn="tl" rotWithShape="0">
              <a:srgbClr val="333333">
                <a:alpha val="65000"/>
              </a:srgbClr>
            </a:outerShdw>
          </a:effectLst>
        </p:spPr>
      </p:pic>
      <p:sp>
        <p:nvSpPr>
          <p:cNvPr id="16" name="文字方塊 15">
            <a:extLst>
              <a:ext uri="{FF2B5EF4-FFF2-40B4-BE49-F238E27FC236}">
                <a16:creationId xmlns:a16="http://schemas.microsoft.com/office/drawing/2014/main" id="{A873CE8C-1D36-4C3F-BA9F-BBC6A229EB88}"/>
              </a:ext>
            </a:extLst>
          </p:cNvPr>
          <p:cNvSpPr txBox="1"/>
          <p:nvPr/>
        </p:nvSpPr>
        <p:spPr>
          <a:xfrm>
            <a:off x="3817397" y="1544715"/>
            <a:ext cx="7226423" cy="1077218"/>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水位低於</a:t>
            </a:r>
            <a:r>
              <a:rPr lang="en-US" altLang="zh-TW" sz="3200" b="1" dirty="0">
                <a:latin typeface="微軟正黑體" panose="020B0604030504040204" pitchFamily="34" charset="-120"/>
                <a:ea typeface="微軟正黑體" panose="020B0604030504040204" pitchFamily="34" charset="-120"/>
              </a:rPr>
              <a:t>250ml</a:t>
            </a:r>
            <a:r>
              <a:rPr lang="zh-TW" altLang="en-US" sz="3200" b="1" dirty="0">
                <a:latin typeface="微軟正黑體" panose="020B0604030504040204" pitchFamily="34" charset="-120"/>
                <a:ea typeface="微軟正黑體" panose="020B0604030504040204" pitchFamily="34" charset="-120"/>
              </a:rPr>
              <a:t>以下會提醒用戶裝水，</a:t>
            </a:r>
            <a:endParaRPr lang="en-US" altLang="zh-TW" sz="3200" b="1" dirty="0">
              <a:latin typeface="微軟正黑體" panose="020B0604030504040204" pitchFamily="34" charset="-120"/>
              <a:ea typeface="微軟正黑體" panose="020B0604030504040204" pitchFamily="34" charset="-120"/>
            </a:endParaRPr>
          </a:p>
          <a:p>
            <a:r>
              <a:rPr lang="zh-TW" altLang="en-US" sz="3200" b="1" dirty="0">
                <a:latin typeface="微軟正黑體" panose="020B0604030504040204" pitchFamily="34" charset="-120"/>
                <a:ea typeface="微軟正黑體" panose="020B0604030504040204" pitchFamily="34" charset="-120"/>
              </a:rPr>
              <a:t>並顯示目前水位，</a:t>
            </a:r>
            <a:r>
              <a:rPr lang="en-US" altLang="zh-TW" sz="3200" b="1" dirty="0">
                <a:latin typeface="微軟正黑體" panose="020B0604030504040204" pitchFamily="34" charset="-120"/>
                <a:ea typeface="微軟正黑體" panose="020B0604030504040204" pitchFamily="34" charset="-120"/>
              </a:rPr>
              <a:t>30</a:t>
            </a:r>
            <a:r>
              <a:rPr lang="zh-TW" altLang="en-US" sz="3200" b="1" dirty="0">
                <a:latin typeface="微軟正黑體" panose="020B0604030504040204" pitchFamily="34" charset="-120"/>
                <a:ea typeface="微軟正黑體" panose="020B0604030504040204" pitchFamily="34" charset="-120"/>
              </a:rPr>
              <a:t>秒提醒一次。</a:t>
            </a:r>
            <a:endParaRPr lang="en-US" altLang="zh-TW" sz="3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68205524"/>
      </p:ext>
    </p:extLst>
  </p:cSld>
  <p:clrMapOvr>
    <a:masterClrMapping/>
  </p:clrMapOvr>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407</Words>
  <Application>Microsoft Office PowerPoint</Application>
  <PresentationFormat>寬螢幕</PresentationFormat>
  <Paragraphs>85</Paragraphs>
  <Slides>13</Slides>
  <Notes>4</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13</vt:i4>
      </vt:variant>
    </vt:vector>
  </HeadingPairs>
  <TitlesOfParts>
    <vt:vector size="23" baseType="lpstr">
      <vt:lpstr>FontAwesome</vt:lpstr>
      <vt:lpstr>Open Sans</vt:lpstr>
      <vt:lpstr>微軟正黑體</vt:lpstr>
      <vt:lpstr>Arial</vt:lpstr>
      <vt:lpstr>Calibri</vt:lpstr>
      <vt:lpstr>Calibri Light</vt:lpstr>
      <vt:lpstr>Trebuchet MS</vt:lpstr>
      <vt:lpstr>Office Theme</vt:lpstr>
      <vt:lpstr>Blank</vt:lpstr>
      <vt:lpstr>TITLES</vt:lpstr>
      <vt:lpstr>自動提醒水杯</vt:lpstr>
      <vt:lpstr>內容</vt:lpstr>
      <vt:lpstr>動機</vt:lpstr>
      <vt:lpstr>相關技術</vt:lpstr>
      <vt:lpstr>開發及研究方法示意圖</vt:lpstr>
      <vt:lpstr>相關元件</vt:lpstr>
      <vt:lpstr>預期成果</vt:lpstr>
      <vt:lpstr>操作方式</vt:lpstr>
      <vt:lpstr>執行結果</vt:lpstr>
      <vt:lpstr>結論</vt:lpstr>
      <vt:lpstr>分工表</vt:lpstr>
      <vt:lpstr>參考資料</vt:lpstr>
      <vt:lpstr>謝謝觀賞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自動提醒水壺</dc:title>
  <dc:creator>致楷</dc:creator>
  <cp:lastModifiedBy>致楷</cp:lastModifiedBy>
  <cp:revision>2</cp:revision>
  <dcterms:created xsi:type="dcterms:W3CDTF">2020-07-02T15:37:37Z</dcterms:created>
  <dcterms:modified xsi:type="dcterms:W3CDTF">2020-07-02T18:41:07Z</dcterms:modified>
</cp:coreProperties>
</file>