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/>
    <p:restoredTop sz="94691"/>
  </p:normalViewPr>
  <p:slideViewPr>
    <p:cSldViewPr snapToGrid="0" snapToObjects="1">
      <p:cViewPr varScale="1">
        <p:scale>
          <a:sx n="150" d="100"/>
          <a:sy n="150" d="100"/>
        </p:scale>
        <p:origin x="1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9EDA-7733-C04D-804D-A1EFBAB67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61785-D084-0645-A5CC-FA9C843EF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DCB0-FEA1-E949-A107-8D0450EA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7A62-B610-D04F-B4B8-B0F6BE22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18493-4186-1247-822C-4E49CF34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8A10-4E00-5846-90DA-D9205CB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846D5-E88A-9E4C-B997-0BA216F8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C02-93F7-4049-8BE8-086CF441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9D13-1048-0844-8AA8-E5571549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4E07-2778-C648-B023-19742AE4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7A25E-1840-D646-AC84-269599108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0DC8-6B53-BF40-9323-BEA4E642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AE46-81B2-3746-B483-73547319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2EB7C-EA23-6443-B0E7-B665C780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9BC7-689B-A54F-9DCA-578D6C4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8042-820F-6847-99C8-AE3D91D0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0A87-534F-3240-A92B-54BB3D11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B50E-DCFD-0743-866E-F95056D3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6B0E-A54F-5C44-93AD-633F6D89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EF70-D38D-7348-A073-4840B101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5E98-CF92-654C-B98F-4EF4BB00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C19B4-7E96-534B-B5E7-85166D3B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141F2-7F80-2846-8C50-F0AFAA1C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80C3-ACFD-A64D-A94A-D4971449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FE80-D88F-294A-B04C-2F683905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42F3-256D-EA4E-8D34-EC977BC6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14B8-D18E-D145-86E8-4A0312166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423CE-C81B-6C46-AF17-762C018A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E5E9-733C-6646-A53E-B7378F7D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76739-C111-A94D-A4C9-5C832909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0BC9-8F97-1240-8D74-C8501B22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4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3E45-1EBD-9940-99A4-B75CA9E9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EAE41-5983-1046-9F81-07E44266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4E656-F952-534B-85C6-D2D2C10DC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CCC3D-62FC-1C48-8FBC-966CA3D5B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DB271-FBCC-EE40-A66A-3C3E32212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11F58-45A4-124A-9D7C-F538B752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5EB1E-C75A-434A-A4C0-0B57DCD5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A65BC-E42E-ED46-A098-797A2239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65ED-4F34-EC48-89B7-9FB27E48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2524B-D911-9C4A-BF4A-3C19A3DA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EC98E-9DC6-1447-8796-25BD7B4A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7CE8A-FD4D-624D-98EA-34318929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285B2-32C9-B74F-A76B-53AEAC4E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A09BC-672A-CD4C-9C12-15F64818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F4BCF-3509-2E4C-AE88-05AD946D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8D46-ECB0-B34F-BD57-70170B93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A8DC-5049-BA40-A8F5-28D51050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4C8C-CB2E-F540-A220-FCCA45932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4F211-683F-644C-A949-898E908B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8117-FAD7-B545-A54D-14069E17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6B4AF-5844-D94A-A16C-7AFC3EDC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09D9-D0CD-2F4B-B268-FD02C168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D5228-7EBF-0B4D-8926-B939058A3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D1B4C-11E6-1242-A99B-BB4B73A0D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FAAB-F6D4-374A-9EC3-88AABA2B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0998-32E8-A64B-8E21-FEB0A19D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EA3E7-FCA6-9E4E-B210-AE25551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CD140-EB31-8C44-BE6E-429A9024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1B95-33A8-054E-8978-32B2E6EA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BF1F-204C-FE40-9880-ECAA6D284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BB0E-B8A3-A443-ACB8-61A74CE77D6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9774-D563-A744-A030-74C8D3D10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5D7F-54DB-E94E-ABCA-9D7B9B8DF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6F19-456D-4046-86EF-C11B93EA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E8C2D4-034A-9649-A25E-637BF55CAC0A}"/>
              </a:ext>
            </a:extLst>
          </p:cNvPr>
          <p:cNvSpPr txBox="1"/>
          <p:nvPr/>
        </p:nvSpPr>
        <p:spPr>
          <a:xfrm>
            <a:off x="8204207" y="860399"/>
            <a:ext cx="1934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AppRepository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&lt;-</a:t>
            </a:r>
            <a:r>
              <a:rPr lang="en-US" dirty="0" err="1"/>
              <a:t>LivaData</a:t>
            </a:r>
            <a:r>
              <a:rPr lang="en-US" dirty="0"/>
              <a:t>&lt;notes&gt;</a:t>
            </a:r>
          </a:p>
          <a:p>
            <a:r>
              <a:rPr lang="en-US" dirty="0"/>
              <a:t>             </a:t>
            </a:r>
            <a:r>
              <a:rPr lang="en-US" dirty="0" err="1"/>
              <a:t>getAll</a:t>
            </a:r>
            <a:r>
              <a:rPr lang="en-US" dirty="0"/>
              <a:t>      -&gt;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addSampleData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dirty="0"/>
              <a:t>&gt;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deleteAll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getNote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insertNote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deleteNote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21BB1-FFE9-B74B-8C3B-52839BE7689F}"/>
              </a:ext>
            </a:extLst>
          </p:cNvPr>
          <p:cNvSpPr txBox="1"/>
          <p:nvPr/>
        </p:nvSpPr>
        <p:spPr>
          <a:xfrm>
            <a:off x="10198103" y="860399"/>
            <a:ext cx="19007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NoteDao</a:t>
            </a:r>
            <a:endParaRPr lang="en-US" b="1" dirty="0"/>
          </a:p>
          <a:p>
            <a:r>
              <a:rPr lang="en-US" dirty="0"/>
              <a:t>(Room managed)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getAll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insertAll</a:t>
            </a:r>
            <a:endParaRPr lang="en-US" dirty="0"/>
          </a:p>
          <a:p>
            <a:r>
              <a:rPr lang="en-US" dirty="0" err="1"/>
              <a:t>deleteAll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getNote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insertNote</a:t>
            </a:r>
            <a:endParaRPr lang="en-US" dirty="0"/>
          </a:p>
          <a:p>
            <a:r>
              <a:rPr lang="en-US" dirty="0" err="1"/>
              <a:t>deleteNote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A76E5-24E1-7E44-8223-7673A065E446}"/>
              </a:ext>
            </a:extLst>
          </p:cNvPr>
          <p:cNvSpPr txBox="1"/>
          <p:nvPr/>
        </p:nvSpPr>
        <p:spPr>
          <a:xfrm>
            <a:off x="6214543" y="502739"/>
            <a:ext cx="188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  <a:r>
              <a:rPr lang="en-US" dirty="0" err="1"/>
              <a:t>ViewModel</a:t>
            </a:r>
            <a:r>
              <a:rPr lang="en-US" dirty="0"/>
              <a:t>---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5C44F-8056-2A4F-91C3-B348DE7058E6}"/>
              </a:ext>
            </a:extLst>
          </p:cNvPr>
          <p:cNvSpPr txBox="1"/>
          <p:nvPr/>
        </p:nvSpPr>
        <p:spPr>
          <a:xfrm>
            <a:off x="8204208" y="491067"/>
            <a:ext cx="389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---------------------Database-------------------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E2B9C-57F1-7449-99E2-CDF4B1EABDCB}"/>
              </a:ext>
            </a:extLst>
          </p:cNvPr>
          <p:cNvSpPr txBox="1"/>
          <p:nvPr/>
        </p:nvSpPr>
        <p:spPr>
          <a:xfrm>
            <a:off x="6146808" y="446138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EditorViewModel</a:t>
            </a:r>
            <a:endParaRPr lang="en-US" b="1" dirty="0"/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loadData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r>
              <a:rPr lang="en-US" dirty="0" err="1"/>
              <a:t>saveNote</a:t>
            </a:r>
            <a:endParaRPr lang="en-US" dirty="0"/>
          </a:p>
          <a:p>
            <a:r>
              <a:rPr lang="en-US" dirty="0" err="1"/>
              <a:t>insertNote</a:t>
            </a:r>
            <a:endParaRPr lang="en-US" dirty="0"/>
          </a:p>
          <a:p>
            <a:r>
              <a:rPr lang="en-US" dirty="0" err="1"/>
              <a:t>deleteNote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242A9-74EA-514E-80C6-F70A4B823906}"/>
              </a:ext>
            </a:extLst>
          </p:cNvPr>
          <p:cNvSpPr txBox="1"/>
          <p:nvPr/>
        </p:nvSpPr>
        <p:spPr>
          <a:xfrm>
            <a:off x="6129870" y="889009"/>
            <a:ext cx="1972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MainViewModel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&lt;-</a:t>
            </a:r>
            <a:r>
              <a:rPr lang="en-US" dirty="0" err="1"/>
              <a:t>LivaData</a:t>
            </a:r>
            <a:r>
              <a:rPr lang="en-US" dirty="0"/>
              <a:t>&lt;notes&gt;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addSampleData</a:t>
            </a:r>
            <a:r>
              <a:rPr lang="en-US" dirty="0"/>
              <a:t>-&gt;</a:t>
            </a:r>
          </a:p>
          <a:p>
            <a:r>
              <a:rPr lang="en-US" dirty="0" err="1"/>
              <a:t>deleteAllNotes</a:t>
            </a:r>
            <a:r>
              <a:rPr lang="en-US" dirty="0"/>
              <a:t>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76B6E-DCAF-0045-846B-F5BE42DCFE40}"/>
              </a:ext>
            </a:extLst>
          </p:cNvPr>
          <p:cNvSpPr txBox="1"/>
          <p:nvPr/>
        </p:nvSpPr>
        <p:spPr>
          <a:xfrm>
            <a:off x="2946412" y="877337"/>
            <a:ext cx="32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MainActivity</a:t>
            </a:r>
            <a:endParaRPr lang="en-US" b="1" dirty="0"/>
          </a:p>
          <a:p>
            <a:endParaRPr lang="en-US" dirty="0"/>
          </a:p>
          <a:p>
            <a:r>
              <a:rPr lang="en-US" i="1" dirty="0"/>
              <a:t>New Observer</a:t>
            </a:r>
          </a:p>
          <a:p>
            <a:r>
              <a:rPr lang="en-US" dirty="0" err="1"/>
              <a:t>onChanged</a:t>
            </a:r>
            <a:r>
              <a:rPr lang="en-US" dirty="0"/>
              <a:t>(List&lt;Note&gt; notes) {</a:t>
            </a:r>
          </a:p>
          <a:p>
            <a:r>
              <a:rPr lang="en-US" dirty="0"/>
              <a:t>    &lt;-new </a:t>
            </a:r>
            <a:r>
              <a:rPr lang="en-US" dirty="0" err="1"/>
              <a:t>NotesAdapter</a:t>
            </a:r>
            <a:r>
              <a:rPr lang="en-US" dirty="0"/>
              <a:t>(notes)</a:t>
            </a:r>
          </a:p>
          <a:p>
            <a:r>
              <a:rPr lang="en-US" dirty="0"/>
              <a:t>       </a:t>
            </a:r>
            <a:r>
              <a:rPr lang="en-US" dirty="0" err="1"/>
              <a:t>recyclerView.setAdapter</a:t>
            </a:r>
            <a:r>
              <a:rPr lang="en-US" dirty="0"/>
              <a:t>(…)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dirty="0"/>
              <a:t> If (</a:t>
            </a:r>
            <a:r>
              <a:rPr lang="en-US" dirty="0" err="1"/>
              <a:t>add_sample_data</a:t>
            </a:r>
            <a:r>
              <a:rPr lang="en-US" dirty="0"/>
              <a:t>) -&gt;</a:t>
            </a:r>
          </a:p>
          <a:p>
            <a:r>
              <a:rPr lang="en-US" b="1" dirty="0">
                <a:solidFill>
                  <a:srgbClr val="FF0000"/>
                </a:solidFill>
              </a:rPr>
              <a:t>-&gt; </a:t>
            </a:r>
            <a:r>
              <a:rPr lang="en-US" dirty="0"/>
              <a:t>Else if (</a:t>
            </a:r>
            <a:r>
              <a:rPr lang="en-US" dirty="0" err="1"/>
              <a:t>delete_all_notes</a:t>
            </a:r>
            <a:r>
              <a:rPr lang="en-US" dirty="0"/>
              <a:t>)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CBD4C-0D93-4947-9855-48E2B94132EF}"/>
              </a:ext>
            </a:extLst>
          </p:cNvPr>
          <p:cNvSpPr txBox="1"/>
          <p:nvPr/>
        </p:nvSpPr>
        <p:spPr>
          <a:xfrm>
            <a:off x="732369" y="491067"/>
            <a:ext cx="34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-------------------UI-----------------------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0D3BD-E055-C549-916B-2064C2F21D65}"/>
              </a:ext>
            </a:extLst>
          </p:cNvPr>
          <p:cNvSpPr txBox="1"/>
          <p:nvPr/>
        </p:nvSpPr>
        <p:spPr>
          <a:xfrm>
            <a:off x="152413" y="860399"/>
            <a:ext cx="2692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NotesAdapter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onBindViewHolder</a:t>
            </a:r>
            <a:r>
              <a:rPr lang="en-US" dirty="0"/>
              <a:t>(</a:t>
            </a:r>
            <a:r>
              <a:rPr lang="en-US" dirty="0" err="1"/>
              <a:t>pos</a:t>
            </a:r>
            <a:r>
              <a:rPr lang="en-US" dirty="0"/>
              <a:t>) 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note = </a:t>
            </a:r>
            <a:r>
              <a:rPr lang="en-US" dirty="0" err="1"/>
              <a:t>notes.get</a:t>
            </a:r>
            <a:r>
              <a:rPr lang="en-US" dirty="0"/>
              <a:t>(</a:t>
            </a:r>
            <a:r>
              <a:rPr lang="en-US" dirty="0" err="1"/>
              <a:t>pos</a:t>
            </a:r>
            <a:r>
              <a:rPr lang="en-US" dirty="0"/>
              <a:t>); &lt;-</a:t>
            </a:r>
          </a:p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en-US" dirty="0" err="1"/>
              <a:t>textView.setText</a:t>
            </a:r>
            <a:r>
              <a:rPr lang="en-US" dirty="0"/>
              <a:t>(note);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dirty="0" err="1"/>
              <a:t>fab.onClick</a:t>
            </a:r>
            <a:r>
              <a:rPr lang="en-US" dirty="0"/>
              <a:t>{</a:t>
            </a:r>
          </a:p>
          <a:p>
            <a:r>
              <a:rPr lang="en-US" dirty="0"/>
              <a:t>       </a:t>
            </a:r>
            <a:r>
              <a:rPr lang="en-US" dirty="0" err="1"/>
              <a:t>note.getId</a:t>
            </a:r>
            <a:r>
              <a:rPr lang="en-US" dirty="0"/>
              <a:t>()</a:t>
            </a:r>
          </a:p>
          <a:p>
            <a:r>
              <a:rPr lang="en-US" dirty="0"/>
              <a:t>       </a:t>
            </a:r>
            <a:r>
              <a:rPr lang="en-US" dirty="0" err="1"/>
              <a:t>startActivity</a:t>
            </a:r>
            <a:r>
              <a:rPr lang="en-US" dirty="0"/>
              <a:t>()-&gt;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42A9-ABD2-384F-ADF2-DA6D86544ABB}"/>
              </a:ext>
            </a:extLst>
          </p:cNvPr>
          <p:cNvSpPr txBox="1"/>
          <p:nvPr/>
        </p:nvSpPr>
        <p:spPr>
          <a:xfrm>
            <a:off x="3052246" y="4461385"/>
            <a:ext cx="279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EditorActivity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textView.setText</a:t>
            </a:r>
            <a:r>
              <a:rPr lang="en-US" dirty="0"/>
              <a:t>() -&gt;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dirty="0"/>
              <a:t> If (“action home”)</a:t>
            </a:r>
          </a:p>
          <a:p>
            <a:r>
              <a:rPr lang="en-US" dirty="0"/>
              <a:t>   </a:t>
            </a:r>
            <a:r>
              <a:rPr lang="en-US" dirty="0" err="1"/>
              <a:t>saveAndReturn</a:t>
            </a:r>
            <a:r>
              <a:rPr lang="en-US" dirty="0"/>
              <a:t>(String) -&gt;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dirty="0"/>
              <a:t> Else if (“action delete”) -&gt;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9716A-93E8-6B4E-8D57-B7DFCB168592}"/>
              </a:ext>
            </a:extLst>
          </p:cNvPr>
          <p:cNvSpPr txBox="1"/>
          <p:nvPr/>
        </p:nvSpPr>
        <p:spPr>
          <a:xfrm>
            <a:off x="8280408" y="135467"/>
            <a:ext cx="369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Green = Thread handling necessary!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7EB1F1-6CD2-CB4F-AD92-104A1BA1C52D}"/>
              </a:ext>
            </a:extLst>
          </p:cNvPr>
          <p:cNvSpPr txBox="1"/>
          <p:nvPr/>
        </p:nvSpPr>
        <p:spPr>
          <a:xfrm>
            <a:off x="228600" y="143933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= user input</a:t>
            </a:r>
          </a:p>
        </p:txBody>
      </p:sp>
    </p:spTree>
    <p:extLst>
      <p:ext uri="{BB962C8B-B14F-4D97-AF65-F5344CB8AC3E}">
        <p14:creationId xmlns:p14="http://schemas.microsoft.com/office/powerpoint/2010/main" val="13967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173</Words>
  <Application>Microsoft Macintosh PowerPoint</Application>
  <PresentationFormat>Widescreen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_</dc:creator>
  <cp:lastModifiedBy>_</cp:lastModifiedBy>
  <cp:revision>7</cp:revision>
  <dcterms:created xsi:type="dcterms:W3CDTF">2019-01-23T11:02:11Z</dcterms:created>
  <dcterms:modified xsi:type="dcterms:W3CDTF">2019-01-23T11:57:35Z</dcterms:modified>
</cp:coreProperties>
</file>