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4953F-71C5-4647-A1DC-75125F950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970DD6-C0A4-4D9E-9682-2FE7748F7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062886-F06A-49BE-A3AD-B66FAB54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42C07-BEEF-4413-9D82-7EE5FEA8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DEF91-0ED8-4DF7-A9E8-9F07B5FC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0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F27DD-67F1-43D5-B060-14404039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4D2A5F-3493-4CB2-98EF-B75EFD1C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8E6CC-DF1D-4E5C-8C28-0B582413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1F544D-7365-420D-AD4B-E6F13E7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91FFE-4DE1-41AD-AE5E-44CE51E2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AAAD4B-C445-4D73-B4B1-308D338C7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A444F-531A-446A-8D9D-052ED0749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BCA10-E130-4679-81CE-14B52C94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750868-B778-4B78-8754-028327D8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2050F-0FD4-4429-8E56-CE868928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3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97828-ACBC-4EC5-A185-85FBE219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7FAFE-251E-42DD-ABD7-2864CDCE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1C9C12-D631-4B68-A632-CF7B6E33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8FC7D-BC3C-4143-BF06-389BB562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A5B8B-CFE7-43A1-9C5D-12D7A379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7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E7B42-8040-48BF-9B68-8274FEBC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8A726D-F77A-498B-B9D9-47D5BBCDD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3A0853-201C-4AF0-8648-8477E708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501DF-DD7F-4313-BDA0-13ADBA31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97A43-78E1-4F4E-ADF4-9924E515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9996C-F3A9-470F-A8FB-8E8A3057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A6BEFC-9EFC-46C5-B45B-AE66E83B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80462-7482-4979-ABDA-F6343AA2F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6A3389-4B11-4207-BA98-51703565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00779B-6F90-4958-82E5-A82CC1DF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CE35F-FF9D-475A-B9F7-7A41B919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8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43448-09B1-4BDB-8AC7-818A8DB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C5334-3336-42B7-9B73-83569AA9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A8D873-E7DB-433A-8B58-C39CBE3E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4CD53B-69A3-4364-B8BD-80F40C4D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3A88A7-26C5-47E1-AA1D-29721C48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240E0C-CCBF-4FD6-A99A-7544F4E0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453067-358F-482F-ADF4-D6D68FA4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EDD18A-A79C-4C27-9C5C-EF9A984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9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68EFD-9A07-45DF-A57A-7A38FFA3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6FB135-5C2B-4DBA-9443-10F8BDE2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5C12A1-ED06-43C2-AA79-EDDF3820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5AB5F1-8E5C-4A4C-A286-DF626A25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8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58F816-98A4-4741-A545-790B4ED9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72F02A-BCF3-43D2-8269-33EA138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6A7945-9EC4-4EDE-9027-66F260A8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6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90D55-2706-413A-B4A1-CE6F00B8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35599-C72E-44FB-BD36-66F5AC57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BB6D6-86D8-4451-99C6-17028EBCC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AF0E39-FD84-4F64-8785-F8D8AB2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E0F7A6-66FE-460C-96F5-33FCBDFA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D338CD-B395-4E9D-8F36-2A959995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8AEFA-2692-4403-A301-0866B067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B006E3-CC1C-4A1A-B1EA-BAAAD92D3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7A262D-6956-4491-8E13-C58E8ACAE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6C6086-81F9-4B2B-A405-0C0F4683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12FC28-9B54-4803-BB24-5DC7834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F028E8-5236-4A7D-9395-F4290D1A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A71F3F-5B45-496F-957A-C81DCC55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5C518-E5D0-4021-B7B7-1D13DC1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7EECF-A550-4C5B-85CE-7B9705BE0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5D35-D337-445A-B1DF-23DBD5E161AF}" type="datetimeFigureOut">
              <a:rPr lang="en-US" smtClean="0"/>
              <a:t>9/7/2020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601CAD-FB3C-4F35-8397-15DB7511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A90E-291D-434E-AF56-AEAFD852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72FE4-89F6-4046-B39F-3D82688771F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bg2">
                <a:lumMod val="50000"/>
              </a:schemeClr>
            </a:gs>
            <a:gs pos="28000">
              <a:srgbClr val="C00000"/>
            </a:gs>
            <a:gs pos="89000">
              <a:schemeClr val="tx1">
                <a:lumMod val="75000"/>
                <a:lumOff val="25000"/>
              </a:schemeClr>
            </a:gs>
            <a:gs pos="6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C535736-8BE2-4D3C-A710-7E0230BA6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61" b="100000" l="806" r="97312">
                        <a14:foregroundMark x1="12097" y1="64557" x2="12097" y2="64557"/>
                        <a14:foregroundMark x1="22849" y1="58228" x2="22849" y2="58228"/>
                        <a14:foregroundMark x1="29839" y1="35443" x2="29839" y2="35443"/>
                        <a14:foregroundMark x1="42742" y1="63291" x2="42742" y2="63291"/>
                        <a14:foregroundMark x1="47312" y1="67089" x2="47312" y2="67089"/>
                        <a14:foregroundMark x1="62366" y1="72152" x2="62366" y2="72152"/>
                        <a14:foregroundMark x1="76344" y1="68354" x2="76344" y2="68354"/>
                        <a14:foregroundMark x1="80108" y1="68354" x2="80108" y2="68354"/>
                        <a14:foregroundMark x1="91129" y1="67089" x2="91129" y2="67089"/>
                        <a14:foregroundMark x1="94624" y1="65823" x2="94624" y2="65823"/>
                        <a14:foregroundMark x1="2419" y1="56962" x2="2419" y2="56962"/>
                        <a14:backgroundMark x1="4570" y1="37975" x2="4570" y2="37975"/>
                        <a14:backgroundMark x1="14516" y1="67089" x2="14516" y2="67089"/>
                        <a14:backgroundMark x1="19892" y1="70886" x2="19892" y2="70886"/>
                        <a14:backgroundMark x1="73118" y1="70886" x2="73118" y2="70886"/>
                        <a14:backgroundMark x1="88710" y1="70886" x2="88710" y2="708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5212" y="0"/>
            <a:ext cx="4981575" cy="105791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3E0F108-4ED3-4140-9710-91C1E301F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100000" l="488" r="985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3827" y="119157"/>
            <a:ext cx="1952898" cy="1143160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51DB840A-15D7-4A8A-AE45-E7506414410D}"/>
              </a:ext>
            </a:extLst>
          </p:cNvPr>
          <p:cNvSpPr txBox="1"/>
          <p:nvPr/>
        </p:nvSpPr>
        <p:spPr>
          <a:xfrm>
            <a:off x="118531" y="4748255"/>
            <a:ext cx="2129641" cy="9233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bg2"/>
                </a:solidFill>
              </a:rPr>
              <a:t>HAVAL</a:t>
            </a:r>
          </a:p>
          <a:p>
            <a:r>
              <a:rPr lang="de-DE" sz="1200" dirty="0">
                <a:solidFill>
                  <a:schemeClr val="bg2"/>
                </a:solidFill>
              </a:rPr>
              <a:t>Versucht aus der JVA zu entfliehen, aufgrund des schlechten Essens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A901C25-9660-4A9B-8128-8BB0426E2242}"/>
              </a:ext>
            </a:extLst>
          </p:cNvPr>
          <p:cNvSpPr txBox="1"/>
          <p:nvPr/>
        </p:nvSpPr>
        <p:spPr>
          <a:xfrm>
            <a:off x="118530" y="5819793"/>
            <a:ext cx="2129641" cy="7386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bg2"/>
                </a:solidFill>
              </a:rPr>
              <a:t>Köftespieße</a:t>
            </a:r>
          </a:p>
          <a:p>
            <a:r>
              <a:rPr lang="de-DE" sz="1200" dirty="0">
                <a:solidFill>
                  <a:schemeClr val="bg2"/>
                </a:solidFill>
              </a:rPr>
              <a:t>Sind Havals Lieblingsspeisen von denen er tagtäglich träumt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90FDA4C-9A01-4BAC-AEA5-08B7B9AEE038}"/>
              </a:ext>
            </a:extLst>
          </p:cNvPr>
          <p:cNvSpPr txBox="1"/>
          <p:nvPr/>
        </p:nvSpPr>
        <p:spPr>
          <a:xfrm>
            <a:off x="3605212" y="4743450"/>
            <a:ext cx="2129641" cy="9233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bg2"/>
                </a:solidFill>
              </a:rPr>
              <a:t>Köftespießzähler</a:t>
            </a:r>
          </a:p>
          <a:p>
            <a:r>
              <a:rPr lang="de-DE" sz="1200" dirty="0">
                <a:solidFill>
                  <a:schemeClr val="bg2"/>
                </a:solidFill>
              </a:rPr>
              <a:t>Zählt die bereits verspeisten Köftespieße &amp; entscheidet über das Spielende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75E4397-D2F2-4DE4-B9D7-70E1C4A921EE}"/>
              </a:ext>
            </a:extLst>
          </p:cNvPr>
          <p:cNvSpPr txBox="1"/>
          <p:nvPr/>
        </p:nvSpPr>
        <p:spPr>
          <a:xfrm>
            <a:off x="6221864" y="4733943"/>
            <a:ext cx="2129641" cy="9233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bg2"/>
                </a:solidFill>
              </a:rPr>
              <a:t>Polizisten</a:t>
            </a:r>
          </a:p>
          <a:p>
            <a:r>
              <a:rPr lang="de-DE" sz="1200" dirty="0">
                <a:solidFill>
                  <a:schemeClr val="bg2"/>
                </a:solidFill>
              </a:rPr>
              <a:t>Wollen Haval an seinem Traum hindern und ihn in seine Gefängniszelle verfrachten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2475713-1646-471E-911C-CE20F75F891B}"/>
              </a:ext>
            </a:extLst>
          </p:cNvPr>
          <p:cNvSpPr txBox="1"/>
          <p:nvPr/>
        </p:nvSpPr>
        <p:spPr>
          <a:xfrm>
            <a:off x="3605212" y="5819793"/>
            <a:ext cx="2129641" cy="92333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bg2"/>
                </a:solidFill>
              </a:rPr>
              <a:t>JVA</a:t>
            </a:r>
          </a:p>
          <a:p>
            <a:r>
              <a:rPr lang="de-DE" sz="1200" dirty="0">
                <a:solidFill>
                  <a:schemeClr val="bg2"/>
                </a:solidFill>
              </a:rPr>
              <a:t>Der Ort an dem Haval verfrachtet wurde, nach seinem Goldraub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264879D9-DD66-4F61-A39D-B23D585E7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03050" y="3552825"/>
            <a:ext cx="103993" cy="257175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83BD2D9-3668-4DCE-AD58-4B1E5C5D9FE1}"/>
              </a:ext>
            </a:extLst>
          </p:cNvPr>
          <p:cNvGrpSpPr/>
          <p:nvPr/>
        </p:nvGrpSpPr>
        <p:grpSpPr>
          <a:xfrm>
            <a:off x="384957" y="1527232"/>
            <a:ext cx="11426042" cy="2821129"/>
            <a:chOff x="470683" y="1660582"/>
            <a:chExt cx="11426042" cy="2821129"/>
          </a:xfrm>
          <a:noFill/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11B3C7DF-DB01-4832-97B6-ACE5CA2E5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0683" y="1660582"/>
              <a:ext cx="11426042" cy="2821129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640327-B455-46DD-8E3F-AB0D2412A761}"/>
                </a:ext>
              </a:extLst>
            </p:cNvPr>
            <p:cNvSpPr/>
            <p:nvPr/>
          </p:nvSpPr>
          <p:spPr>
            <a:xfrm>
              <a:off x="733425" y="3381375"/>
              <a:ext cx="647700" cy="657225"/>
            </a:xfrm>
            <a:prstGeom prst="ellipse">
              <a:avLst/>
            </a:prstGeom>
            <a:grpFill/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A339065-AEC5-4DFF-B840-A6A00FED9D80}"/>
                </a:ext>
              </a:extLst>
            </p:cNvPr>
            <p:cNvSpPr/>
            <p:nvPr/>
          </p:nvSpPr>
          <p:spPr>
            <a:xfrm>
              <a:off x="1733550" y="3429000"/>
              <a:ext cx="647700" cy="514350"/>
            </a:xfrm>
            <a:prstGeom prst="ellipse">
              <a:avLst/>
            </a:prstGeom>
            <a:grpFill/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D50B780-6FEB-4202-927C-1B7D0A123B83}"/>
                </a:ext>
              </a:extLst>
            </p:cNvPr>
            <p:cNvSpPr/>
            <p:nvPr/>
          </p:nvSpPr>
          <p:spPr>
            <a:xfrm>
              <a:off x="9458325" y="3514725"/>
              <a:ext cx="647700" cy="514350"/>
            </a:xfrm>
            <a:prstGeom prst="ellips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A0EEA3A-AD61-4809-BA88-3FDB0885ED55}"/>
              </a:ext>
            </a:extLst>
          </p:cNvPr>
          <p:cNvSpPr/>
          <p:nvPr/>
        </p:nvSpPr>
        <p:spPr>
          <a:xfrm>
            <a:off x="295274" y="1419225"/>
            <a:ext cx="11601450" cy="3009899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8CAEE413-0946-453F-93A1-F1B3E0A26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3750" y="1531673"/>
            <a:ext cx="774700" cy="27260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37E7C982-3A49-4061-98DB-AA2222498FC0}"/>
              </a:ext>
            </a:extLst>
          </p:cNvPr>
          <p:cNvSpPr/>
          <p:nvPr/>
        </p:nvSpPr>
        <p:spPr>
          <a:xfrm>
            <a:off x="295274" y="1464188"/>
            <a:ext cx="1504952" cy="514350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3A8B60F8-BE4E-4D23-AE38-76DEBCC95371}"/>
              </a:ext>
            </a:extLst>
          </p:cNvPr>
          <p:cNvSpPr/>
          <p:nvPr/>
        </p:nvSpPr>
        <p:spPr>
          <a:xfrm>
            <a:off x="11214100" y="2743200"/>
            <a:ext cx="514350" cy="106680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F86EB511-A568-4761-927F-0C04A5E6EEB7}"/>
              </a:ext>
            </a:extLst>
          </p:cNvPr>
          <p:cNvCxnSpPr>
            <a:cxnSpLocks/>
            <a:endCxn id="67" idx="0"/>
          </p:cNvCxnSpPr>
          <p:nvPr/>
        </p:nvCxnSpPr>
        <p:spPr>
          <a:xfrm rot="5400000">
            <a:off x="10121060" y="4672187"/>
            <a:ext cx="2190180" cy="46580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5EF895FF-F7ED-4D9E-B044-E54EC156BBA6}"/>
              </a:ext>
            </a:extLst>
          </p:cNvPr>
          <p:cNvSpPr txBox="1"/>
          <p:nvPr/>
        </p:nvSpPr>
        <p:spPr>
          <a:xfrm>
            <a:off x="9918427" y="6000179"/>
            <a:ext cx="2129641" cy="7386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bg2"/>
                </a:solidFill>
              </a:rPr>
              <a:t>JVA-Ausgang</a:t>
            </a:r>
          </a:p>
          <a:p>
            <a:r>
              <a:rPr lang="de-DE" sz="1200" dirty="0">
                <a:solidFill>
                  <a:schemeClr val="bg2"/>
                </a:solidFill>
              </a:rPr>
              <a:t>Havals Ziel: „</a:t>
            </a:r>
            <a:r>
              <a:rPr lang="de-DE" sz="1200" i="1" dirty="0">
                <a:solidFill>
                  <a:schemeClr val="bg2"/>
                </a:solidFill>
              </a:rPr>
              <a:t>Raus aus dem Knast“</a:t>
            </a:r>
          </a:p>
        </p:txBody>
      </p: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C507FA6A-92A3-4478-81DE-A001955678DA}"/>
              </a:ext>
            </a:extLst>
          </p:cNvPr>
          <p:cNvCxnSpPr>
            <a:stCxn id="10" idx="2"/>
            <a:endCxn id="54" idx="1"/>
          </p:cNvCxnSpPr>
          <p:nvPr/>
        </p:nvCxnSpPr>
        <p:spPr>
          <a:xfrm rot="5400000">
            <a:off x="3924439" y="4109898"/>
            <a:ext cx="1852334" cy="2490787"/>
          </a:xfrm>
          <a:prstGeom prst="bentConnector4">
            <a:avLst>
              <a:gd name="adj1" fmla="val 13604"/>
              <a:gd name="adj2" fmla="val -215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6DF3CDD-9EE1-417D-90DB-2EBA5D36BCBD}"/>
              </a:ext>
            </a:extLst>
          </p:cNvPr>
          <p:cNvCxnSpPr>
            <a:stCxn id="5" idx="4"/>
          </p:cNvCxnSpPr>
          <p:nvPr/>
        </p:nvCxnSpPr>
        <p:spPr>
          <a:xfrm>
            <a:off x="971549" y="3905250"/>
            <a:ext cx="0" cy="83820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13BC86B9-3FA9-4721-84A0-FEF5F77C5D54}"/>
              </a:ext>
            </a:extLst>
          </p:cNvPr>
          <p:cNvCxnSpPr>
            <a:cxnSpLocks/>
            <a:stCxn id="7" idx="5"/>
            <a:endCxn id="32" idx="3"/>
          </p:cNvCxnSpPr>
          <p:nvPr/>
        </p:nvCxnSpPr>
        <p:spPr>
          <a:xfrm rot="16200000" flipH="1">
            <a:off x="997196" y="4938150"/>
            <a:ext cx="2454450" cy="47500"/>
          </a:xfrm>
          <a:prstGeom prst="bentConnector4">
            <a:avLst>
              <a:gd name="adj1" fmla="val 12613"/>
              <a:gd name="adj2" fmla="val 680954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108B8C05-1C71-43F4-BDFA-AD1B10D462D4}"/>
              </a:ext>
            </a:extLst>
          </p:cNvPr>
          <p:cNvCxnSpPr>
            <a:cxnSpLocks/>
            <a:stCxn id="22" idx="6"/>
            <a:endCxn id="40" idx="1"/>
          </p:cNvCxnSpPr>
          <p:nvPr/>
        </p:nvCxnSpPr>
        <p:spPr>
          <a:xfrm>
            <a:off x="1800226" y="1721363"/>
            <a:ext cx="1804986" cy="3483752"/>
          </a:xfrm>
          <a:prstGeom prst="bentConnector3">
            <a:avLst>
              <a:gd name="adj1" fmla="val 64248"/>
            </a:avLst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fik 71">
            <a:extLst>
              <a:ext uri="{FF2B5EF4-FFF2-40B4-BE49-F238E27FC236}">
                <a16:creationId xmlns:a16="http://schemas.microsoft.com/office/drawing/2014/main" id="{E36FF4B4-BF65-455C-AD17-D84DB897B7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5093" r="100000">
                        <a14:foregroundMark x1="35185" y1="44755" x2="62037" y2="4895"/>
                        <a14:foregroundMark x1="34722" y1="7692" x2="62963" y2="43357"/>
                        <a14:foregroundMark x1="68519" y1="57343" x2="96296" y2="93007"/>
                        <a14:foregroundMark x1="92593" y1="56643" x2="68981" y2="94406"/>
                        <a14:foregroundMark x1="26389" y1="60140" x2="1852" y2="95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4641" y="5301499"/>
            <a:ext cx="549779" cy="363974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9ED4B3D3-7BF6-48CC-97A6-B5EA6B580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100000" l="488" r="9853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30" y="81161"/>
            <a:ext cx="1952898" cy="1143160"/>
          </a:xfrm>
          <a:prstGeom prst="rect">
            <a:avLst/>
          </a:prstGeom>
        </p:spPr>
      </p:pic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AF64A905-86AD-44A7-9647-3CB15E119DC9}"/>
              </a:ext>
            </a:extLst>
          </p:cNvPr>
          <p:cNvCxnSpPr>
            <a:cxnSpLocks/>
            <a:stCxn id="9" idx="4"/>
            <a:endCxn id="49" idx="3"/>
          </p:cNvCxnSpPr>
          <p:nvPr/>
        </p:nvCxnSpPr>
        <p:spPr>
          <a:xfrm rot="5400000">
            <a:off x="8374036" y="3873194"/>
            <a:ext cx="1299883" cy="1344944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fik 75">
            <a:extLst>
              <a:ext uri="{FF2B5EF4-FFF2-40B4-BE49-F238E27FC236}">
                <a16:creationId xmlns:a16="http://schemas.microsoft.com/office/drawing/2014/main" id="{EE71964E-7E29-4AE1-B359-4629F415FD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3878" l="8696" r="9347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755" y="2999347"/>
            <a:ext cx="425194" cy="452924"/>
          </a:xfrm>
          <a:prstGeom prst="rect">
            <a:avLst/>
          </a:prstGeom>
        </p:spPr>
      </p:pic>
      <p:sp>
        <p:nvSpPr>
          <p:cNvPr id="83" name="Ellipse 82">
            <a:extLst>
              <a:ext uri="{FF2B5EF4-FFF2-40B4-BE49-F238E27FC236}">
                <a16:creationId xmlns:a16="http://schemas.microsoft.com/office/drawing/2014/main" id="{351F6619-9429-47ED-975D-54097C5A2203}"/>
              </a:ext>
            </a:extLst>
          </p:cNvPr>
          <p:cNvSpPr/>
          <p:nvPr/>
        </p:nvSpPr>
        <p:spPr>
          <a:xfrm>
            <a:off x="8183418" y="2894674"/>
            <a:ext cx="647700" cy="10861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9E444E8-C97D-4EDF-9574-7C6097DE74C1}"/>
              </a:ext>
            </a:extLst>
          </p:cNvPr>
          <p:cNvSpPr txBox="1"/>
          <p:nvPr/>
        </p:nvSpPr>
        <p:spPr>
          <a:xfrm>
            <a:off x="6221864" y="5721169"/>
            <a:ext cx="2129641" cy="110799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b="1" i="1" dirty="0">
                <a:solidFill>
                  <a:schemeClr val="bg2"/>
                </a:solidFill>
              </a:rPr>
              <a:t>Bekämpfung</a:t>
            </a:r>
          </a:p>
          <a:p>
            <a:r>
              <a:rPr lang="de-DE" sz="1200" dirty="0">
                <a:solidFill>
                  <a:schemeClr val="bg2"/>
                </a:solidFill>
              </a:rPr>
              <a:t>Durch gezieltem Sprung auf den Polizisten wird dieser eliminiert. </a:t>
            </a:r>
            <a:r>
              <a:rPr lang="de-DE" sz="1200" b="1" i="1" dirty="0">
                <a:solidFill>
                  <a:schemeClr val="bg2"/>
                </a:solidFill>
              </a:rPr>
              <a:t>Achtung weitere  Polizisten sind auf dem Weg!</a:t>
            </a: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8C2EB83D-72A4-44AB-A42C-ED41B0A9D577}"/>
              </a:ext>
            </a:extLst>
          </p:cNvPr>
          <p:cNvCxnSpPr>
            <a:cxnSpLocks/>
            <a:stCxn id="83" idx="4"/>
            <a:endCxn id="87" idx="3"/>
          </p:cNvCxnSpPr>
          <p:nvPr/>
        </p:nvCxnSpPr>
        <p:spPr>
          <a:xfrm rot="5400000">
            <a:off x="7282240" y="5050139"/>
            <a:ext cx="2294294" cy="155763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E6DDEBAD577E4B9DEEDD3BE8546A7E" ma:contentTypeVersion="5" ma:contentTypeDescription="Ein neues Dokument erstellen." ma:contentTypeScope="" ma:versionID="9e15e37f7d39914fd0291ac10469d430">
  <xsd:schema xmlns:xsd="http://www.w3.org/2001/XMLSchema" xmlns:xs="http://www.w3.org/2001/XMLSchema" xmlns:p="http://schemas.microsoft.com/office/2006/metadata/properties" xmlns:ns3="cc706f42-7692-42fa-869a-4ffdc15bf3b2" xmlns:ns4="62bbc6c4-06f2-4683-962f-9de39aeb14f6" targetNamespace="http://schemas.microsoft.com/office/2006/metadata/properties" ma:root="true" ma:fieldsID="3de35df0910dbd93554d9a90589e8655" ns3:_="" ns4:_="">
    <xsd:import namespace="cc706f42-7692-42fa-869a-4ffdc15bf3b2"/>
    <xsd:import namespace="62bbc6c4-06f2-4683-962f-9de39aeb14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06f42-7692-42fa-869a-4ffdc15bf3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bc6c4-06f2-4683-962f-9de39aeb14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37C988-7BE9-4450-BA12-937D33D8AFFA}">
  <ds:schemaRefs>
    <ds:schemaRef ds:uri="http://purl.org/dc/elements/1.1/"/>
    <ds:schemaRef ds:uri="http://schemas.microsoft.com/office/2006/documentManagement/types"/>
    <ds:schemaRef ds:uri="cc706f42-7692-42fa-869a-4ffdc15bf3b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2bbc6c4-06f2-4683-962f-9de39aeb14f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ACBF6A-A403-4EDB-B4FF-AB7C728A7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ACDCC-E79C-4388-8DA1-B74DC4F76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706f42-7692-42fa-869a-4ffdc15bf3b2"/>
    <ds:schemaRef ds:uri="62bbc6c4-06f2-4683-962f-9de39aeb14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Pavo-Paul Simic</dc:creator>
  <cp:lastModifiedBy>Pavo-Paul Simic</cp:lastModifiedBy>
  <cp:revision>6</cp:revision>
  <dcterms:created xsi:type="dcterms:W3CDTF">2020-09-06T12:51:10Z</dcterms:created>
  <dcterms:modified xsi:type="dcterms:W3CDTF">2020-09-07T16:37:51Z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0x010100B8E6DDEBAD577E4B9DEEDD3BE8546A7E</vt:lpwstr>
  </property>
</Properties>
</file>