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notesSlides/notesSlide1.xml" ContentType="application/vnd.openxmlformats-officedocument.presentationml.notesSlide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.wmf"/><Relationship Id="rId7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17.wmf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4475A-BC70-42BF-A010-628209B8CFA2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7EC2-9EC0-441D-9B81-E5BCB12A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 </a:t>
            </a:r>
            <a:r>
              <a:rPr lang="en-US" dirty="0" err="1" smtClean="0"/>
              <a:t>Starfield</a:t>
            </a:r>
            <a:r>
              <a:rPr lang="en-US" dirty="0" smtClean="0"/>
              <a:t> - https://giphy.com/gifs/gif-artist-glas-2017-ericaofanderson-l3q2RgN7WUjeUUXm0</a:t>
            </a:r>
          </a:p>
          <a:p>
            <a:r>
              <a:rPr lang="en-US" dirty="0" smtClean="0"/>
              <a:t>Purple </a:t>
            </a:r>
            <a:r>
              <a:rPr lang="en-US" dirty="0" err="1" smtClean="0"/>
              <a:t>Starfield</a:t>
            </a:r>
            <a:r>
              <a:rPr lang="en-US" smtClean="0"/>
              <a:t> - https://giphy.com/gifs/trippy-weird-psychedelic-3ov9k1173PdfJWRsoE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EC2-9EC0-441D-9B81-E5BCB12A8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0E88-7FD3-41BA-BCE4-5C4C340A7F3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control" Target="../activeX/activeX12.xml"/><Relationship Id="rId18" Type="http://schemas.openxmlformats.org/officeDocument/2006/relationships/control" Target="../activeX/activeX17.xml"/><Relationship Id="rId26" Type="http://schemas.openxmlformats.org/officeDocument/2006/relationships/image" Target="../media/image8.gif"/><Relationship Id="rId3" Type="http://schemas.openxmlformats.org/officeDocument/2006/relationships/control" Target="../activeX/activeX2.xml"/><Relationship Id="rId21" Type="http://schemas.openxmlformats.org/officeDocument/2006/relationships/control" Target="../activeX/activeX20.xml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notesSlide" Target="../notesSlides/notesSlide1.xml"/><Relationship Id="rId33" Type="http://schemas.openxmlformats.org/officeDocument/2006/relationships/image" Target="../media/image15.w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control" Target="../activeX/activeX19.xml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slideLayout" Target="../slideLayouts/slideLayout1.xml"/><Relationship Id="rId32" Type="http://schemas.openxmlformats.org/officeDocument/2006/relationships/image" Target="../media/image14.w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control" Target="../activeX/activeX22.xml"/><Relationship Id="rId28" Type="http://schemas.openxmlformats.org/officeDocument/2006/relationships/image" Target="../media/image10.wmf"/><Relationship Id="rId10" Type="http://schemas.openxmlformats.org/officeDocument/2006/relationships/control" Target="../activeX/activeX9.xml"/><Relationship Id="rId19" Type="http://schemas.openxmlformats.org/officeDocument/2006/relationships/control" Target="../activeX/activeX18.xml"/><Relationship Id="rId31" Type="http://schemas.openxmlformats.org/officeDocument/2006/relationships/image" Target="../media/image13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control" Target="../activeX/activeX21.xml"/><Relationship Id="rId27" Type="http://schemas.openxmlformats.org/officeDocument/2006/relationships/image" Target="../media/image9.wmf"/><Relationship Id="rId30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control" Target="../activeX/activeX34.xml"/><Relationship Id="rId18" Type="http://schemas.openxmlformats.org/officeDocument/2006/relationships/image" Target="../media/image20.png"/><Relationship Id="rId26" Type="http://schemas.openxmlformats.org/officeDocument/2006/relationships/image" Target="../media/image24.wmf"/><Relationship Id="rId3" Type="http://schemas.openxmlformats.org/officeDocument/2006/relationships/control" Target="../activeX/activeX24.xml"/><Relationship Id="rId21" Type="http://schemas.openxmlformats.org/officeDocument/2006/relationships/image" Target="../media/image11.wmf"/><Relationship Id="rId7" Type="http://schemas.openxmlformats.org/officeDocument/2006/relationships/control" Target="../activeX/activeX28.xml"/><Relationship Id="rId12" Type="http://schemas.openxmlformats.org/officeDocument/2006/relationships/control" Target="../activeX/activeX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wmf"/><Relationship Id="rId2" Type="http://schemas.openxmlformats.org/officeDocument/2006/relationships/control" Target="../activeX/activeX23.xml"/><Relationship Id="rId16" Type="http://schemas.openxmlformats.org/officeDocument/2006/relationships/control" Target="../activeX/activeX37.xml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27.xml"/><Relationship Id="rId11" Type="http://schemas.openxmlformats.org/officeDocument/2006/relationships/control" Target="../activeX/activeX32.xml"/><Relationship Id="rId24" Type="http://schemas.openxmlformats.org/officeDocument/2006/relationships/image" Target="../media/image22.wmf"/><Relationship Id="rId5" Type="http://schemas.openxmlformats.org/officeDocument/2006/relationships/control" Target="../activeX/activeX26.xml"/><Relationship Id="rId15" Type="http://schemas.openxmlformats.org/officeDocument/2006/relationships/control" Target="../activeX/activeX36.xml"/><Relationship Id="rId23" Type="http://schemas.openxmlformats.org/officeDocument/2006/relationships/image" Target="../media/image15.wmf"/><Relationship Id="rId10" Type="http://schemas.openxmlformats.org/officeDocument/2006/relationships/control" Target="../activeX/activeX31.xml"/><Relationship Id="rId19" Type="http://schemas.openxmlformats.org/officeDocument/2006/relationships/image" Target="../media/image9.wmf"/><Relationship Id="rId4" Type="http://schemas.openxmlformats.org/officeDocument/2006/relationships/control" Target="../activeX/activeX25.xml"/><Relationship Id="rId9" Type="http://schemas.openxmlformats.org/officeDocument/2006/relationships/control" Target="../activeX/activeX30.xml"/><Relationship Id="rId14" Type="http://schemas.openxmlformats.org/officeDocument/2006/relationships/control" Target="../activeX/activeX35.xml"/><Relationship Id="rId22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6400800"/>
            <a:ext cx="6400800" cy="45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-18198"/>
            <a:ext cx="6418997" cy="6418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-18197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ndromeda" panose="02000603000000000000" pitchFamily="2" charset="0"/>
              </a:rPr>
              <a:t>Nova DB</a:t>
            </a:r>
            <a:endParaRPr lang="en-US" sz="9600" b="1" dirty="0">
              <a:solidFill>
                <a:schemeClr val="bg1"/>
              </a:solidFill>
              <a:latin typeface="andromeda" panose="020006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6490900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CF Spaceship" pitchFamily="2" charset="0"/>
              </a:rPr>
              <a:t>PRESENTED BY </a:t>
            </a:r>
            <a:r>
              <a:rPr lang="en-US" sz="1500" dirty="0">
                <a:solidFill>
                  <a:schemeClr val="bg1"/>
                </a:solidFill>
                <a:latin typeface="CF Spaceship" pitchFamily="2" charset="0"/>
              </a:rPr>
              <a:t>MARTIN GARCIA, </a:t>
            </a:r>
            <a:r>
              <a:rPr lang="en-US" sz="1500" dirty="0" smtClean="0">
                <a:solidFill>
                  <a:schemeClr val="bg1"/>
                </a:solidFill>
                <a:latin typeface="CF Spaceship" pitchFamily="2" charset="0"/>
              </a:rPr>
              <a:t>ADAM SCHEERER, &amp; ANDREW WILKINS</a:t>
            </a:r>
            <a:endParaRPr lang="en-US" sz="1500" dirty="0">
              <a:solidFill>
                <a:schemeClr val="bg1"/>
              </a:solidFill>
              <a:latin typeface="CF Spaceship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199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Explore the cosmos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766633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 DESTINE" panose="02000000000000000000" pitchFamily="2" charset="0"/>
              </a:rPr>
              <a:t>Hipparcos</a:t>
            </a:r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 ID: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" y="14478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Spectral Type: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21336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Constellation: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2748" y="28194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Distance:  Between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1" y="317185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And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348461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pcs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38862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Coordinates: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2749" y="426720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RA: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0946" y="501009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Dec: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4629090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800" y="5010090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" y="531489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Magnitude: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855" y="5619690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8" name="TextBox1" r:id="rId2" imgW="1676520" imgH="304920"/>
        </mc:Choice>
        <mc:Fallback>
          <p:control name="TextBox1" r:id="rId2" imgW="1676520" imgH="30492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1430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9" name="ComboBox1" r:id="rId3" imgW="1676520" imgH="304920"/>
        </mc:Choice>
        <mc:Fallback>
          <p:control name="ComboBox1" r:id="rId3" imgW="1676520" imgH="304920">
            <p:pic>
              <p:nvPicPr>
                <p:cNvPr id="0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288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0" name="ComboBox2" r:id="rId4" imgW="1676520" imgH="304920"/>
        </mc:Choice>
        <mc:Fallback>
          <p:control name="ComboBox2" r:id="rId4" imgW="1676520" imgH="304920">
            <p:pic>
              <p:nvPicPr>
                <p:cNvPr id="0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5146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" name="TextBox2" r:id="rId5" imgW="1676520" imgH="304920"/>
        </mc:Choice>
        <mc:Fallback>
          <p:control name="TextBox2" r:id="rId5" imgW="1676520" imgH="30492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004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2" name="TextBox3" r:id="rId6" imgW="1676520" imgH="304920"/>
        </mc:Choice>
        <mc:Fallback>
          <p:control name="TextBox3" r:id="rId6" imgW="1676520" imgH="304920">
            <p:pic>
              <p:nvPicPr>
                <p:cNvPr id="0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814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4" name="TextBox5" r:id="rId7" imgW="838080" imgH="304920"/>
        </mc:Choice>
        <mc:Fallback>
          <p:control name="TextBox5" r:id="rId7" imgW="838080" imgH="304920">
            <p:pic>
              <p:nvPicPr>
                <p:cNvPr id="0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648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5" name="TextBox6" r:id="rId8" imgW="838080" imgH="304920"/>
        </mc:Choice>
        <mc:Fallback>
          <p:control name="TextBox6" r:id="rId8" imgW="838080" imgH="304920">
            <p:pic>
              <p:nvPicPr>
                <p:cNvPr id="0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457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6" name="TextBox7" r:id="rId9" imgW="838080" imgH="304920"/>
        </mc:Choice>
        <mc:Fallback>
          <p:control name="TextBox7" r:id="rId9" imgW="838080" imgH="304920">
            <p:pic>
              <p:nvPicPr>
                <p:cNvPr id="0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648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" name="TextBox9" r:id="rId10" imgW="838080" imgH="304920"/>
        </mc:Choice>
        <mc:Fallback>
          <p:control name="TextBox9" r:id="rId10" imgW="838080" imgH="304920">
            <p:pic>
              <p:nvPicPr>
                <p:cNvPr id="0" name="Text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5029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0" name="TextBox11" r:id="rId11" imgW="838080" imgH="304920"/>
        </mc:Choice>
        <mc:Fallback>
          <p:control name="TextBox11" r:id="rId11" imgW="838080" imgH="304920">
            <p:pic>
              <p:nvPicPr>
                <p:cNvPr id="0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5029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1" name="TextBox12" r:id="rId12" imgW="838080" imgH="304920"/>
        </mc:Choice>
        <mc:Fallback>
          <p:control name="TextBox12" r:id="rId12" imgW="838080" imgH="304920">
            <p:pic>
              <p:nvPicPr>
                <p:cNvPr id="0" name="TextBox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648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3" name="TextBox14" r:id="rId13" imgW="838080" imgH="304920"/>
        </mc:Choice>
        <mc:Fallback>
          <p:control name="TextBox14" r:id="rId13" imgW="838080" imgH="304920">
            <p:pic>
              <p:nvPicPr>
                <p:cNvPr id="0" name="TextBox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56388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4" name="TextBox15" r:id="rId14" imgW="838080" imgH="304920"/>
        </mc:Choice>
        <mc:Fallback>
          <p:control name="TextBox15" r:id="rId14" imgW="838080" imgH="304920">
            <p:pic>
              <p:nvPicPr>
                <p:cNvPr id="0" name="TextBox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6388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5" name="CheckBox1" r:id="rId15" imgW="2009880" imgH="304920"/>
        </mc:Choice>
        <mc:Fallback>
          <p:control name="CheckBox1" r:id="rId15" imgW="2009880" imgH="304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948363"/>
                  <a:ext cx="1992313" cy="3000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6" name="CommandButton1" r:id="rId16" imgW="1447920" imgH="457200"/>
        </mc:Choice>
        <mc:Fallback>
          <p:control name="CommandButton1" r:id="rId16" imgW="1447920" imgH="457200">
            <p:pic>
              <p:nvPicPr>
                <p:cNvPr id="0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6324600"/>
                  <a:ext cx="14478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7" name="TextBox13" r:id="rId17" imgW="838080" imgH="304920"/>
        </mc:Choice>
        <mc:Fallback>
          <p:control name="TextBox13" r:id="rId17" imgW="838080" imgH="304920">
            <p:pic>
              <p:nvPicPr>
                <p:cNvPr id="0" name="TextBox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42672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8" name="TextBox4" r:id="rId18" imgW="838080" imgH="304920"/>
        </mc:Choice>
        <mc:Fallback>
          <p:control name="TextBox4" r:id="rId18" imgW="838080" imgH="30492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267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9" name="TextBox8" r:id="rId19" imgW="838080" imgH="304920"/>
        </mc:Choice>
        <mc:Fallback>
          <p:control name="TextBox8" r:id="rId19" imgW="838080" imgH="304920">
            <p:pic>
              <p:nvPicPr>
                <p:cNvPr id="0" name="Text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457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" name="TextBox10" r:id="rId20" imgW="838080" imgH="304920"/>
        </mc:Choice>
        <mc:Fallback>
          <p:control name="TextBox10" r:id="rId20" imgW="838080" imgH="304920">
            <p:pic>
              <p:nvPicPr>
                <p:cNvPr id="0" name="TextBox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42672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1" name="TextBox16" r:id="rId21" imgW="838080" imgH="304920"/>
        </mc:Choice>
        <mc:Fallback>
          <p:control name="TextBox16" r:id="rId21" imgW="838080" imgH="304920">
            <p:pic>
              <p:nvPicPr>
                <p:cNvPr id="0" name="TextBox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2672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2" name="TextBox17" r:id="rId22" imgW="838080" imgH="304920"/>
        </mc:Choice>
        <mc:Fallback>
          <p:control name="TextBox17" r:id="rId22" imgW="838080" imgH="304920">
            <p:pic>
              <p:nvPicPr>
                <p:cNvPr id="0" name="TextBox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457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3" name="TextBox18" r:id="rId23" imgW="838080" imgH="304920"/>
        </mc:Choice>
        <mc:Fallback>
          <p:control name="TextBox18" r:id="rId23" imgW="838080" imgH="304920">
            <p:pic>
              <p:nvPicPr>
                <p:cNvPr id="0" name="TextBox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42672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95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43199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33" y="954252"/>
            <a:ext cx="6381467" cy="5903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2532" y="0"/>
            <a:ext cx="6381467" cy="9542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F Spaceship" pitchFamily="2" charset="0"/>
              </a:rPr>
              <a:t>STAR NAME</a:t>
            </a:r>
            <a:endParaRPr lang="en-US" sz="3600" dirty="0">
              <a:solidFill>
                <a:schemeClr val="bg1"/>
              </a:solidFill>
              <a:latin typeface="CF Spaceship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64633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F Spaceship" pitchFamily="2" charset="0"/>
              </a:rPr>
              <a:t>Spectral Type</a:t>
            </a:r>
            <a:endParaRPr lang="en-US" dirty="0">
              <a:solidFill>
                <a:schemeClr val="bg1"/>
              </a:solidFill>
              <a:latin typeface="CF Spaceship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74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/>
                </a:solidFill>
                <a:latin typeface="AR DESTINE" panose="02000000000000000000" pitchFamily="2" charset="0"/>
              </a:rPr>
              <a:t>Hipparcos</a:t>
            </a:r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 ID: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337102"/>
            <a:ext cx="274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Coordinates: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3349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RA: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11449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Dec: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2" y="2480102"/>
            <a:ext cx="1371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Distance: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" y="2861102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Magnitude: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" y="3242102"/>
            <a:ext cx="14859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Abs. Mag: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" y="3623102"/>
            <a:ext cx="160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Luminosity: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1275" y="685800"/>
            <a:ext cx="274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Constellation: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4038600"/>
            <a:ext cx="266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Variable Magnitude: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41960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Min: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752945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Max: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" y="5105400"/>
            <a:ext cx="266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Star System Name</a:t>
            </a:r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5791200"/>
            <a:ext cx="2666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Companion ID</a:t>
            </a:r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: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" name="TextBox1" r:id="rId2" imgW="1676520" imgH="304920"/>
        </mc:Choice>
        <mc:Fallback>
          <p:control name="TextBox1" r:id="rId2" imgW="1676520" imgH="30492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10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2" name="TextBox2" r:id="rId3" imgW="838080" imgH="304920"/>
        </mc:Choice>
        <mc:Fallback>
          <p:control name="TextBox2" r:id="rId3" imgW="838080" imgH="30492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2133600"/>
                  <a:ext cx="1981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3" name="TextBox16" r:id="rId4" imgW="838080" imgH="304920"/>
        </mc:Choice>
        <mc:Fallback>
          <p:control name="TextBox16" r:id="rId4" imgW="838080" imgH="304920">
            <p:pic>
              <p:nvPicPr>
                <p:cNvPr id="0" name="TextBox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800" y="1752600"/>
                  <a:ext cx="838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" name="TextBox17" r:id="rId5" imgW="838080" imgH="304920"/>
        </mc:Choice>
        <mc:Fallback>
          <p:control name="TextBox17" r:id="rId5" imgW="838080" imgH="304920">
            <p:pic>
              <p:nvPicPr>
                <p:cNvPr id="0" name="TextBox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752600"/>
                  <a:ext cx="457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5" name="TextBox18" r:id="rId6" imgW="838080" imgH="304920"/>
        </mc:Choice>
        <mc:Fallback>
          <p:control name="TextBox18" r:id="rId6" imgW="838080" imgH="304920">
            <p:pic>
              <p:nvPicPr>
                <p:cNvPr id="0" name="TextBox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7526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6" name="TextBox3" r:id="rId7" imgW="838080" imgH="304920"/>
        </mc:Choice>
        <mc:Fallback>
          <p:control name="TextBox3" r:id="rId7" imgW="838080" imgH="304920">
            <p:pic>
              <p:nvPicPr>
                <p:cNvPr id="0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2514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7" name="TextBox4" r:id="rId8" imgW="838080" imgH="304920"/>
        </mc:Choice>
        <mc:Fallback>
          <p:control name="TextBox4" r:id="rId8" imgW="838080" imgH="30492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2895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8" name="TextBox5" r:id="rId9" imgW="838080" imgH="304920"/>
        </mc:Choice>
        <mc:Fallback>
          <p:control name="TextBox5" r:id="rId9" imgW="838080" imgH="304920">
            <p:pic>
              <p:nvPicPr>
                <p:cNvPr id="0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3276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9" name="TextBox6" r:id="rId10" imgW="838080" imgH="304920"/>
        </mc:Choice>
        <mc:Fallback>
          <p:control name="TextBox6" r:id="rId10" imgW="838080" imgH="304920">
            <p:pic>
              <p:nvPicPr>
                <p:cNvPr id="0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3657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0" name="TextBox7" r:id="rId11" imgW="1676520" imgH="304920"/>
        </mc:Choice>
        <mc:Fallback>
          <p:control name="TextBox7" r:id="rId11" imgW="1676520" imgH="304920">
            <p:pic>
              <p:nvPicPr>
                <p:cNvPr id="0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066800"/>
                  <a:ext cx="2667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1" name="TextBox8" r:id="rId12" imgW="838080" imgH="304920"/>
        </mc:Choice>
        <mc:Fallback>
          <p:control name="TextBox8" r:id="rId12" imgW="838080" imgH="304920">
            <p:pic>
              <p:nvPicPr>
                <p:cNvPr id="0" name="Text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4800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" name="TextBox9" r:id="rId13" imgW="838080" imgH="304920"/>
        </mc:Choice>
        <mc:Fallback>
          <p:control name="TextBox9" r:id="rId13" imgW="838080" imgH="304920">
            <p:pic>
              <p:nvPicPr>
                <p:cNvPr id="0" name="Text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44196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3" name="TextBox10" r:id="rId14" imgW="838080" imgH="304920"/>
        </mc:Choice>
        <mc:Fallback>
          <p:control name="TextBox10" r:id="rId14" imgW="838080" imgH="304920">
            <p:pic>
              <p:nvPicPr>
                <p:cNvPr id="0" name="TextBox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86400"/>
                  <a:ext cx="19812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4" name="TextBox11" r:id="rId15" imgW="1676520" imgH="304920"/>
        </mc:Choice>
        <mc:Fallback>
          <p:control name="TextBox11" r:id="rId15" imgW="1676520" imgH="304920">
            <p:pic>
              <p:nvPicPr>
                <p:cNvPr id="0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6172200"/>
                  <a:ext cx="1676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5" name="CommandButton1" r:id="rId16" imgW="1447920" imgH="457200"/>
        </mc:Choice>
        <mc:Fallback>
          <p:control name="CommandButton1" r:id="rId16" imgW="1447920" imgH="457200">
            <p:pic>
              <p:nvPicPr>
                <p:cNvPr id="0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" y="6483350"/>
                  <a:ext cx="191135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308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92</Words>
  <Application>Microsoft Office PowerPoint</Application>
  <PresentationFormat>On-screen Show (4:3)</PresentationFormat>
  <Paragraphs>35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17</cp:revision>
  <dcterms:created xsi:type="dcterms:W3CDTF">2019-03-06T00:11:46Z</dcterms:created>
  <dcterms:modified xsi:type="dcterms:W3CDTF">2019-03-09T19:37:06Z</dcterms:modified>
</cp:coreProperties>
</file>