
<file path=[Content_Types].xml><?xml version="1.0" encoding="utf-8"?>
<Types xmlns="http://schemas.openxmlformats.org/package/2006/content-types"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4475A-BC70-42BF-A010-628209B8CFA2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F7EC2-9EC0-441D-9B81-E5BCB12A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Dark </a:t>
            </a:r>
            <a:r>
              <a:rPr lang="en-US" dirty="0" err="1" smtClean="0"/>
              <a:t>Starfield</a:t>
            </a:r>
            <a:r>
              <a:rPr lang="en-US" dirty="0" smtClean="0"/>
              <a:t> - https://giphy.com/gifs/gif-artist-glas-2017-ericaofanderson-l3q2RgN7WUjeUUXm0</a:t>
            </a:r>
          </a:p>
          <a:p>
            <a:r>
              <a:rPr lang="en-US" dirty="0" smtClean="0"/>
              <a:t>Purple </a:t>
            </a:r>
            <a:r>
              <a:rPr lang="en-US" dirty="0" err="1" smtClean="0"/>
              <a:t>Starfield</a:t>
            </a:r>
            <a:r>
              <a:rPr lang="en-US" smtClean="0"/>
              <a:t> - https://giphy.com/gifs/trippy-weird-psychedelic-3ov9k1173PdfJWRsoE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F7EC2-9EC0-441D-9B81-E5BCB12A8C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11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0E88-7FD3-41BA-BCE4-5C4C340A7F3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C43D-73CB-4D02-A656-40E4FF3C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8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0E88-7FD3-41BA-BCE4-5C4C340A7F3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C43D-73CB-4D02-A656-40E4FF3C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6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0E88-7FD3-41BA-BCE4-5C4C340A7F3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C43D-73CB-4D02-A656-40E4FF3C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4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0E88-7FD3-41BA-BCE4-5C4C340A7F3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C43D-73CB-4D02-A656-40E4FF3C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0E88-7FD3-41BA-BCE4-5C4C340A7F3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C43D-73CB-4D02-A656-40E4FF3C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5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0E88-7FD3-41BA-BCE4-5C4C340A7F3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C43D-73CB-4D02-A656-40E4FF3C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8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0E88-7FD3-41BA-BCE4-5C4C340A7F3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C43D-73CB-4D02-A656-40E4FF3C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8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0E88-7FD3-41BA-BCE4-5C4C340A7F3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C43D-73CB-4D02-A656-40E4FF3C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1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0E88-7FD3-41BA-BCE4-5C4C340A7F3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C43D-73CB-4D02-A656-40E4FF3C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0E88-7FD3-41BA-BCE4-5C4C340A7F3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C43D-73CB-4D02-A656-40E4FF3C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3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0E88-7FD3-41BA-BCE4-5C4C340A7F3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C43D-73CB-4D02-A656-40E4FF3C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4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20E88-7FD3-41BA-BCE4-5C4C340A7F3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3C43D-73CB-4D02-A656-40E4FF3C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5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.xml"/><Relationship Id="rId13" Type="http://schemas.openxmlformats.org/officeDocument/2006/relationships/control" Target="../activeX/activeX12.xml"/><Relationship Id="rId18" Type="http://schemas.openxmlformats.org/officeDocument/2006/relationships/control" Target="../activeX/activeX17.xml"/><Relationship Id="rId26" Type="http://schemas.openxmlformats.org/officeDocument/2006/relationships/image" Target="../media/image9.wmf"/><Relationship Id="rId3" Type="http://schemas.openxmlformats.org/officeDocument/2006/relationships/control" Target="../activeX/activeX2.xml"/><Relationship Id="rId21" Type="http://schemas.openxmlformats.org/officeDocument/2006/relationships/slideLayout" Target="../slideLayouts/slideLayout1.xml"/><Relationship Id="rId7" Type="http://schemas.openxmlformats.org/officeDocument/2006/relationships/control" Target="../activeX/activeX6.xml"/><Relationship Id="rId12" Type="http://schemas.openxmlformats.org/officeDocument/2006/relationships/control" Target="../activeX/activeX11.xml"/><Relationship Id="rId17" Type="http://schemas.openxmlformats.org/officeDocument/2006/relationships/control" Target="../activeX/activeX16.xml"/><Relationship Id="rId25" Type="http://schemas.openxmlformats.org/officeDocument/2006/relationships/image" Target="../media/image8.wmf"/><Relationship Id="rId2" Type="http://schemas.openxmlformats.org/officeDocument/2006/relationships/control" Target="../activeX/activeX1.xml"/><Relationship Id="rId16" Type="http://schemas.openxmlformats.org/officeDocument/2006/relationships/control" Target="../activeX/activeX15.xml"/><Relationship Id="rId20" Type="http://schemas.openxmlformats.org/officeDocument/2006/relationships/control" Target="../activeX/activeX19.xml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5.xml"/><Relationship Id="rId11" Type="http://schemas.openxmlformats.org/officeDocument/2006/relationships/control" Target="../activeX/activeX10.xml"/><Relationship Id="rId24" Type="http://schemas.openxmlformats.org/officeDocument/2006/relationships/image" Target="../media/image7.wmf"/><Relationship Id="rId5" Type="http://schemas.openxmlformats.org/officeDocument/2006/relationships/control" Target="../activeX/activeX4.xml"/><Relationship Id="rId15" Type="http://schemas.openxmlformats.org/officeDocument/2006/relationships/control" Target="../activeX/activeX14.xml"/><Relationship Id="rId23" Type="http://schemas.openxmlformats.org/officeDocument/2006/relationships/image" Target="../media/image6.gif"/><Relationship Id="rId28" Type="http://schemas.openxmlformats.org/officeDocument/2006/relationships/image" Target="../media/image11.wmf"/><Relationship Id="rId10" Type="http://schemas.openxmlformats.org/officeDocument/2006/relationships/control" Target="../activeX/activeX9.xml"/><Relationship Id="rId19" Type="http://schemas.openxmlformats.org/officeDocument/2006/relationships/control" Target="../activeX/activeX18.xml"/><Relationship Id="rId4" Type="http://schemas.openxmlformats.org/officeDocument/2006/relationships/control" Target="../activeX/activeX3.xml"/><Relationship Id="rId9" Type="http://schemas.openxmlformats.org/officeDocument/2006/relationships/control" Target="../activeX/activeX8.xml"/><Relationship Id="rId14" Type="http://schemas.openxmlformats.org/officeDocument/2006/relationships/control" Target="../activeX/activeX13.xml"/><Relationship Id="rId22" Type="http://schemas.openxmlformats.org/officeDocument/2006/relationships/notesSlide" Target="../notesSlides/notesSlide1.xml"/><Relationship Id="rId27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43200" y="6400800"/>
            <a:ext cx="6400800" cy="4572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-18198"/>
            <a:ext cx="6418997" cy="64189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43200" y="-18197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andromeda" panose="02000603000000000000" pitchFamily="2" charset="0"/>
              </a:rPr>
              <a:t>Nova DB</a:t>
            </a:r>
            <a:endParaRPr lang="en-US" sz="9600" b="1" dirty="0">
              <a:solidFill>
                <a:schemeClr val="bg1"/>
              </a:solidFill>
              <a:latin typeface="andromeda" panose="020006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43200" y="6490900"/>
            <a:ext cx="640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CF Spaceship" pitchFamily="2" charset="0"/>
              </a:rPr>
              <a:t>PRESENTED BY </a:t>
            </a:r>
            <a:r>
              <a:rPr lang="en-US" sz="1500" dirty="0">
                <a:solidFill>
                  <a:schemeClr val="bg1"/>
                </a:solidFill>
                <a:latin typeface="CF Spaceship" pitchFamily="2" charset="0"/>
              </a:rPr>
              <a:t>MARTIN GARCIA, </a:t>
            </a:r>
            <a:r>
              <a:rPr lang="en-US" sz="1500" dirty="0" smtClean="0">
                <a:solidFill>
                  <a:schemeClr val="bg1"/>
                </a:solidFill>
                <a:latin typeface="CF Spaceship" pitchFamily="2" charset="0"/>
              </a:rPr>
              <a:t>ADAM SCHEERER, &amp; ANDREW WILKINS</a:t>
            </a:r>
            <a:endParaRPr lang="en-US" sz="1500" dirty="0">
              <a:solidFill>
                <a:schemeClr val="bg1"/>
              </a:solidFill>
              <a:latin typeface="CF Spaceship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199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7431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Explore the cosmos</a:t>
            </a:r>
            <a:endParaRPr lang="en-US" sz="21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766633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AR DESTINE" panose="02000000000000000000" pitchFamily="2" charset="0"/>
              </a:rPr>
              <a:t>Hipparcos</a:t>
            </a:r>
            <a:r>
              <a:rPr lang="en-US" sz="20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 ID:</a:t>
            </a:r>
            <a:endParaRPr lang="en-US" sz="20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" y="1447800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Spectral Type:</a:t>
            </a:r>
            <a:endParaRPr lang="en-US" sz="20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2133600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Constellation:</a:t>
            </a:r>
            <a:endParaRPr lang="en-US" sz="20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2748" y="2819400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Distance:  Between</a:t>
            </a:r>
            <a:endParaRPr lang="en-US" sz="20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1" y="3171855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And</a:t>
            </a:r>
            <a:endParaRPr lang="en-US" sz="20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401" y="3484616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pcs</a:t>
            </a:r>
            <a:endParaRPr lang="en-US" sz="20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" y="3886200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Coordinates:</a:t>
            </a:r>
            <a:endParaRPr lang="en-US" sz="20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22749" y="4267200"/>
            <a:ext cx="784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RA:</a:t>
            </a:r>
            <a:endParaRPr lang="en-US" sz="20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40946" y="4600545"/>
            <a:ext cx="784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Dec:</a:t>
            </a:r>
            <a:endParaRPr lang="en-US" sz="20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7800" y="4219545"/>
            <a:ext cx="228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 DESTINE" panose="02000000000000000000" pitchFamily="2" charset="0"/>
                <a:ea typeface="Arial Unicode MS"/>
                <a:cs typeface="Arial Unicode MS"/>
              </a:rPr>
              <a:t>±</a:t>
            </a:r>
            <a:endParaRPr lang="en-US" sz="20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47800" y="4600545"/>
            <a:ext cx="228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 DESTINE" panose="02000000000000000000" pitchFamily="2" charset="0"/>
                <a:ea typeface="Arial Unicode MS"/>
                <a:cs typeface="Arial Unicode MS"/>
              </a:rPr>
              <a:t>±</a:t>
            </a:r>
            <a:endParaRPr lang="en-US" sz="20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" y="5000655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 DESTINE" panose="02000000000000000000" pitchFamily="2" charset="0"/>
              </a:rPr>
              <a:t>Magnitude:</a:t>
            </a:r>
            <a:endParaRPr lang="en-US" sz="20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1855" y="5286345"/>
            <a:ext cx="228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 DESTINE" panose="02000000000000000000" pitchFamily="2" charset="0"/>
                <a:ea typeface="Arial Unicode MS"/>
                <a:cs typeface="Arial Unicode MS"/>
              </a:rPr>
              <a:t>±</a:t>
            </a:r>
            <a:endParaRPr lang="en-US" sz="2000" dirty="0">
              <a:solidFill>
                <a:schemeClr val="bg1"/>
              </a:solidFill>
              <a:latin typeface="AR DESTINE" panose="02000000000000000000" pitchFamily="2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6" name="TextBox1" r:id="rId2" imgW="1676520" imgH="304920"/>
        </mc:Choice>
        <mc:Fallback>
          <p:control name="TextBox1" r:id="rId2" imgW="1676520" imgH="304920">
            <p:pic>
              <p:nvPicPr>
                <p:cNvPr id="0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143000"/>
                  <a:ext cx="16764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0" name="ComboBox1" r:id="rId3" imgW="1676520" imgH="304920"/>
        </mc:Choice>
        <mc:Fallback>
          <p:control name="ComboBox1" r:id="rId3" imgW="1676520" imgH="304920">
            <p:pic>
              <p:nvPicPr>
                <p:cNvPr id="0" name="Combo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828800"/>
                  <a:ext cx="16764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1" name="ComboBox2" r:id="rId4" imgW="1676520" imgH="304920"/>
        </mc:Choice>
        <mc:Fallback>
          <p:control name="ComboBox2" r:id="rId4" imgW="1676520" imgH="304920">
            <p:pic>
              <p:nvPicPr>
                <p:cNvPr id="0" name="Combo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514600"/>
                  <a:ext cx="16764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2" name="TextBox2" r:id="rId5" imgW="1676520" imgH="304920"/>
        </mc:Choice>
        <mc:Fallback>
          <p:control name="TextBox2" r:id="rId5" imgW="1676520" imgH="304920">
            <p:pic>
              <p:nvPicPr>
                <p:cNvPr id="0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200400"/>
                  <a:ext cx="16764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3" name="TextBox3" r:id="rId6" imgW="1676520" imgH="304920"/>
        </mc:Choice>
        <mc:Fallback>
          <p:control name="TextBox3" r:id="rId6" imgW="1676520" imgH="304920">
            <p:pic>
              <p:nvPicPr>
                <p:cNvPr id="0" name="TextBox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581400"/>
                  <a:ext cx="16764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4" name="TextBox4" r:id="rId7" imgW="838080" imgH="304920"/>
        </mc:Choice>
        <mc:Fallback>
          <p:control name="TextBox4" r:id="rId7" imgW="838080" imgH="304920">
            <p:pic>
              <p:nvPicPr>
                <p:cNvPr id="0" name="Text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600" y="4267200"/>
                  <a:ext cx="8382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5" name="TextBox5" r:id="rId8" imgW="838080" imgH="304920"/>
        </mc:Choice>
        <mc:Fallback>
          <p:control name="TextBox5" r:id="rId8" imgW="838080" imgH="304920">
            <p:pic>
              <p:nvPicPr>
                <p:cNvPr id="0" name="TextBox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600" y="4648200"/>
                  <a:ext cx="8382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6" name="TextBox6" r:id="rId9" imgW="838080" imgH="304920"/>
        </mc:Choice>
        <mc:Fallback>
          <p:control name="TextBox6" r:id="rId9" imgW="838080" imgH="304920">
            <p:pic>
              <p:nvPicPr>
                <p:cNvPr id="0" name="TextBox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600" y="4267200"/>
                  <a:ext cx="8382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7" name="TextBox7" r:id="rId10" imgW="838080" imgH="304920"/>
        </mc:Choice>
        <mc:Fallback>
          <p:control name="TextBox7" r:id="rId10" imgW="838080" imgH="304920">
            <p:pic>
              <p:nvPicPr>
                <p:cNvPr id="0" name="TextBox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600" y="4648200"/>
                  <a:ext cx="8382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8" name="TextBox8" r:id="rId11" imgW="838080" imgH="304920"/>
        </mc:Choice>
        <mc:Fallback>
          <p:control name="TextBox8" r:id="rId11" imgW="838080" imgH="304920">
            <p:pic>
              <p:nvPicPr>
                <p:cNvPr id="0" name="TextBox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52600" y="4267200"/>
                  <a:ext cx="8382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9" name="TextBox9" r:id="rId12" imgW="838080" imgH="304920"/>
        </mc:Choice>
        <mc:Fallback>
          <p:control name="TextBox9" r:id="rId12" imgW="838080" imgH="304920">
            <p:pic>
              <p:nvPicPr>
                <p:cNvPr id="0" name="TextBox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52600" y="4648200"/>
                  <a:ext cx="8382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40" name="TextBox10" r:id="rId13" imgW="838080" imgH="304920"/>
        </mc:Choice>
        <mc:Fallback>
          <p:control name="TextBox10" r:id="rId13" imgW="838080" imgH="304920">
            <p:pic>
              <p:nvPicPr>
                <p:cNvPr id="0" name="TextBox1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600" y="4267200"/>
                  <a:ext cx="8382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41" name="TextBox11" r:id="rId14" imgW="838080" imgH="304920"/>
        </mc:Choice>
        <mc:Fallback>
          <p:control name="TextBox11" r:id="rId14" imgW="838080" imgH="304920">
            <p:pic>
              <p:nvPicPr>
                <p:cNvPr id="0" name="TextBox1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600" y="4648200"/>
                  <a:ext cx="8382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42" name="TextBox12" r:id="rId15" imgW="838080" imgH="304920"/>
        </mc:Choice>
        <mc:Fallback>
          <p:control name="TextBox12" r:id="rId15" imgW="838080" imgH="304920">
            <p:pic>
              <p:nvPicPr>
                <p:cNvPr id="0" name="TextBox1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52600" y="4267200"/>
                  <a:ext cx="8382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43" name="TextBox13" r:id="rId16" imgW="838080" imgH="304920"/>
        </mc:Choice>
        <mc:Fallback>
          <p:control name="TextBox13" r:id="rId16" imgW="838080" imgH="304920">
            <p:pic>
              <p:nvPicPr>
                <p:cNvPr id="0" name="TextBox1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600" y="4267200"/>
                  <a:ext cx="8382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44" name="TextBox14" r:id="rId17" imgW="838080" imgH="304920"/>
        </mc:Choice>
        <mc:Fallback>
          <p:control name="TextBox14" r:id="rId17" imgW="838080" imgH="304920">
            <p:pic>
              <p:nvPicPr>
                <p:cNvPr id="0" name="TextBox1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19200" y="5334000"/>
                  <a:ext cx="8382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45" name="TextBox15" r:id="rId18" imgW="838080" imgH="304920"/>
        </mc:Choice>
        <mc:Fallback>
          <p:control name="TextBox15" r:id="rId18" imgW="838080" imgH="304920">
            <p:pic>
              <p:nvPicPr>
                <p:cNvPr id="0" name="TextBox1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334000"/>
                  <a:ext cx="8382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46" name="CheckBox1" r:id="rId19" imgW="2009880" imgH="304920"/>
        </mc:Choice>
        <mc:Fallback>
          <p:control name="CheckBox1" r:id="rId19" imgW="2009880" imgH="304920">
            <p:pic>
              <p:nvPicPr>
                <p:cNvPr id="0" name="Check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638800"/>
                  <a:ext cx="1992313" cy="30003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47" name="CommandButton1" r:id="rId20" imgW="1447920" imgH="457200"/>
        </mc:Choice>
        <mc:Fallback>
          <p:control name="CommandButton1" r:id="rId20" imgW="1447920" imgH="457200">
            <p:pic>
              <p:nvPicPr>
                <p:cNvPr id="0" name="CommandButt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600" y="6096000"/>
                  <a:ext cx="1447800" cy="4572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954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53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10</cp:revision>
  <dcterms:created xsi:type="dcterms:W3CDTF">2019-03-06T00:11:46Z</dcterms:created>
  <dcterms:modified xsi:type="dcterms:W3CDTF">2019-03-06T01:54:25Z</dcterms:modified>
</cp:coreProperties>
</file>