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ckofcardsapi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ckofcardsapi.com/api/deck/n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2D7D-8336-4C70-92BF-FAA0BAA85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Deck OF Cards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403-4D03-4CE3-B7C3-D05E4ECC4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https://deckofcardsapi.com/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By:martin</a:t>
            </a:r>
            <a:r>
              <a:rPr lang="en-US" dirty="0"/>
              <a:t> Kucharek</a:t>
            </a:r>
          </a:p>
        </p:txBody>
      </p:sp>
    </p:spTree>
    <p:extLst>
      <p:ext uri="{BB962C8B-B14F-4D97-AF65-F5344CB8AC3E}">
        <p14:creationId xmlns:p14="http://schemas.microsoft.com/office/powerpoint/2010/main" val="10049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A428-3CD3-40C8-9157-C390EF2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API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719F-F0D0-446B-8AE1-4A971FBC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1" y="2152772"/>
            <a:ext cx="5760550" cy="3541714"/>
          </a:xfrm>
        </p:spPr>
        <p:txBody>
          <a:bodyPr/>
          <a:lstStyle/>
          <a:p>
            <a:r>
              <a:rPr lang="en-US" dirty="0"/>
              <a:t>A Brand New Deck</a:t>
            </a:r>
          </a:p>
          <a:p>
            <a:pPr lvl="1"/>
            <a:r>
              <a:rPr lang="en-US" dirty="0">
                <a:hlinkClick r:id="rId2"/>
              </a:rPr>
              <a:t>https://deckofcardsapi.com/api/deck/new/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CCE17-D069-46DC-AA85-857E61E5241B}"/>
              </a:ext>
            </a:extLst>
          </p:cNvPr>
          <p:cNvSpPr txBox="1">
            <a:spLocks/>
          </p:cNvSpPr>
          <p:nvPr/>
        </p:nvSpPr>
        <p:spPr>
          <a:xfrm>
            <a:off x="6229351" y="2549769"/>
            <a:ext cx="5760550" cy="454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070E7-5F7A-4F77-B803-BA1653141DF2}"/>
              </a:ext>
            </a:extLst>
          </p:cNvPr>
          <p:cNvSpPr txBox="1"/>
          <p:nvPr/>
        </p:nvSpPr>
        <p:spPr>
          <a:xfrm>
            <a:off x="7363558" y="2549769"/>
            <a:ext cx="6101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"success": true,</a:t>
            </a:r>
          </a:p>
          <a:p>
            <a:r>
              <a:rPr lang="en-US" dirty="0"/>
              <a:t>    "</a:t>
            </a:r>
            <a:r>
              <a:rPr lang="en-US" dirty="0" err="1"/>
              <a:t>deck_id</a:t>
            </a:r>
            <a:r>
              <a:rPr lang="en-US" dirty="0"/>
              <a:t>": "3p40paa87x90",</a:t>
            </a:r>
          </a:p>
          <a:p>
            <a:r>
              <a:rPr lang="en-US" dirty="0"/>
              <a:t>    "shuffled": true,</a:t>
            </a:r>
          </a:p>
          <a:p>
            <a:r>
              <a:rPr lang="en-US" dirty="0"/>
              <a:t>    "remaining": 52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A428-3CD3-40C8-9157-C390EF2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API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719F-F0D0-446B-8AE1-4A971FBC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1" y="2170357"/>
            <a:ext cx="5760550" cy="354171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Draw a Card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https://deckofcardsapi.com/api/deck/&lt;&lt;deck_id&gt;&gt;/draw/?count=2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CCE17-D069-46DC-AA85-857E61E5241B}"/>
              </a:ext>
            </a:extLst>
          </p:cNvPr>
          <p:cNvSpPr txBox="1">
            <a:spLocks/>
          </p:cNvSpPr>
          <p:nvPr/>
        </p:nvSpPr>
        <p:spPr>
          <a:xfrm>
            <a:off x="6229351" y="2549769"/>
            <a:ext cx="5760550" cy="454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F44C5-EAAD-4181-ADB3-C8E42E811B81}"/>
              </a:ext>
            </a:extLst>
          </p:cNvPr>
          <p:cNvSpPr txBox="1"/>
          <p:nvPr/>
        </p:nvSpPr>
        <p:spPr>
          <a:xfrm>
            <a:off x="6534150" y="870126"/>
            <a:ext cx="1326552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"success": true,</a:t>
            </a:r>
          </a:p>
          <a:p>
            <a:r>
              <a:rPr lang="en-US" dirty="0"/>
              <a:t>    "cards":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"image": "https://deckofcardsapi.com/static/</a:t>
            </a:r>
            <a:r>
              <a:rPr lang="en-US" dirty="0" err="1"/>
              <a:t>img</a:t>
            </a:r>
            <a:r>
              <a:rPr lang="en-US" dirty="0"/>
              <a:t>/KH.png",</a:t>
            </a:r>
          </a:p>
          <a:p>
            <a:r>
              <a:rPr lang="en-US" dirty="0"/>
              <a:t>            "value": "KING",</a:t>
            </a:r>
          </a:p>
          <a:p>
            <a:r>
              <a:rPr lang="en-US" dirty="0"/>
              <a:t>            "suit": "HEARTS",</a:t>
            </a:r>
          </a:p>
          <a:p>
            <a:r>
              <a:rPr lang="en-US" dirty="0"/>
              <a:t>            "code": "KH"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"image": "https://deckofcardsapi.com/static/</a:t>
            </a:r>
            <a:r>
              <a:rPr lang="en-US" dirty="0" err="1"/>
              <a:t>img</a:t>
            </a:r>
            <a:r>
              <a:rPr lang="en-US" dirty="0"/>
              <a:t>/8C.png",</a:t>
            </a:r>
          </a:p>
          <a:p>
            <a:r>
              <a:rPr lang="en-US" dirty="0"/>
              <a:t>            "value": "8",</a:t>
            </a:r>
          </a:p>
          <a:p>
            <a:r>
              <a:rPr lang="en-US" dirty="0"/>
              <a:t>            "suit": "CLUBS",</a:t>
            </a:r>
          </a:p>
          <a:p>
            <a:r>
              <a:rPr lang="en-US" dirty="0"/>
              <a:t>            "code": "8C"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],</a:t>
            </a:r>
          </a:p>
          <a:p>
            <a:r>
              <a:rPr lang="en-US" dirty="0"/>
              <a:t>    "deck_id":"3p40paa87x90",</a:t>
            </a:r>
          </a:p>
          <a:p>
            <a:r>
              <a:rPr lang="en-US" dirty="0"/>
              <a:t>    "remaining": 50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37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A428-3CD3-40C8-9157-C390EF2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API Method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719F-F0D0-446B-8AE1-4A971FBC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1" y="2170357"/>
            <a:ext cx="5760550" cy="354171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Reshuffle the Cards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https://deckofcardsapi.com/api/deck/&lt;&lt;deck_id&gt;&gt;/shuffle/</a:t>
            </a:r>
          </a:p>
          <a:p>
            <a:pPr lvl="1"/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CCE17-D069-46DC-AA85-857E61E5241B}"/>
              </a:ext>
            </a:extLst>
          </p:cNvPr>
          <p:cNvSpPr txBox="1">
            <a:spLocks/>
          </p:cNvSpPr>
          <p:nvPr/>
        </p:nvSpPr>
        <p:spPr>
          <a:xfrm>
            <a:off x="6229351" y="2549769"/>
            <a:ext cx="5760550" cy="454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F44C5-EAAD-4181-ADB3-C8E42E811B81}"/>
              </a:ext>
            </a:extLst>
          </p:cNvPr>
          <p:cNvSpPr txBox="1"/>
          <p:nvPr/>
        </p:nvSpPr>
        <p:spPr>
          <a:xfrm>
            <a:off x="7623361" y="2549769"/>
            <a:ext cx="132655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"success": true,</a:t>
            </a:r>
          </a:p>
          <a:p>
            <a:r>
              <a:rPr lang="en-US" dirty="0"/>
              <a:t>    "</a:t>
            </a:r>
            <a:r>
              <a:rPr lang="en-US" dirty="0" err="1"/>
              <a:t>deck_id</a:t>
            </a:r>
            <a:r>
              <a:rPr lang="en-US" dirty="0"/>
              <a:t>": "3p40paa87x90",</a:t>
            </a:r>
          </a:p>
          <a:p>
            <a:r>
              <a:rPr lang="en-US" dirty="0"/>
              <a:t>    "shuffled": true,</a:t>
            </a:r>
          </a:p>
          <a:p>
            <a:r>
              <a:rPr lang="en-US" dirty="0"/>
              <a:t>    "remaining": 52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9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A428-3CD3-40C8-9157-C390EF2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CCE17-D069-46DC-AA85-857E61E5241B}"/>
              </a:ext>
            </a:extLst>
          </p:cNvPr>
          <p:cNvSpPr txBox="1">
            <a:spLocks/>
          </p:cNvSpPr>
          <p:nvPr/>
        </p:nvSpPr>
        <p:spPr>
          <a:xfrm>
            <a:off x="6229351" y="2549769"/>
            <a:ext cx="5760550" cy="454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4A951-7858-436A-9BD3-988DDCC1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8" y="2097088"/>
            <a:ext cx="10624010" cy="36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9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A428-3CD3-40C8-9157-C390EF2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Deal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CCE17-D069-46DC-AA85-857E61E5241B}"/>
              </a:ext>
            </a:extLst>
          </p:cNvPr>
          <p:cNvSpPr txBox="1">
            <a:spLocks/>
          </p:cNvSpPr>
          <p:nvPr/>
        </p:nvSpPr>
        <p:spPr>
          <a:xfrm>
            <a:off x="6229351" y="2549769"/>
            <a:ext cx="5760550" cy="454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FA7F6-54BB-4487-86C0-597BD417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6" y="2097088"/>
            <a:ext cx="10223368" cy="3493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3AC15-FBF4-4B97-95A6-9D4ABC49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380"/>
            <a:ext cx="12192000" cy="40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9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A428-3CD3-40C8-9157-C390EF2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CCE17-D069-46DC-AA85-857E61E5241B}"/>
              </a:ext>
            </a:extLst>
          </p:cNvPr>
          <p:cNvSpPr txBox="1">
            <a:spLocks/>
          </p:cNvSpPr>
          <p:nvPr/>
        </p:nvSpPr>
        <p:spPr>
          <a:xfrm>
            <a:off x="6229351" y="2549769"/>
            <a:ext cx="5760550" cy="454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3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1080</TotalTime>
  <Words>262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Source Code Pro</vt:lpstr>
      <vt:lpstr>Tw Cen MT</vt:lpstr>
      <vt:lpstr>Circuit</vt:lpstr>
      <vt:lpstr>Deck OF Cards API</vt:lpstr>
      <vt:lpstr>Used API Method 1</vt:lpstr>
      <vt:lpstr>Used API Method 2</vt:lpstr>
      <vt:lpstr>Used API Method 3</vt:lpstr>
      <vt:lpstr>Deal Cards</vt:lpstr>
      <vt:lpstr>Shuffle and Deal Cards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OF Cards API</dc:title>
  <dc:creator>Martin</dc:creator>
  <cp:lastModifiedBy>Martin</cp:lastModifiedBy>
  <cp:revision>4</cp:revision>
  <dcterms:created xsi:type="dcterms:W3CDTF">2021-01-30T20:36:20Z</dcterms:created>
  <dcterms:modified xsi:type="dcterms:W3CDTF">2021-01-31T14:36:54Z</dcterms:modified>
</cp:coreProperties>
</file>