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B324-E105-4BD2-B92B-ECA76E0B9E16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64CA-A3C2-4736-9A58-B71CCAE771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99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B324-E105-4BD2-B92B-ECA76E0B9E16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64CA-A3C2-4736-9A58-B71CCAE771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71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Post-Mortem- Presentation</a:t>
            </a:r>
            <a:endParaRPr lang="de-AT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What did we do?</a:t>
            </a:r>
            <a:endParaRPr lang="de-AT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Project numbers</a:t>
            </a:r>
            <a:endParaRPr lang="de-AT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Were we on time?</a:t>
            </a:r>
            <a:endParaRPr lang="de-AT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Reflection</a:t>
            </a:r>
            <a:endParaRPr lang="de-AT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/>
              <a:t>Improvements</a:t>
            </a:r>
            <a:endParaRPr lang="LID4096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Post-Mortem- Presentation</vt:lpstr>
      <vt:lpstr>What did we do?</vt:lpstr>
      <vt:lpstr>Project numbers</vt:lpstr>
      <vt:lpstr>Were we on time?</vt:lpstr>
      <vt:lpstr>Reflection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Post-Mortem- Presentation</dc:title>
  <dc:creator>p.martin@gmx.at</dc:creator>
  <cp:lastModifiedBy>p.martin@gmx.at</cp:lastModifiedBy>
  <cp:revision>1</cp:revision>
  <dcterms:created xsi:type="dcterms:W3CDTF">2017-02-01T08:15:42Z</dcterms:created>
  <dcterms:modified xsi:type="dcterms:W3CDTF">2017-02-01T08:15:42Z</dcterms:modified>
</cp:coreProperties>
</file>