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4315-443C-4D09-90EA-4733AD023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F16D-548D-454F-A116-31AEE0748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FE4C2-7A86-41D7-B611-DF214BB6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06/04/2019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BD60D-CDED-4BDA-8BDB-CA3AC73B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B743D-6740-46F9-8A14-C7DE4061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04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CAB5-C821-4676-87A2-2164369A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CC05E-72DB-4A2F-AC54-676716C2E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66FEE-C46E-4E9E-A04F-3198A415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06/04/2019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85CB6-3AEC-47AE-BA1D-7ABF5852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F1CEB-2CC8-4707-9CEE-17982D79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289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F208D-ED37-4545-802B-6AC0E4E3F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C7A52-A8F1-46E6-A68D-7085FB7A1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3329C-710B-4E7B-B469-F3B61E31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06/04/2019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25225-40A5-4317-A66C-1A456AB9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A8EB2-9D04-4208-BDF6-48F0F3ED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243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A0EE-8F12-439A-9C8F-18ED4CEA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8F812-A414-47BC-877C-61901A3A8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08FB-5B44-401B-AADC-6AB6AB28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06/04/2019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32F1B-E110-48CA-9447-66EC4F90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9E644-AFEB-41B3-9D7C-0C80F8D5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064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49AD-0322-47C2-89F2-DF44C4D1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3A97A-9FD9-484C-83F9-6EC9F4B30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AFFAF-B0F1-4EE6-AE88-B1A40104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06/04/2019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A285D-6E0C-4141-B9B2-DA0717C6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4D5B5-12E8-485E-A436-2BB9165D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049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665E-6465-4D36-B18F-F2C8A7B3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BCD2-D1FB-4047-A55E-A998F7F60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99035-C213-4876-8601-0106E3D47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D1659-8542-41CD-8681-C82D6ED4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06/04/2019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9461B-5AEA-4516-9D89-B6F0163C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EB182-D2BC-4524-8FE9-6E7D86A9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112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207F-B954-4AD6-A18A-4A14D7B2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A742A-4B3B-4946-A7DB-89D1AB96C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3C536-BC72-4533-8EAC-29C10C24F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1AA1A-C314-4656-9FF9-48A1D49D3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C2C9C-6B64-4901-97D8-25565BE24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BBEA35-2175-4EC4-98AE-05327A72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06/04/2019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8892F-4E6B-4762-9EA4-CE2A01A3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AD69B-B124-4A57-9988-E3435B4D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1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7369-DB70-4760-936B-2BC854FB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487BB-248C-4E5F-B0A9-13B02574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06/04/2019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88C52-FF01-469D-BFE7-DEFFFB99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76740-EF70-44C0-A3C5-36DBF59C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953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683E1-9EBC-4719-831C-B6AF8644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06/04/2019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308CF-86B9-493E-A8DF-2AC544CB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A068E-AF8D-4921-A9A5-D90D5359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9481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4A3D-7AEE-4592-B52C-0A1542C7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D4B7A-C287-4475-83A6-0663D3D7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08963-3CA9-4592-9C1C-BE0741FAE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AD757-5166-4035-BFB1-69F6E114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06/04/2019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4F69C-92D0-4A06-B005-8DE42F46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C9B6D-E121-4C70-82F9-1C299DB7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5724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715A-8D0F-4A39-8E62-D450BC56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507EF-C699-4A2D-A58E-4A6CAA412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0AAED-6E5A-41AD-8E7E-5BB3E8451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8148A-2D2E-431D-8D84-57610C75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06/04/2019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5E902-FA19-453B-9579-C22D2343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2E7C2-5138-42FD-8731-0EF88527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417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BA7E6-A807-40B5-96BC-0F6BBD3E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FAA1A-A1DE-4708-81FE-D0E7BCE27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CEA4D-626F-42B1-ABCF-D5CB4ED07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42B4-7298-43D0-A9D3-D5CA59C3F615}" type="datetimeFigureOut">
              <a:rPr lang="LID4096" smtClean="0"/>
              <a:t>06/04/2019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ADC84-188E-4533-B9CD-BA11D54BA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A3011-75E9-44EF-A8B9-E980CBC05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229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ÐÐ°ÑÑÐ¸Ð½ÐºÐ¸ Ð¿Ð¾ Ð·Ð°Ð¿ÑÐ¾ÑÑ boardgame">
            <a:extLst>
              <a:ext uri="{FF2B5EF4-FFF2-40B4-BE49-F238E27FC236}">
                <a16:creationId xmlns:a16="http://schemas.microsoft.com/office/drawing/2014/main" id="{E0282EF9-482D-434B-AA12-66CEAE7DB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9" b="6194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C7D7A-92DC-448C-81C3-1B72CC8E1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Team introduction</a:t>
            </a:r>
            <a:br>
              <a:rPr lang="en-US" sz="4000" dirty="0"/>
            </a:br>
            <a:endParaRPr lang="LID4096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EF377-B937-4378-8B0A-50673D1C9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894" y="2656839"/>
            <a:ext cx="2189202" cy="1035269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Maria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Khovanskaya</a:t>
            </a:r>
            <a:endParaRPr lang="en-U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e-b21</a:t>
            </a:r>
            <a:endParaRPr lang="LID4096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93C2CB3-D1FA-40AB-AB0A-E77F94EDB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94" y="131699"/>
            <a:ext cx="2206268" cy="2544826"/>
          </a:xfrm>
          <a:prstGeom prst="rect">
            <a:avLst/>
          </a:prstGeom>
        </p:spPr>
      </p:pic>
      <p:pic>
        <p:nvPicPr>
          <p:cNvPr id="1034" name="Picture 10" descr="https://scontent-ams4-1.xx.fbcdn.net/v/t1.15752-9/s2048x2048/61873291_368321040461959_4322615550967545856_n.jpg?_nc_cat=107&amp;_nc_ht=scontent-ams4-1.xx&amp;oh=00a400229feb0718881672a5c9a9aa67&amp;oe=5D94752C">
            <a:extLst>
              <a:ext uri="{FF2B5EF4-FFF2-40B4-BE49-F238E27FC236}">
                <a16:creationId xmlns:a16="http://schemas.microsoft.com/office/drawing/2014/main" id="{D7200B7B-6B99-4EDA-8D9D-D64A27FA8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93" y="131699"/>
            <a:ext cx="2525140" cy="252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CF13B4F2-5519-4023-A003-ED7438EAC81D}"/>
              </a:ext>
            </a:extLst>
          </p:cNvPr>
          <p:cNvSpPr txBox="1">
            <a:spLocks/>
          </p:cNvSpPr>
          <p:nvPr/>
        </p:nvSpPr>
        <p:spPr>
          <a:xfrm>
            <a:off x="3482794" y="2656839"/>
            <a:ext cx="2189202" cy="1035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Dimitr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Ivanov</a:t>
            </a: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e-s26</a:t>
            </a:r>
            <a:endParaRPr lang="LID4096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93CB5F5-5ECC-4FBF-9698-8E3445B56A29}"/>
              </a:ext>
            </a:extLst>
          </p:cNvPr>
          <p:cNvSpPr txBox="1">
            <a:spLocks/>
          </p:cNvSpPr>
          <p:nvPr/>
        </p:nvSpPr>
        <p:spPr>
          <a:xfrm>
            <a:off x="8022021" y="5023944"/>
            <a:ext cx="3852041" cy="14054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“Mad projects”</a:t>
            </a:r>
            <a:br>
              <a:rPr lang="en-US" sz="4000" dirty="0"/>
            </a:br>
            <a:endParaRPr lang="LID4096" sz="4000" dirty="0"/>
          </a:p>
        </p:txBody>
      </p:sp>
      <p:pic>
        <p:nvPicPr>
          <p:cNvPr id="1036" name="Picture 12" descr="https://scontent-ams4-1.xx.fbcdn.net/v/t1.15752-9/61995230_2268641350020041_7437420357666996224_n.jpg?_nc_cat=110&amp;_nc_ht=scontent-ams4-1.xx&amp;oh=6fc96d01a8339f11a14ef8751f49ba3a&amp;oe=5D95402C">
            <a:extLst>
              <a:ext uri="{FF2B5EF4-FFF2-40B4-BE49-F238E27FC236}">
                <a16:creationId xmlns:a16="http://schemas.microsoft.com/office/drawing/2014/main" id="{CC50E333-27E7-4F25-B8B8-C3FC14796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227" y="3133725"/>
            <a:ext cx="2231957" cy="292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4D3449CB-5CF2-4520-B069-27084A1A8648}"/>
              </a:ext>
            </a:extLst>
          </p:cNvPr>
          <p:cNvSpPr txBox="1">
            <a:spLocks/>
          </p:cNvSpPr>
          <p:nvPr/>
        </p:nvSpPr>
        <p:spPr>
          <a:xfrm>
            <a:off x="1907738" y="6069454"/>
            <a:ext cx="2189202" cy="1035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David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Hooi</a:t>
            </a:r>
            <a:endParaRPr lang="en-U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e-t21</a:t>
            </a:r>
            <a:endParaRPr lang="LID4096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40" name="Picture 16" descr="https://scontent-ams4-1.xx.fbcdn.net/v/t1.15752-9/s2048x2048/62221856_2278921725758598_8862095459682877440_n.jpg?_nc_cat=104&amp;_nc_ht=scontent-ams4-1.xx&amp;oh=572396a9654694acb811b13a89003f7d&amp;oe=5D8C80CD">
            <a:extLst>
              <a:ext uri="{FF2B5EF4-FFF2-40B4-BE49-F238E27FC236}">
                <a16:creationId xmlns:a16="http://schemas.microsoft.com/office/drawing/2014/main" id="{16E45752-4525-419E-871B-DD579415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738" y="3140963"/>
            <a:ext cx="2303475" cy="292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ubtitle 2">
            <a:extLst>
              <a:ext uri="{FF2B5EF4-FFF2-40B4-BE49-F238E27FC236}">
                <a16:creationId xmlns:a16="http://schemas.microsoft.com/office/drawing/2014/main" id="{6CC76E58-E7AF-40C6-BE5D-3A170EFE7D8F}"/>
              </a:ext>
            </a:extLst>
          </p:cNvPr>
          <p:cNvSpPr txBox="1">
            <a:spLocks/>
          </p:cNvSpPr>
          <p:nvPr/>
        </p:nvSpPr>
        <p:spPr>
          <a:xfrm>
            <a:off x="5124294" y="6028994"/>
            <a:ext cx="2189202" cy="878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Martin </a:t>
            </a: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Grigorov</a:t>
            </a:r>
            <a:endParaRPr 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e-s22</a:t>
            </a:r>
          </a:p>
        </p:txBody>
      </p:sp>
    </p:spTree>
    <p:extLst>
      <p:ext uri="{BB962C8B-B14F-4D97-AF65-F5344CB8AC3E}">
        <p14:creationId xmlns:p14="http://schemas.microsoft.com/office/powerpoint/2010/main" val="331559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649C02E7-899B-481E-AE4D-ED6D0FF08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09A1F-F208-4C94-9C49-E3084906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42" y="647892"/>
            <a:ext cx="4062643" cy="1043409"/>
          </a:xfrm>
        </p:spPr>
        <p:txBody>
          <a:bodyPr>
            <a:normAutofit/>
          </a:bodyPr>
          <a:lstStyle/>
          <a:p>
            <a:r>
              <a:rPr lang="en-US" sz="3300" dirty="0"/>
              <a:t>Introduction about the project</a:t>
            </a:r>
            <a:endParaRPr lang="LID4096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C977B-A9D8-4F35-BD95-433BFF4A4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2754086"/>
          </a:xfrm>
        </p:spPr>
        <p:txBody>
          <a:bodyPr anchor="t">
            <a:normAutofit/>
          </a:bodyPr>
          <a:lstStyle/>
          <a:p>
            <a:endParaRPr lang="LID4096" sz="1800"/>
          </a:p>
        </p:txBody>
      </p:sp>
    </p:spTree>
    <p:extLst>
      <p:ext uri="{BB962C8B-B14F-4D97-AF65-F5344CB8AC3E}">
        <p14:creationId xmlns:p14="http://schemas.microsoft.com/office/powerpoint/2010/main" val="259229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6B46-CD82-4949-9E64-ECDEB1D5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 of block 1 (what we designed)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527F8-7229-4CBE-B73E-5E3FBB859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502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1744-3056-4AC2-B775-4E7C52E7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 of block 2 (what we delivered)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10D78-B5D2-422D-9AD5-A5F964371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502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0AAF-A79E-4368-BC05-4CA0B51B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of product (through use-cases </a:t>
            </a:r>
            <a:r>
              <a:rPr lang="en-US"/>
              <a:t>or somehow)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80C45-DEDA-4B14-BFD9-930E63201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784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49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Team introduction </vt:lpstr>
      <vt:lpstr>Introduction about the project</vt:lpstr>
      <vt:lpstr>Deliverables of block 1 (what we designed)</vt:lpstr>
      <vt:lpstr>Deliverables of block 2 (what we delivered)</vt:lpstr>
      <vt:lpstr>Presentation of product (through use-cases or somehow)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Мария Принц</dc:creator>
  <cp:lastModifiedBy>Мария Принц</cp:lastModifiedBy>
  <cp:revision>20</cp:revision>
  <dcterms:created xsi:type="dcterms:W3CDTF">2019-06-04T12:09:18Z</dcterms:created>
  <dcterms:modified xsi:type="dcterms:W3CDTF">2019-06-04T12:31:55Z</dcterms:modified>
</cp:coreProperties>
</file>