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4F39-967D-46C2-ABD8-288F522EA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3DDB6-BD79-4BBB-AF48-24E30001C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21C02-D0E0-4303-90B1-A23B5421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2EE7-3DB8-4983-A5D4-DAFEF8B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0AB8-7263-4055-BCB9-78342D75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68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8E49-1E19-4185-BBFC-B6C9CC93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A918E-3844-4D01-BF36-9EA1C3884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C238F-E491-4504-98F1-F9C8D95C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1DEFC-761D-4140-AC7E-A9CEC529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6503B-6394-447B-9897-2B8E0D7A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983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AC6A5-A774-4464-AB40-84B2EECFE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E584F-E884-4658-BA0B-827CA76C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CA16-599E-409B-9758-66D2197F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CD2C5-403E-424A-8990-06D7A2EE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742F7-079E-4955-9B33-8AD50430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71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547F-CA74-426C-861C-C27995DB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4F0F-5BC5-4B7E-B9A1-7CE85C82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49A9F-AE6D-405E-BCE7-290EA728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86ECD-9DBB-496A-8977-1D715027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62B50-A5AD-4049-B53F-6219F88F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362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AD37-9D99-4880-A49A-D794677B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A85B-668E-4D9A-8869-F6D858D19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22A1-13FE-4915-BB4F-D012D710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2EA0C-BF28-484C-900A-E7579CD8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2D6A7-6F7A-4949-8749-0673C622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781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3838-C7B9-454E-8AF1-D25088C1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59F4-1960-4B91-95D9-DD504D210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D0DF8-0D6C-457D-A8EB-44D80527F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DFB33-E3E4-4BAE-BDD7-8629A4CD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2903F-F3B9-4412-B855-FD67523C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D85F5-82F4-4D6A-8AAB-98063943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915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DB3A-471D-43D9-8FD6-11196087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F3F0C-4ED4-4D80-A6EF-B434576C7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CFA99-96D0-4F82-876F-FCEC19FDF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881F8-4ADE-401D-A655-36414B1E8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89ABB-6314-41D2-B9EA-2E71FCF40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B6C51-C957-441B-AF17-EECC5163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DD862-38CE-4AEB-9702-77F842C6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88752-0A87-4D2C-B268-53247145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076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89B-C0AD-4C5B-9482-8778FEE1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C8B42-DFD4-4677-B720-4AF87349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999ED-FCA0-4491-897F-2870F3AF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069E5-1B90-422C-8156-8CE1CB71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098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67332-2E38-40B9-BF72-A20DF2F7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DC399-A1F6-4EA5-A2C2-69CFC044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90686-D494-42AE-A722-6F3D8B5F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307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FB53-6C9C-4D13-8844-05F37FB4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C7FA-8C7F-4820-9E1F-B015B461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84D73-A369-4B07-BC8D-81D36215F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13A71-85E5-407A-982A-E3B4D4BE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43F95-A140-4889-8659-417ECC9F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EF7E8-F5A7-4B30-8A6C-EA7029BF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035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19FB-E059-4981-BE8B-07FE0789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00217-C7F0-4FA9-AC59-9DB567901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769FB-FB47-4B12-9E79-6581CBF6F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3BB08-61A2-46A9-9A4B-A609ED29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485BB-889E-4EFE-BFFB-38058607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EF913-3C0F-4DE4-98DC-F3540B7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451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877AE-F30D-44B9-AE13-162C640E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E920F-4C67-4139-96AB-6B3A4B9D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A271F-2683-419A-9FCC-2F9E6E23F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42B4-7298-43D0-A9D3-D5CA59C3F615}" type="datetimeFigureOut">
              <a:rPr lang="LID4096" smtClean="0"/>
              <a:t>06/04/2019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9A96-FBB3-456D-BCDA-3F5CD6133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9833B-AA97-4369-BFC3-C2A1D0FD4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AFC9-D363-47AC-8B40-6F453E1B80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371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7D7A-92DC-448C-81C3-1B72CC8E1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introduction</a:t>
            </a:r>
            <a:br>
              <a:rPr lang="en-US" dirty="0"/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EF377-B937-4378-8B0A-50673D1C9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559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9A1F-F208-4C94-9C49-E3084906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about the project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977B-A9D8-4F35-BD95-433BFF4A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229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6B46-CD82-4949-9E64-ECDEB1D5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of block 1 (what we designed)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27F8-7229-4CBE-B73E-5E3FBB85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502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1744-3056-4AC2-B775-4E7C52E7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of block 2 (what we delivered)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0D78-B5D2-422D-9AD5-A5F964371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502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0AAF-A79E-4368-BC05-4CA0B51B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of product (through use-cases </a:t>
            </a:r>
            <a:r>
              <a:rPr lang="en-US"/>
              <a:t>or somehow)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0C45-DEDA-4B14-BFD9-930E6320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784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 introduction </vt:lpstr>
      <vt:lpstr>Introduction about the project</vt:lpstr>
      <vt:lpstr>Deliverables of block 1 (what we designed)</vt:lpstr>
      <vt:lpstr>Deliverables of block 2 (what we delivered)</vt:lpstr>
      <vt:lpstr>Presentation of product (through use-cases or somehow)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Мария Принц</dc:creator>
  <cp:lastModifiedBy>Мария Принц</cp:lastModifiedBy>
  <cp:revision>8</cp:revision>
  <dcterms:created xsi:type="dcterms:W3CDTF">2019-06-04T12:09:18Z</dcterms:created>
  <dcterms:modified xsi:type="dcterms:W3CDTF">2019-06-04T12:12:44Z</dcterms:modified>
</cp:coreProperties>
</file>