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8" autoAdjust="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1C4D-B0B3-4659-BD36-E672C5714509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F1DF-F51A-416D-A199-F55D4E4672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Usability – everything is comfortable and easy for user</a:t>
            </a:r>
          </a:p>
          <a:p>
            <a:r>
              <a:rPr lang="en-US" dirty="0"/>
              <a:t>Scalability – it’s easy to add new features or resize the project to bigger events or more events</a:t>
            </a:r>
          </a:p>
          <a:p>
            <a:r>
              <a:rPr lang="en-US" dirty="0"/>
              <a:t>Performance – everything runs fast and smooth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5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2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4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399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06/12/2019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pic>
        <p:nvPicPr>
          <p:cNvPr id="1034" name="Picture 10" descr="https://scontent-ams4-1.xx.fbcdn.net/v/t1.15752-9/s2048x2048/61873291_368321040461959_4322615550967545856_n.jpg?_nc_cat=107&amp;_nc_ht=scontent-ams4-1.xx&amp;oh=00a400229feb0718881672a5c9a9aa67&amp;oe=5D94752C">
            <a:extLst>
              <a:ext uri="{FF2B5EF4-FFF2-40B4-BE49-F238E27FC236}">
                <a16:creationId xmlns:a16="http://schemas.microsoft.com/office/drawing/2014/main" id="{D7200B7B-6B99-4EDA-8D9D-D64A27F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93" y="131699"/>
            <a:ext cx="2525140" cy="25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Dimitar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181600"/>
            <a:ext cx="3852041" cy="139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</a:p>
          <a:p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2" y="164110"/>
            <a:ext cx="4204159" cy="123144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about the project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298" y="3986560"/>
            <a:ext cx="3215269" cy="2397511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Key values: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Scalability</a:t>
            </a:r>
            <a:endParaRPr lang="en-US" sz="1800" dirty="0"/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Stability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88B376-A832-4ED6-831D-35D4D9B02FF1}"/>
              </a:ext>
            </a:extLst>
          </p:cNvPr>
          <p:cNvSpPr txBox="1">
            <a:spLocks/>
          </p:cNvSpPr>
          <p:nvPr/>
        </p:nvSpPr>
        <p:spPr>
          <a:xfrm>
            <a:off x="2979883" y="1774371"/>
            <a:ext cx="2189505" cy="180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78BD9-C45A-4EE3-ACBA-05C22FC1CCA2}"/>
              </a:ext>
            </a:extLst>
          </p:cNvPr>
          <p:cNvSpPr txBox="1">
            <a:spLocks/>
          </p:cNvSpPr>
          <p:nvPr/>
        </p:nvSpPr>
        <p:spPr>
          <a:xfrm>
            <a:off x="589160" y="1799564"/>
            <a:ext cx="4580228" cy="103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Website and applications for event management:</a:t>
            </a:r>
          </a:p>
          <a:p>
            <a:endParaRPr lang="en-US" sz="1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09204-A908-4F5D-B8EC-984636FA6DA0}"/>
              </a:ext>
            </a:extLst>
          </p:cNvPr>
          <p:cNvSpPr txBox="1">
            <a:spLocks/>
          </p:cNvSpPr>
          <p:nvPr/>
        </p:nvSpPr>
        <p:spPr>
          <a:xfrm>
            <a:off x="589160" y="2711361"/>
            <a:ext cx="3391825" cy="2473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Tickets management</a:t>
            </a:r>
          </a:p>
          <a:p>
            <a:r>
              <a:rPr lang="en-US" sz="2000" dirty="0"/>
              <a:t>Purchases management</a:t>
            </a:r>
          </a:p>
          <a:p>
            <a:r>
              <a:rPr lang="en-US" sz="2000" dirty="0"/>
              <a:t>Rent management</a:t>
            </a:r>
          </a:p>
          <a:p>
            <a:r>
              <a:rPr lang="en-US" sz="2000" dirty="0"/>
              <a:t>Transactions management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8C7E0-0A2C-4E0A-B450-5D90C5519939}"/>
              </a:ext>
            </a:extLst>
          </p:cNvPr>
          <p:cNvSpPr txBox="1">
            <a:spLocks/>
          </p:cNvSpPr>
          <p:nvPr/>
        </p:nvSpPr>
        <p:spPr>
          <a:xfrm>
            <a:off x="7999943" y="928043"/>
            <a:ext cx="3215268" cy="2500957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Steps:</a:t>
            </a:r>
          </a:p>
          <a:p>
            <a:r>
              <a:rPr lang="en-US" sz="2000" dirty="0"/>
              <a:t>Determine processes</a:t>
            </a:r>
          </a:p>
          <a:p>
            <a:r>
              <a:rPr lang="en-US" sz="2000" dirty="0"/>
              <a:t>Efficient automatization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FEAF8E6-1387-4924-9233-9708564F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D7F35-737D-4BA4-A876-05438DEAFFD3}"/>
              </a:ext>
            </a:extLst>
          </p:cNvPr>
          <p:cNvSpPr txBox="1">
            <a:spLocks/>
          </p:cNvSpPr>
          <p:nvPr/>
        </p:nvSpPr>
        <p:spPr>
          <a:xfrm>
            <a:off x="3726309" y="290513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Event pack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584AB-9077-4129-AE13-652E83EBEEC8}"/>
              </a:ext>
            </a:extLst>
          </p:cNvPr>
          <p:cNvSpPr txBox="1">
            <a:spLocks/>
          </p:cNvSpPr>
          <p:nvPr/>
        </p:nvSpPr>
        <p:spPr>
          <a:xfrm>
            <a:off x="483867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Website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8E62C6-CFD6-4B03-A0DC-3560CF033F4B}"/>
              </a:ext>
            </a:extLst>
          </p:cNvPr>
          <p:cNvSpPr txBox="1">
            <a:spLocks/>
          </p:cNvSpPr>
          <p:nvPr/>
        </p:nvSpPr>
        <p:spPr>
          <a:xfrm>
            <a:off x="7033519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Application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EB8BB-0807-4716-B29E-CBBC0B2AD790}"/>
              </a:ext>
            </a:extLst>
          </p:cNvPr>
          <p:cNvCxnSpPr>
            <a:stCxn id="8" idx="2"/>
          </p:cNvCxnSpPr>
          <p:nvPr/>
        </p:nvCxnSpPr>
        <p:spPr>
          <a:xfrm flipH="1">
            <a:off x="4445876" y="913799"/>
            <a:ext cx="1650124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0B874-3E84-46EE-9025-6B7247A636CD}"/>
              </a:ext>
            </a:extLst>
          </p:cNvPr>
          <p:cNvCxnSpPr>
            <a:cxnSpLocks/>
          </p:cNvCxnSpPr>
          <p:nvPr/>
        </p:nvCxnSpPr>
        <p:spPr>
          <a:xfrm>
            <a:off x="6180083" y="913799"/>
            <a:ext cx="1608083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7169E7-C052-4915-AC10-F54468429E2B}"/>
              </a:ext>
            </a:extLst>
          </p:cNvPr>
          <p:cNvSpPr txBox="1">
            <a:spLocks/>
          </p:cNvSpPr>
          <p:nvPr/>
        </p:nvSpPr>
        <p:spPr>
          <a:xfrm>
            <a:off x="483867" y="2305157"/>
            <a:ext cx="4674615" cy="309918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visitors to:</a:t>
            </a:r>
          </a:p>
          <a:p>
            <a:r>
              <a:rPr lang="en-US" sz="2000" dirty="0"/>
              <a:t>Create an account (login/logout)</a:t>
            </a:r>
          </a:p>
          <a:p>
            <a:r>
              <a:rPr lang="en-US" sz="2000" dirty="0"/>
              <a:t>Purchase ticket (+ buy merch)</a:t>
            </a:r>
          </a:p>
          <a:p>
            <a:r>
              <a:rPr lang="en-US" sz="2000" dirty="0"/>
              <a:t>Top-up balance</a:t>
            </a:r>
          </a:p>
          <a:p>
            <a:r>
              <a:rPr lang="en-US" sz="2000" dirty="0"/>
              <a:t>Reserve a camp spot</a:t>
            </a:r>
          </a:p>
          <a:p>
            <a:r>
              <a:rPr lang="en-US" sz="2000" dirty="0"/>
              <a:t>Leave and read reviews</a:t>
            </a:r>
          </a:p>
          <a:p>
            <a:r>
              <a:rPr lang="en-US" sz="2000" dirty="0"/>
              <a:t>Contact event/developers</a:t>
            </a:r>
          </a:p>
          <a:p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C3EC08-B618-4971-9BD9-C19738022A6F}"/>
              </a:ext>
            </a:extLst>
          </p:cNvPr>
          <p:cNvSpPr txBox="1">
            <a:spLocks/>
          </p:cNvSpPr>
          <p:nvPr/>
        </p:nvSpPr>
        <p:spPr>
          <a:xfrm>
            <a:off x="7033519" y="2372701"/>
            <a:ext cx="4739381" cy="2876442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employees to:</a:t>
            </a:r>
          </a:p>
          <a:p>
            <a:r>
              <a:rPr lang="en-US" sz="2000" dirty="0"/>
              <a:t>Check visitors in and out of event</a:t>
            </a:r>
          </a:p>
          <a:p>
            <a:r>
              <a:rPr lang="en-US" sz="2000" dirty="0"/>
              <a:t>Sell food and beverages at shops</a:t>
            </a:r>
          </a:p>
          <a:p>
            <a:r>
              <a:rPr lang="en-US" sz="2000" dirty="0"/>
              <a:t>Loan and collect items at loan stands</a:t>
            </a:r>
          </a:p>
          <a:p>
            <a:r>
              <a:rPr lang="en-US" sz="2000" dirty="0"/>
              <a:t>Check in to camping spots</a:t>
            </a:r>
          </a:p>
          <a:p>
            <a:r>
              <a:rPr lang="en-US" sz="2000" dirty="0"/>
              <a:t>See overview of event</a:t>
            </a:r>
          </a:p>
          <a:p>
            <a:r>
              <a:rPr lang="en-US" sz="2000" dirty="0"/>
              <a:t>Manage employees</a:t>
            </a:r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4C190E4-516C-4D36-9CD4-45CE771EA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A6CC10-B484-4F99-B71E-9DDDCA113974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website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A0FD2-94EF-4247-8225-627306D46706}"/>
              </a:ext>
            </a:extLst>
          </p:cNvPr>
          <p:cNvSpPr txBox="1">
            <a:spLocks/>
          </p:cNvSpPr>
          <p:nvPr/>
        </p:nvSpPr>
        <p:spPr>
          <a:xfrm>
            <a:off x="326407" y="1206056"/>
            <a:ext cx="7756048" cy="5434289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Most-used data stored in session (better performance)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User’s data input is always checked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receives QR ticket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can communicate with event via contact form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 can only access relevant pages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Fully tested 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Based on existing event-management practices</a:t>
            </a:r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B4B5066-8EFF-40CB-AF79-CDDEAF390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51F54-9C53-4994-9EE0-CA5EB203AE0A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BD1A-D0F5-4092-B9B2-C95DFE29D0E9}"/>
              </a:ext>
            </a:extLst>
          </p:cNvPr>
          <p:cNvSpPr txBox="1">
            <a:spLocks/>
          </p:cNvSpPr>
          <p:nvPr/>
        </p:nvSpPr>
        <p:spPr>
          <a:xfrm>
            <a:off x="326407" y="1204332"/>
            <a:ext cx="7756048" cy="5196467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One application used by all employees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Fully tested to be as efficient and user-friendly as possible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 uses minimal input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Visitor is given a RFID a bracelet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Very clear error prevention and handling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Very expandable (MVVM structure)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Designed to service many visitors quickly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pic>
        <p:nvPicPr>
          <p:cNvPr id="10" name="Content Placeholder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33F03E5-15D3-4385-9CA3-4450AFC1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66" y="1825625"/>
            <a:ext cx="3899468" cy="4351338"/>
          </a:xfrm>
        </p:spPr>
      </p:pic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David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and Educating experience</a:t>
            </a:r>
          </a:p>
          <a:p>
            <a:r>
              <a:rPr lang="en-US" dirty="0"/>
              <a:t>Stressful at times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amazing team</a:t>
            </a:r>
          </a:p>
        </p:txBody>
      </p:sp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0D38602-D4D3-42D0-9BC7-8B279F2CD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8"/>
          <a:stretch/>
        </p:blipFill>
        <p:spPr>
          <a:xfrm>
            <a:off x="7426943" y="1027906"/>
            <a:ext cx="4438650" cy="47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Martin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264BF3-0F84-41DB-B18C-0CAAC46BD9C0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great experience</a:t>
            </a:r>
          </a:p>
          <a:p>
            <a:r>
              <a:rPr lang="en-US" dirty="0"/>
              <a:t>The project felt like working with real clients</a:t>
            </a:r>
          </a:p>
          <a:p>
            <a:r>
              <a:rPr lang="en-US" dirty="0"/>
              <a:t>Satisfied with the finished product</a:t>
            </a:r>
          </a:p>
          <a:p>
            <a:r>
              <a:rPr lang="en-US" dirty="0"/>
              <a:t>More than satisfied with our team and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821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</a:t>
            </a:r>
            <a:r>
              <a:rPr lang="en-US" sz="3200" dirty="0" err="1"/>
              <a:t>Dimitar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B2A7C0-9E6E-415E-BD97-5D51E0373ECF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Perfect first try in ICT projects</a:t>
            </a:r>
          </a:p>
          <a:p>
            <a:r>
              <a:rPr lang="en-US" dirty="0"/>
              <a:t>Good team = Good result</a:t>
            </a:r>
          </a:p>
          <a:p>
            <a:r>
              <a:rPr lang="en-US" dirty="0"/>
              <a:t>It was like having a real job</a:t>
            </a:r>
          </a:p>
          <a:p>
            <a:r>
              <a:rPr lang="en-US" dirty="0"/>
              <a:t>Looking positive for </a:t>
            </a:r>
            <a:r>
              <a:rPr lang="en-US"/>
              <a:t>future project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4170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44B-35CE-4AC9-BE7D-4CA7D9C7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Maria</a:t>
            </a:r>
          </a:p>
        </p:txBody>
      </p:sp>
      <p:pic>
        <p:nvPicPr>
          <p:cNvPr id="1026" name="Picture 2" descr="ÐÐ°ÑÑÐ¸Ð½ÐºÐ¸ Ð¿Ð¾ Ð·Ð°Ð¿ÑÐ¾ÑÑ memes about group coding">
            <a:extLst>
              <a:ext uri="{FF2B5EF4-FFF2-40B4-BE49-F238E27FC236}">
                <a16:creationId xmlns:a16="http://schemas.microsoft.com/office/drawing/2014/main" id="{FCF90837-E71C-4625-9182-D2A1A41D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9" y="365125"/>
            <a:ext cx="3527355" cy="26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 experience</a:t>
            </a:r>
          </a:p>
          <a:p>
            <a:r>
              <a:rPr lang="en-US" dirty="0"/>
              <a:t>A big project from meeting with client to production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awesome team</a:t>
            </a:r>
          </a:p>
        </p:txBody>
      </p:sp>
      <p:pic>
        <p:nvPicPr>
          <p:cNvPr id="1028" name="Picture 4" descr="ÐÐ°ÑÑÐ¸Ð½ÐºÐ¸ Ð¿Ð¾ Ð·Ð°Ð¿ÑÐ¾ÑÑ memes about group projects">
            <a:extLst>
              <a:ext uri="{FF2B5EF4-FFF2-40B4-BE49-F238E27FC236}">
                <a16:creationId xmlns:a16="http://schemas.microsoft.com/office/drawing/2014/main" id="{5C06912F-FEC0-4C57-8C19-AB1C328B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80" y="3657042"/>
            <a:ext cx="4199213" cy="28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357</Words>
  <Application>Microsoft Office PowerPoint</Application>
  <PresentationFormat>Widescreen</PresentationFormat>
  <Paragraphs>90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Dimitar Ivanov</cp:lastModifiedBy>
  <cp:revision>208</cp:revision>
  <dcterms:created xsi:type="dcterms:W3CDTF">2019-06-04T12:09:18Z</dcterms:created>
  <dcterms:modified xsi:type="dcterms:W3CDTF">2019-06-12T11:14:32Z</dcterms:modified>
</cp:coreProperties>
</file>