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58" r:id="rId4"/>
    <p:sldId id="259" r:id="rId5"/>
    <p:sldId id="260" r:id="rId6"/>
    <p:sldId id="261" r:id="rId7"/>
    <p:sldId id="257" r:id="rId8"/>
    <p:sldId id="267" r:id="rId9"/>
    <p:sldId id="265" r:id="rId10"/>
    <p:sldId id="26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3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0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F7BA-CAA9-4FAF-9ADF-BD3C6482FA6C}" type="datetimeFigureOut">
              <a:rPr lang="it-IT" smtClean="0"/>
              <a:t>19/04/2017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74D-85C6-4EF7-A40A-A4BDBBA5BAF7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730" y="2250499"/>
            <a:ext cx="11248235" cy="23987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sz="2600" dirty="0">
                <a:solidFill>
                  <a:schemeClr val="bg1"/>
                </a:solidFill>
              </a:rPr>
              <a:t>Sei </a:t>
            </a:r>
            <a:r>
              <a:rPr lang="it-IT" sz="2600" dirty="0" smtClean="0">
                <a:solidFill>
                  <a:schemeClr val="bg1"/>
                </a:solidFill>
              </a:rPr>
              <a:t>un </a:t>
            </a:r>
            <a:r>
              <a:rPr lang="it-IT" sz="2600" i="1" dirty="0" smtClean="0">
                <a:solidFill>
                  <a:schemeClr val="bg1"/>
                </a:solidFill>
              </a:rPr>
              <a:t>talent scout </a:t>
            </a:r>
            <a:r>
              <a:rPr lang="it-IT" sz="2600" dirty="0" smtClean="0">
                <a:solidFill>
                  <a:schemeClr val="bg1"/>
                </a:solidFill>
              </a:rPr>
              <a:t>di giocatori di pallavolo e, </a:t>
            </a:r>
            <a:r>
              <a:rPr lang="it-IT" sz="2600" dirty="0">
                <a:solidFill>
                  <a:schemeClr val="bg1"/>
                </a:solidFill>
              </a:rPr>
              <a:t>in vista della prossima </a:t>
            </a:r>
            <a:r>
              <a:rPr lang="it-IT" sz="2600" dirty="0" smtClean="0">
                <a:solidFill>
                  <a:schemeClr val="bg1"/>
                </a:solidFill>
              </a:rPr>
              <a:t>stagione</a:t>
            </a:r>
            <a:r>
              <a:rPr lang="it-IT" sz="2600" dirty="0">
                <a:solidFill>
                  <a:schemeClr val="bg1"/>
                </a:solidFill>
              </a:rPr>
              <a:t>, </a:t>
            </a:r>
            <a:r>
              <a:rPr lang="it-IT" sz="2600" dirty="0" smtClean="0">
                <a:solidFill>
                  <a:schemeClr val="bg1"/>
                </a:solidFill>
              </a:rPr>
              <a:t>vieni contattato dalle squadre del campionato per valutare l’impatto di nuovi giocatori.</a:t>
            </a:r>
          </a:p>
          <a:p>
            <a:pPr algn="l"/>
            <a:r>
              <a:rPr lang="it-IT" sz="2600" dirty="0" smtClean="0">
                <a:solidFill>
                  <a:schemeClr val="bg1"/>
                </a:solidFill>
              </a:rPr>
              <a:t>Ognuna delle 30 squadre del campionato vorrebbe avere il tuo parere per decidere se aquistare o meno un nuovo giocatore. </a:t>
            </a:r>
          </a:p>
          <a:p>
            <a:pPr algn="l"/>
            <a:r>
              <a:rPr lang="it-IT" sz="2600" dirty="0" smtClean="0">
                <a:solidFill>
                  <a:schemeClr val="bg1"/>
                </a:solidFill>
              </a:rPr>
              <a:t>Per valutare al meglio </a:t>
            </a:r>
            <a:r>
              <a:rPr lang="it-IT" sz="2600" dirty="0" smtClean="0">
                <a:solidFill>
                  <a:schemeClr val="bg1"/>
                </a:solidFill>
              </a:rPr>
              <a:t>ogni nuovo giocatore proposto da ogni squadra, </a:t>
            </a:r>
            <a:r>
              <a:rPr lang="it-IT" sz="2600" dirty="0" smtClean="0">
                <a:solidFill>
                  <a:schemeClr val="bg1"/>
                </a:solidFill>
              </a:rPr>
              <a:t>avrai la possibilità di </a:t>
            </a:r>
            <a:r>
              <a:rPr lang="it-IT" sz="2600" dirty="0" smtClean="0">
                <a:solidFill>
                  <a:schemeClr val="bg1"/>
                </a:solidFill>
              </a:rPr>
              <a:t>simulare una </a:t>
            </a:r>
            <a:r>
              <a:rPr lang="it-IT" sz="2600" dirty="0" smtClean="0">
                <a:solidFill>
                  <a:schemeClr val="bg1"/>
                </a:solidFill>
              </a:rPr>
              <a:t>serie di partite di </a:t>
            </a:r>
            <a:r>
              <a:rPr lang="it-IT" sz="2600" dirty="0" smtClean="0">
                <a:solidFill>
                  <a:schemeClr val="bg1"/>
                </a:solidFill>
              </a:rPr>
              <a:t>prova. Questo ti permetterà di capire </a:t>
            </a:r>
            <a:r>
              <a:rPr lang="it-IT" sz="2600" dirty="0" smtClean="0">
                <a:solidFill>
                  <a:schemeClr val="bg1"/>
                </a:solidFill>
              </a:rPr>
              <a:t>come si comporta la squadra in esame (ovvero se vince o perde) a seconda che il nuovo giocatore scenda in campo oppure no.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successiva. 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FINE DELLE ISTRUZIONI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363787"/>
            <a:ext cx="10696575" cy="239871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Premi il tasto </a:t>
            </a:r>
            <a:r>
              <a:rPr lang="it-IT" dirty="0" smtClean="0">
                <a:solidFill>
                  <a:schemeClr val="bg1"/>
                </a:solidFill>
              </a:rPr>
              <a:t>&lt;- </a:t>
            </a:r>
            <a:r>
              <a:rPr lang="it-IT" dirty="0">
                <a:solidFill>
                  <a:schemeClr val="bg1"/>
                </a:solidFill>
              </a:rPr>
              <a:t>per </a:t>
            </a:r>
            <a:r>
              <a:rPr lang="it-IT" dirty="0" smtClean="0">
                <a:solidFill>
                  <a:schemeClr val="bg1"/>
                </a:solidFill>
              </a:rPr>
              <a:t>tornare alla schermata precedente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o </a:t>
            </a:r>
            <a:r>
              <a:rPr lang="it-IT" dirty="0">
                <a:solidFill>
                  <a:schemeClr val="bg1"/>
                </a:solidFill>
              </a:rPr>
              <a:t>il tasto SPAZIO per cominciare con una fase di prova.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6" y="2420431"/>
            <a:ext cx="10273091" cy="2398713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Ad ogni partita, sarai </a:t>
            </a:r>
            <a:r>
              <a:rPr lang="it-IT" dirty="0">
                <a:solidFill>
                  <a:schemeClr val="bg1"/>
                </a:solidFill>
              </a:rPr>
              <a:t>tu </a:t>
            </a:r>
            <a:r>
              <a:rPr lang="it-IT" dirty="0" smtClean="0">
                <a:solidFill>
                  <a:schemeClr val="bg1"/>
                </a:solidFill>
              </a:rPr>
              <a:t>stesso a </a:t>
            </a:r>
            <a:r>
              <a:rPr lang="it-IT" dirty="0">
                <a:solidFill>
                  <a:schemeClr val="bg1"/>
                </a:solidFill>
              </a:rPr>
              <a:t>decidere se far </a:t>
            </a:r>
            <a:r>
              <a:rPr lang="it-IT" dirty="0" smtClean="0">
                <a:solidFill>
                  <a:schemeClr val="bg1"/>
                </a:solidFill>
              </a:rPr>
              <a:t>partecipare il </a:t>
            </a:r>
            <a:r>
              <a:rPr lang="it-IT" dirty="0">
                <a:solidFill>
                  <a:schemeClr val="bg1"/>
                </a:solidFill>
              </a:rPr>
              <a:t>giocatore oppure se lasciarlo in panchina. 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Ricorda </a:t>
            </a:r>
            <a:r>
              <a:rPr lang="it-IT" dirty="0">
                <a:solidFill>
                  <a:schemeClr val="bg1"/>
                </a:solidFill>
              </a:rPr>
              <a:t>che il tuo obiettivo non è quello </a:t>
            </a:r>
            <a:r>
              <a:rPr lang="it-IT" dirty="0" smtClean="0">
                <a:solidFill>
                  <a:schemeClr val="bg1"/>
                </a:solidFill>
              </a:rPr>
              <a:t>di far vincere </a:t>
            </a:r>
            <a:r>
              <a:rPr lang="it-IT" dirty="0">
                <a:solidFill>
                  <a:schemeClr val="bg1"/>
                </a:solidFill>
              </a:rPr>
              <a:t>il numero più alto di </a:t>
            </a:r>
            <a:r>
              <a:rPr lang="it-IT" dirty="0" smtClean="0">
                <a:solidFill>
                  <a:schemeClr val="bg1"/>
                </a:solidFill>
              </a:rPr>
              <a:t>partite alla squadra, </a:t>
            </a:r>
            <a:r>
              <a:rPr lang="it-IT" dirty="0">
                <a:solidFill>
                  <a:schemeClr val="bg1"/>
                </a:solidFill>
              </a:rPr>
              <a:t>ma quello di valutare </a:t>
            </a:r>
            <a:r>
              <a:rPr lang="it-IT" dirty="0" smtClean="0">
                <a:solidFill>
                  <a:schemeClr val="bg1"/>
                </a:solidFill>
              </a:rPr>
              <a:t>l’impatto del giocatore, cioè di capire se è </a:t>
            </a:r>
            <a:r>
              <a:rPr lang="it-IT" dirty="0">
                <a:solidFill>
                  <a:schemeClr val="bg1"/>
                </a:solidFill>
              </a:rPr>
              <a:t>utile </a:t>
            </a:r>
            <a:r>
              <a:rPr lang="it-IT" dirty="0" smtClean="0">
                <a:solidFill>
                  <a:schemeClr val="bg1"/>
                </a:solidFill>
              </a:rPr>
              <a:t>alla squadra in esame.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85825" y="1897983"/>
            <a:ext cx="10696575" cy="270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Per </a:t>
            </a:r>
            <a:r>
              <a:rPr lang="it-IT" dirty="0">
                <a:solidFill>
                  <a:schemeClr val="bg1"/>
                </a:solidFill>
              </a:rPr>
              <a:t>ciascun </a:t>
            </a:r>
            <a:r>
              <a:rPr lang="it-IT" dirty="0" smtClean="0">
                <a:solidFill>
                  <a:schemeClr val="bg1"/>
                </a:solidFill>
              </a:rPr>
              <a:t>giocatore, potrai simulare </a:t>
            </a:r>
            <a:r>
              <a:rPr lang="it-IT" dirty="0">
                <a:solidFill>
                  <a:schemeClr val="bg1"/>
                </a:solidFill>
              </a:rPr>
              <a:t>un certo numero di </a:t>
            </a:r>
            <a:r>
              <a:rPr lang="it-IT" dirty="0" smtClean="0">
                <a:solidFill>
                  <a:schemeClr val="bg1"/>
                </a:solidFill>
              </a:rPr>
              <a:t>partite utilizzando </a:t>
            </a:r>
            <a:r>
              <a:rPr lang="it-IT" dirty="0">
                <a:solidFill>
                  <a:schemeClr val="bg1"/>
                </a:solidFill>
              </a:rPr>
              <a:t>i tasti «freccia» della tastiera.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Scegliendo «Con» (tasto freccia-a-sinistra), </a:t>
            </a:r>
            <a:r>
              <a:rPr lang="it-IT" dirty="0">
                <a:solidFill>
                  <a:schemeClr val="bg1"/>
                </a:solidFill>
              </a:rPr>
              <a:t>simulerai una </a:t>
            </a:r>
            <a:r>
              <a:rPr lang="it-IT" dirty="0" smtClean="0">
                <a:solidFill>
                  <a:schemeClr val="bg1"/>
                </a:solidFill>
              </a:rPr>
              <a:t>partita della squadra in esame </a:t>
            </a:r>
            <a:r>
              <a:rPr lang="it-IT" b="1" u="sng" dirty="0" smtClean="0">
                <a:solidFill>
                  <a:schemeClr val="bg1"/>
                </a:solidFill>
              </a:rPr>
              <a:t>con</a:t>
            </a:r>
            <a:r>
              <a:rPr lang="it-IT" dirty="0" smtClean="0">
                <a:solidFill>
                  <a:schemeClr val="bg1"/>
                </a:solidFill>
              </a:rPr>
              <a:t> la </a:t>
            </a:r>
            <a:r>
              <a:rPr lang="it-IT" dirty="0">
                <a:solidFill>
                  <a:schemeClr val="bg1"/>
                </a:solidFill>
              </a:rPr>
              <a:t>partecipazione </a:t>
            </a:r>
            <a:r>
              <a:rPr lang="it-IT" dirty="0" smtClean="0">
                <a:solidFill>
                  <a:schemeClr val="bg1"/>
                </a:solidFill>
              </a:rPr>
              <a:t>del giocatore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Scegliendo </a:t>
            </a:r>
            <a:r>
              <a:rPr lang="it-IT" dirty="0" smtClean="0">
                <a:solidFill>
                  <a:schemeClr val="bg1"/>
                </a:solidFill>
              </a:rPr>
              <a:t>«Senza» (tasto freccia-a-destra), </a:t>
            </a:r>
            <a:r>
              <a:rPr lang="it-IT" dirty="0">
                <a:solidFill>
                  <a:schemeClr val="bg1"/>
                </a:solidFill>
              </a:rPr>
              <a:t>simulerai </a:t>
            </a:r>
            <a:r>
              <a:rPr lang="it-IT" dirty="0" smtClean="0">
                <a:solidFill>
                  <a:schemeClr val="bg1"/>
                </a:solidFill>
              </a:rPr>
              <a:t>una partita </a:t>
            </a:r>
            <a:r>
              <a:rPr lang="it-IT" b="1" u="sng" dirty="0" smtClean="0">
                <a:solidFill>
                  <a:schemeClr val="bg1"/>
                </a:solidFill>
              </a:rPr>
              <a:t>senza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la </a:t>
            </a:r>
            <a:r>
              <a:rPr lang="it-IT" dirty="0" smtClean="0">
                <a:solidFill>
                  <a:schemeClr val="bg1"/>
                </a:solidFill>
              </a:rPr>
              <a:t>sua partecipazione.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08331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23711" y="4676159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82" y="2109769"/>
            <a:ext cx="10279751" cy="2398713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In seguito, una faccina ti indicherà se la squadra con o senza il giocatore, ha vinto (faccina sorridente) oppure se ha perso (faccina triste</a:t>
            </a:r>
            <a:r>
              <a:rPr lang="it-IT" dirty="0" smtClean="0">
                <a:solidFill>
                  <a:schemeClr val="bg1"/>
                </a:solidFill>
              </a:rPr>
              <a:t>)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163248"/>
            <a:ext cx="939167" cy="939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34" y="4406054"/>
            <a:ext cx="941832" cy="94183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973849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6025" y="337122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36375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1866105"/>
            <a:ext cx="10696575" cy="2398713"/>
          </a:xfrm>
        </p:spPr>
        <p:txBody>
          <a:bodyPr>
            <a:normAutofit/>
          </a:bodyPr>
          <a:lstStyle/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Il tempo limite per prendere </a:t>
            </a:r>
            <a:r>
              <a:rPr lang="it-IT" dirty="0">
                <a:solidFill>
                  <a:schemeClr val="bg1"/>
                </a:solidFill>
              </a:rPr>
              <a:t>le tue decisioni sarà di 2 secondi dallo scomparire della faccina. Se ritarderai troppo la tua decisione, </a:t>
            </a:r>
            <a:r>
              <a:rPr lang="it-IT" dirty="0" smtClean="0">
                <a:solidFill>
                  <a:schemeClr val="bg1"/>
                </a:solidFill>
              </a:rPr>
              <a:t>un </a:t>
            </a:r>
            <a:r>
              <a:rPr lang="it-IT" dirty="0" smtClean="0">
                <a:solidFill>
                  <a:schemeClr val="bg1"/>
                </a:solidFill>
              </a:rPr>
              <a:t>punto di domanda comparirà indicandoti che dovrai scegliere più velocemente.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186" y="359892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?</a:t>
            </a:r>
            <a:endParaRPr lang="it-IT" sz="48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6597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68773" y="3759391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2055877"/>
            <a:ext cx="10696575" cy="2398713"/>
          </a:xfrm>
        </p:spPr>
        <p:txBody>
          <a:bodyPr>
            <a:normAutofit/>
          </a:bodyPr>
          <a:lstStyle/>
          <a:p>
            <a:r>
              <a:rPr lang="it-IT" u="sng" dirty="0" smtClean="0">
                <a:solidFill>
                  <a:schemeClr val="bg1"/>
                </a:solidFill>
              </a:rPr>
              <a:t>Attenzione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La posizione dei tasti «Con» e «Senza» potrà variare tra un giocatore e l’altro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19150" y="4678298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Oppure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19150" y="3474365"/>
            <a:ext cx="10696575" cy="7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</a:rPr>
              <a:t>Potrà essere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73849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025" y="3474733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9607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Senza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91783" y="4653627"/>
            <a:ext cx="1650580" cy="52322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Con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125" y="2337909"/>
            <a:ext cx="10823275" cy="3321005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Per ogni giocatore, </a:t>
            </a:r>
            <a:r>
              <a:rPr lang="it-IT" dirty="0" smtClean="0">
                <a:solidFill>
                  <a:schemeClr val="bg1"/>
                </a:solidFill>
              </a:rPr>
              <a:t>avrai </a:t>
            </a:r>
            <a:r>
              <a:rPr lang="it-IT" dirty="0">
                <a:solidFill>
                  <a:schemeClr val="bg1"/>
                </a:solidFill>
              </a:rPr>
              <a:t>la possibilità di simulare un numero variabile di partite prima di passare al giocatore </a:t>
            </a:r>
            <a:r>
              <a:rPr lang="it-IT" dirty="0" smtClean="0">
                <a:solidFill>
                  <a:schemeClr val="bg1"/>
                </a:solidFill>
              </a:rPr>
              <a:t>e squadra successiva.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Il numero di partite che potrai simulare varierà in modo casuala da un minimo di 10 a un massimo di 40.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	</a:t>
            </a:r>
          </a:p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4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Regole del gioco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125" y="2044625"/>
            <a:ext cx="10823275" cy="3321005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/>
                </a:solidFill>
              </a:rPr>
              <a:t>Successivamente, </a:t>
            </a:r>
            <a:r>
              <a:rPr lang="it-IT" dirty="0" smtClean="0">
                <a:solidFill>
                  <a:schemeClr val="bg1"/>
                </a:solidFill>
              </a:rPr>
              <a:t>ti verrà chiesto di giudicare il valore del giocatore con un punteggio </a:t>
            </a:r>
            <a:r>
              <a:rPr lang="it-IT" b="1" u="sng" dirty="0" smtClean="0">
                <a:solidFill>
                  <a:schemeClr val="bg1"/>
                </a:solidFill>
              </a:rPr>
              <a:t>compreso</a:t>
            </a:r>
            <a:r>
              <a:rPr lang="it-IT" dirty="0" smtClean="0">
                <a:solidFill>
                  <a:schemeClr val="bg1"/>
                </a:solidFill>
              </a:rPr>
              <a:t> tra -10 e 10.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Ad esempio:</a:t>
            </a:r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  10    : «Il giocatore fa sempre vincere la squadra in cui gioca»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    0    : «Il giocatore non ha alcun impatto nella squadra»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	-10     : «Il giocatore fa sempre perdere la squadra in cui gioca»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In </a:t>
            </a:r>
            <a:r>
              <a:rPr lang="it-IT" dirty="0">
                <a:solidFill>
                  <a:schemeClr val="bg1"/>
                </a:solidFill>
              </a:rPr>
              <a:t>seguito ti verrà chiesto se </a:t>
            </a:r>
            <a:r>
              <a:rPr lang="it-IT" dirty="0" smtClean="0">
                <a:solidFill>
                  <a:schemeClr val="bg1"/>
                </a:solidFill>
              </a:rPr>
              <a:t>consiglieresti di comprare il </a:t>
            </a:r>
            <a:r>
              <a:rPr lang="it-IT" dirty="0">
                <a:solidFill>
                  <a:schemeClr val="bg1"/>
                </a:solidFill>
              </a:rPr>
              <a:t>giocatore.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228600" y="4240212"/>
            <a:ext cx="12239625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	</a:t>
            </a:r>
          </a:p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6026"/>
            <a:ext cx="9144000" cy="150971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Pagamento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322" y="1485907"/>
            <a:ext cx="6058421" cy="3484904"/>
          </a:xfrm>
        </p:spPr>
        <p:txBody>
          <a:bodyPr>
            <a:no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Una volta </a:t>
            </a:r>
            <a:r>
              <a:rPr lang="it-IT" dirty="0" smtClean="0">
                <a:solidFill>
                  <a:schemeClr val="bg1"/>
                </a:solidFill>
              </a:rPr>
              <a:t>valutati </a:t>
            </a:r>
            <a:r>
              <a:rPr lang="it-IT" dirty="0">
                <a:solidFill>
                  <a:schemeClr val="bg1"/>
                </a:solidFill>
              </a:rPr>
              <a:t>i 30 </a:t>
            </a:r>
            <a:r>
              <a:rPr lang="it-IT" dirty="0" smtClean="0">
                <a:solidFill>
                  <a:schemeClr val="bg1"/>
                </a:solidFill>
              </a:rPr>
              <a:t>giocatori e squadre, calcoleremo </a:t>
            </a:r>
            <a:r>
              <a:rPr lang="it-IT" dirty="0">
                <a:solidFill>
                  <a:schemeClr val="bg1"/>
                </a:solidFill>
              </a:rPr>
              <a:t>il tuo compenso in base alla </a:t>
            </a:r>
            <a:r>
              <a:rPr lang="it-IT" dirty="0" smtClean="0">
                <a:solidFill>
                  <a:schemeClr val="bg1"/>
                </a:solidFill>
              </a:rPr>
              <a:t>accuratezza dei tuoi giudizi.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Il giudizio riguardo un </a:t>
            </a:r>
            <a:r>
              <a:rPr lang="it-IT" b="1" u="sng" dirty="0" smtClean="0">
                <a:solidFill>
                  <a:schemeClr val="bg1"/>
                </a:solidFill>
              </a:rPr>
              <a:t>solo</a:t>
            </a:r>
            <a:r>
              <a:rPr lang="it-IT" dirty="0" smtClean="0">
                <a:solidFill>
                  <a:schemeClr val="bg1"/>
                </a:solidFill>
              </a:rPr>
              <a:t> giocatore </a:t>
            </a:r>
            <a:r>
              <a:rPr lang="it-IT" dirty="0">
                <a:solidFill>
                  <a:schemeClr val="bg1"/>
                </a:solidFill>
              </a:rPr>
              <a:t>verrà estratto per il calcolo del pagamento. </a:t>
            </a:r>
            <a:r>
              <a:rPr lang="it-IT" dirty="0" smtClean="0">
                <a:solidFill>
                  <a:schemeClr val="bg1"/>
                </a:solidFill>
              </a:rPr>
              <a:t>Se </a:t>
            </a:r>
            <a:r>
              <a:rPr lang="it-IT" dirty="0">
                <a:solidFill>
                  <a:schemeClr val="bg1"/>
                </a:solidFill>
              </a:rPr>
              <a:t>il valore che hai stimato è identico al valore </a:t>
            </a:r>
            <a:r>
              <a:rPr lang="it-IT" dirty="0" smtClean="0">
                <a:solidFill>
                  <a:schemeClr val="bg1"/>
                </a:solidFill>
              </a:rPr>
              <a:t>reale del giocatore, </a:t>
            </a:r>
            <a:r>
              <a:rPr lang="it-IT" dirty="0">
                <a:solidFill>
                  <a:schemeClr val="bg1"/>
                </a:solidFill>
              </a:rPr>
              <a:t>vincerai </a:t>
            </a:r>
            <a:r>
              <a:rPr lang="it-IT" b="1" dirty="0">
                <a:solidFill>
                  <a:schemeClr val="bg1"/>
                </a:solidFill>
              </a:rPr>
              <a:t>10€</a:t>
            </a:r>
            <a:r>
              <a:rPr lang="it-IT" dirty="0">
                <a:solidFill>
                  <a:schemeClr val="bg1"/>
                </a:solidFill>
              </a:rPr>
              <a:t>. </a:t>
            </a:r>
            <a:endParaRPr lang="it-IT" dirty="0" smtClean="0">
              <a:solidFill>
                <a:schemeClr val="bg1"/>
              </a:solidFill>
            </a:endParaRP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Più </a:t>
            </a:r>
            <a:r>
              <a:rPr lang="it-IT" dirty="0">
                <a:solidFill>
                  <a:schemeClr val="bg1"/>
                </a:solidFill>
              </a:rPr>
              <a:t>ti allontanerai dal valore </a:t>
            </a:r>
            <a:r>
              <a:rPr lang="it-IT" dirty="0" smtClean="0">
                <a:solidFill>
                  <a:schemeClr val="bg1"/>
                </a:solidFill>
              </a:rPr>
              <a:t>reale, </a:t>
            </a:r>
            <a:r>
              <a:rPr lang="it-IT" dirty="0">
                <a:solidFill>
                  <a:schemeClr val="bg1"/>
                </a:solidFill>
              </a:rPr>
              <a:t>meno sarai </a:t>
            </a:r>
            <a:r>
              <a:rPr lang="it-IT" dirty="0" smtClean="0">
                <a:solidFill>
                  <a:schemeClr val="bg1"/>
                </a:solidFill>
              </a:rPr>
              <a:t>pagato (secondo lo schema a fianco)</a:t>
            </a:r>
          </a:p>
          <a:p>
            <a:pPr algn="l"/>
            <a:r>
              <a:rPr lang="it-IT" dirty="0" smtClean="0">
                <a:solidFill>
                  <a:schemeClr val="bg1"/>
                </a:solidFill>
              </a:rPr>
              <a:t>Questa </a:t>
            </a:r>
            <a:r>
              <a:rPr lang="it-IT" dirty="0">
                <a:solidFill>
                  <a:schemeClr val="bg1"/>
                </a:solidFill>
              </a:rPr>
              <a:t>somma andrà a sommarsi ai 5€ di gettone di presenza</a:t>
            </a:r>
            <a:r>
              <a:rPr lang="it-IT" dirty="0" smtClean="0">
                <a:solidFill>
                  <a:schemeClr val="bg1"/>
                </a:solidFill>
              </a:rPr>
              <a:t>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5660" y="4749145"/>
            <a:ext cx="11825557" cy="239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sz="1800" dirty="0" smtClean="0">
                <a:solidFill>
                  <a:schemeClr val="bg1"/>
                </a:solidFill>
              </a:rPr>
              <a:t>Premi il tasto -&gt; per passare alla schermata successiva </a:t>
            </a:r>
            <a:r>
              <a:rPr lang="it-IT" sz="1800" dirty="0">
                <a:solidFill>
                  <a:schemeClr val="bg1"/>
                </a:solidFill>
              </a:rPr>
              <a:t>o il tasto &lt;- per tornare a quella precedente.</a:t>
            </a: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pPr algn="l"/>
            <a:endParaRPr lang="it-IT" dirty="0" smtClean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3" y="1444460"/>
            <a:ext cx="4597874" cy="45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647</Words>
  <Application>Microsoft Office PowerPoint</Application>
  <PresentationFormat>Personnalisé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Regole del gioco</vt:lpstr>
      <vt:lpstr>Pagamento</vt:lpstr>
      <vt:lpstr>FINE DELLE ISTRUZIONI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Regole del gioco</dc:title>
  <dc:creator>Puppi, Martina</dc:creator>
  <cp:lastModifiedBy>Andrea Brovelli</cp:lastModifiedBy>
  <cp:revision>106</cp:revision>
  <dcterms:created xsi:type="dcterms:W3CDTF">2017-04-02T11:51:09Z</dcterms:created>
  <dcterms:modified xsi:type="dcterms:W3CDTF">2017-04-19T07:20:01Z</dcterms:modified>
</cp:coreProperties>
</file>