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</a:t>
            </a:r>
            <a:r>
              <a:rPr lang="it-IT" dirty="0" smtClean="0">
                <a:solidFill>
                  <a:schemeClr val="bg1"/>
                </a:solidFill>
              </a:rPr>
              <a:t>dei nuovi </a:t>
            </a:r>
            <a:r>
              <a:rPr lang="it-IT" dirty="0" smtClean="0">
                <a:solidFill>
                  <a:schemeClr val="bg1"/>
                </a:solidFill>
              </a:rPr>
              <a:t>giocatori </a:t>
            </a:r>
            <a:r>
              <a:rPr lang="it-IT" dirty="0">
                <a:solidFill>
                  <a:schemeClr val="bg1"/>
                </a:solidFill>
              </a:rPr>
              <a:t>scegliendo tra </a:t>
            </a:r>
            <a:r>
              <a:rPr lang="it-IT" dirty="0" smtClean="0">
                <a:solidFill>
                  <a:schemeClr val="bg1"/>
                </a:solidFill>
              </a:rPr>
              <a:t>30 candidati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</a:t>
            </a:r>
            <a:r>
              <a:rPr lang="it-IT" dirty="0" smtClean="0">
                <a:solidFill>
                  <a:schemeClr val="bg1"/>
                </a:solidFill>
              </a:rPr>
              <a:t>, potrai servirti di un </a:t>
            </a:r>
            <a:r>
              <a:rPr lang="it-IT" dirty="0">
                <a:solidFill>
                  <a:schemeClr val="bg1"/>
                </a:solidFill>
              </a:rPr>
              <a:t>simulatore di </a:t>
            </a:r>
            <a:r>
              <a:rPr lang="it-IT" dirty="0" smtClean="0">
                <a:solidFill>
                  <a:schemeClr val="bg1"/>
                </a:solidFill>
              </a:rPr>
              <a:t>gioco che permette di stimare l’impatto di </a:t>
            </a:r>
            <a:r>
              <a:rPr lang="it-IT" dirty="0">
                <a:solidFill>
                  <a:schemeClr val="bg1"/>
                </a:solidFill>
              </a:rPr>
              <a:t>ciascun giocatore </a:t>
            </a:r>
            <a:r>
              <a:rPr lang="it-IT" dirty="0" smtClean="0">
                <a:solidFill>
                  <a:schemeClr val="bg1"/>
                </a:solidFill>
              </a:rPr>
              <a:t>nella tua squadra.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966991"/>
            <a:ext cx="1069657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Per ciascun giocatore, il computer ti permetterà di simulare un certo numero di partite utilizzando i tasti </a:t>
            </a:r>
            <a:r>
              <a:rPr lang="it-IT" dirty="0" smtClean="0">
                <a:solidFill>
                  <a:schemeClr val="bg1"/>
                </a:solidFill>
              </a:rPr>
              <a:t>«freccia» </a:t>
            </a:r>
            <a:r>
              <a:rPr lang="it-IT" dirty="0">
                <a:solidFill>
                  <a:schemeClr val="bg1"/>
                </a:solidFill>
              </a:rPr>
              <a:t>della tastiera.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«Con» con il tasto freccia-a-sinistra, </a:t>
            </a:r>
            <a:r>
              <a:rPr lang="it-IT" dirty="0">
                <a:solidFill>
                  <a:schemeClr val="bg1"/>
                </a:solidFill>
              </a:rPr>
              <a:t>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«Senza» </a:t>
            </a:r>
            <a:r>
              <a:rPr lang="it-IT" dirty="0" smtClean="0">
                <a:solidFill>
                  <a:schemeClr val="bg1"/>
                </a:solidFill>
              </a:rPr>
              <a:t>con il </a:t>
            </a:r>
            <a:r>
              <a:rPr lang="it-IT" dirty="0" smtClean="0">
                <a:solidFill>
                  <a:schemeClr val="bg1"/>
                </a:solidFill>
              </a:rPr>
              <a:t>tasto freccia-a-destra, </a:t>
            </a:r>
            <a:r>
              <a:rPr lang="it-IT" dirty="0">
                <a:solidFill>
                  <a:schemeClr val="bg1"/>
                </a:solidFill>
              </a:rPr>
              <a:t>simulerai un gioco </a:t>
            </a:r>
            <a:r>
              <a:rPr lang="it-IT" b="1" u="sng" dirty="0">
                <a:solidFill>
                  <a:schemeClr val="bg1"/>
                </a:solidFill>
              </a:rPr>
              <a:t>senza</a:t>
            </a:r>
            <a:r>
              <a:rPr lang="it-IT" dirty="0">
                <a:solidFill>
                  <a:schemeClr val="bg1"/>
                </a:solidFill>
              </a:rPr>
              <a:t> 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637413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52793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21373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</a:t>
            </a:r>
            <a:r>
              <a:rPr lang="it-IT" dirty="0" smtClean="0">
                <a:solidFill>
                  <a:schemeClr val="bg1"/>
                </a:solidFill>
              </a:rPr>
              <a:t>, mentre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Attenzione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La </a:t>
            </a:r>
            <a:r>
              <a:rPr lang="it-IT" dirty="0" smtClean="0">
                <a:solidFill>
                  <a:schemeClr val="bg1"/>
                </a:solidFill>
              </a:rPr>
              <a:t>posizione </a:t>
            </a:r>
            <a:r>
              <a:rPr lang="it-IT" dirty="0" smtClean="0">
                <a:solidFill>
                  <a:schemeClr val="bg1"/>
                </a:solidFill>
              </a:rPr>
              <a:t>dei tasti «Con» </a:t>
            </a:r>
            <a:r>
              <a:rPr lang="it-IT" dirty="0" smtClean="0">
                <a:solidFill>
                  <a:schemeClr val="bg1"/>
                </a:solidFill>
              </a:rPr>
              <a:t>e </a:t>
            </a:r>
            <a:r>
              <a:rPr lang="it-IT" dirty="0" smtClean="0">
                <a:solidFill>
                  <a:schemeClr val="bg1"/>
                </a:solidFill>
              </a:rPr>
              <a:t>«Senza» </a:t>
            </a:r>
            <a:r>
              <a:rPr lang="it-IT" dirty="0" smtClean="0">
                <a:solidFill>
                  <a:schemeClr val="bg1"/>
                </a:solidFill>
              </a:rPr>
              <a:t>potrà variare tra un giocatore e </a:t>
            </a:r>
            <a:r>
              <a:rPr lang="it-IT" dirty="0" smtClean="0">
                <a:solidFill>
                  <a:schemeClr val="bg1"/>
                </a:solidFill>
              </a:rPr>
              <a:t>l’altro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3036349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</a:t>
            </a:r>
            <a:r>
              <a:rPr lang="it-IT" dirty="0" smtClean="0">
                <a:solidFill>
                  <a:schemeClr val="bg1"/>
                </a:solidFill>
              </a:rPr>
              <a:t>nella tua </a:t>
            </a:r>
            <a:r>
              <a:rPr lang="it-IT" dirty="0" smtClean="0">
                <a:solidFill>
                  <a:schemeClr val="bg1"/>
                </a:solidFill>
              </a:rPr>
              <a:t>squadra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-100 a 100.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100 : «Il giocatore fa sempre vincere 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0 : «Il giocatore non ha alcun impatto sulla performance della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- 100: «Il giocatore fa sempre perdere la squadra»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 ti verrà chiesto se vorrai comprare il 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testati i 30 giocatori, il simulatore calcolerà la probabilità che hai di vincere il prossimo campionato con i nuovi acquisti.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base a questo valore potrai vincere fino a un </a:t>
            </a:r>
            <a:r>
              <a:rPr lang="it-IT" b="1" u="sng" dirty="0" smtClean="0">
                <a:solidFill>
                  <a:schemeClr val="bg1"/>
                </a:solidFill>
              </a:rPr>
              <a:t>massimo di 5€,</a:t>
            </a:r>
            <a:r>
              <a:rPr lang="it-IT" dirty="0" smtClean="0">
                <a:solidFill>
                  <a:schemeClr val="bg1"/>
                </a:solidFill>
              </a:rPr>
              <a:t> che alla fine andranno sommati ai 10€ di gettone di presenza.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439</Words>
  <Application>Microsoft Office PowerPoint</Application>
  <PresentationFormat>Personnalisé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Andrea Brovelli</cp:lastModifiedBy>
  <cp:revision>35</cp:revision>
  <dcterms:created xsi:type="dcterms:W3CDTF">2017-04-02T11:51:09Z</dcterms:created>
  <dcterms:modified xsi:type="dcterms:W3CDTF">2017-04-07T14:52:21Z</dcterms:modified>
</cp:coreProperties>
</file>