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  <p:sldId id="265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l’allenatore di una squadra di pallavolo e, in vista del prossimo campionato, devi comprare </a:t>
            </a:r>
            <a:r>
              <a:rPr lang="it-IT" dirty="0" smtClean="0">
                <a:solidFill>
                  <a:schemeClr val="bg1"/>
                </a:solidFill>
              </a:rPr>
              <a:t>dei nuovi giocatori </a:t>
            </a:r>
            <a:r>
              <a:rPr lang="it-IT" dirty="0">
                <a:solidFill>
                  <a:schemeClr val="bg1"/>
                </a:solidFill>
              </a:rPr>
              <a:t>scegliendo tra </a:t>
            </a:r>
            <a:r>
              <a:rPr lang="it-IT" dirty="0" smtClean="0">
                <a:solidFill>
                  <a:schemeClr val="bg1"/>
                </a:solidFill>
              </a:rPr>
              <a:t>30 candidati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Per decidere al meglio</a:t>
            </a:r>
            <a:r>
              <a:rPr lang="it-IT" dirty="0" smtClean="0">
                <a:solidFill>
                  <a:schemeClr val="bg1"/>
                </a:solidFill>
              </a:rPr>
              <a:t>, potrai servirti di un </a:t>
            </a:r>
            <a:r>
              <a:rPr lang="it-IT" dirty="0">
                <a:solidFill>
                  <a:schemeClr val="bg1"/>
                </a:solidFill>
              </a:rPr>
              <a:t>simulatore di </a:t>
            </a:r>
            <a:r>
              <a:rPr lang="it-IT" dirty="0" smtClean="0">
                <a:solidFill>
                  <a:schemeClr val="bg1"/>
                </a:solidFill>
              </a:rPr>
              <a:t>gioco che permette di stimare l’impatto di </a:t>
            </a:r>
            <a:r>
              <a:rPr lang="it-IT" dirty="0">
                <a:solidFill>
                  <a:schemeClr val="bg1"/>
                </a:solidFill>
              </a:rPr>
              <a:t>ciascun giocatore </a:t>
            </a:r>
            <a:r>
              <a:rPr lang="it-IT" dirty="0" smtClean="0">
                <a:solidFill>
                  <a:schemeClr val="bg1"/>
                </a:solidFill>
              </a:rPr>
              <a:t>nella tua squadra.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9" y="4561789"/>
            <a:ext cx="856489" cy="856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0" y="4559374"/>
            <a:ext cx="858904" cy="85890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885825" y="1966991"/>
            <a:ext cx="1069657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chemeClr val="bg1"/>
                </a:solidFill>
              </a:rPr>
              <a:t>Per ciascun giocatore, il computer ti permetterà di simulare un certo numero di partite utilizzando i tasti </a:t>
            </a:r>
            <a:r>
              <a:rPr lang="it-IT" dirty="0" smtClean="0">
                <a:solidFill>
                  <a:schemeClr val="bg1"/>
                </a:solidFill>
              </a:rPr>
              <a:t>«freccia» </a:t>
            </a:r>
            <a:r>
              <a:rPr lang="it-IT" dirty="0">
                <a:solidFill>
                  <a:schemeClr val="bg1"/>
                </a:solidFill>
              </a:rPr>
              <a:t>della tastiera.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«Gioca» (tasto freccia sinistra), simulerai una partita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</a:t>
            </a:r>
            <a:r>
              <a:rPr lang="it-IT" dirty="0">
                <a:solidFill>
                  <a:schemeClr val="bg1"/>
                </a:solidFill>
              </a:rPr>
              <a:t>partecipazione </a:t>
            </a:r>
            <a:r>
              <a:rPr lang="it-IT" dirty="0" smtClean="0">
                <a:solidFill>
                  <a:schemeClr val="bg1"/>
                </a:solidFill>
              </a:rPr>
              <a:t>del giocatore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«Pausa» </a:t>
            </a:r>
            <a:r>
              <a:rPr lang="it-IT" dirty="0">
                <a:solidFill>
                  <a:schemeClr val="bg1"/>
                </a:solidFill>
              </a:rPr>
              <a:t>(tasto freccia destra), simulerai un gioco </a:t>
            </a:r>
            <a:r>
              <a:rPr lang="it-IT" b="1" u="sng" dirty="0">
                <a:solidFill>
                  <a:schemeClr val="bg1"/>
                </a:solidFill>
              </a:rPr>
              <a:t>senza</a:t>
            </a:r>
            <a:r>
              <a:rPr lang="it-IT" dirty="0">
                <a:solidFill>
                  <a:schemeClr val="bg1"/>
                </a:solidFill>
              </a:rPr>
              <a:t> la </a:t>
            </a:r>
            <a:r>
              <a:rPr lang="it-IT" dirty="0" smtClean="0">
                <a:solidFill>
                  <a:schemeClr val="bg1"/>
                </a:solidFill>
              </a:rPr>
              <a:t>sua partecipazione.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21373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seguito, una faccina sorridente indicherà che la partita nella quale hai deciso di fare partecipare o meno il giocatore è stata </a:t>
            </a:r>
            <a:r>
              <a:rPr lang="it-IT" b="1" u="sng" dirty="0" smtClean="0">
                <a:solidFill>
                  <a:schemeClr val="bg1"/>
                </a:solidFill>
              </a:rPr>
              <a:t>vinta</a:t>
            </a:r>
            <a:r>
              <a:rPr lang="it-IT" dirty="0" smtClean="0">
                <a:solidFill>
                  <a:schemeClr val="bg1"/>
                </a:solidFill>
              </a:rPr>
              <a:t>, mentre una faccina triste indicherà che la partita è stata </a:t>
            </a:r>
            <a:r>
              <a:rPr lang="it-IT" b="1" u="sng" dirty="0" smtClean="0">
                <a:solidFill>
                  <a:schemeClr val="bg1"/>
                </a:solidFill>
              </a:rPr>
              <a:t>persa.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5035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39813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Se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560861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570386"/>
            <a:ext cx="859536" cy="859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Attenzione: la posizione dei tasti «Gioca» e «Non giocare» potrà variare tra un giocatore e l’altro.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9319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54590"/>
            <a:ext cx="859536" cy="85953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362227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3036349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l’impatto del giocatore sulla tua squadra con un punteggio </a:t>
            </a:r>
            <a:r>
              <a:rPr lang="it-IT" b="1" u="sng" dirty="0" smtClean="0">
                <a:solidFill>
                  <a:schemeClr val="bg1"/>
                </a:solidFill>
              </a:rPr>
              <a:t>compreso</a:t>
            </a:r>
            <a:r>
              <a:rPr lang="it-IT" dirty="0" smtClean="0">
                <a:solidFill>
                  <a:schemeClr val="bg1"/>
                </a:solidFill>
              </a:rPr>
              <a:t> tra -100 a 100.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Ad esempio</a:t>
            </a:r>
            <a:r>
              <a:rPr lang="it-IT" dirty="0" smtClean="0">
                <a:solidFill>
                  <a:schemeClr val="bg1"/>
                </a:solidFill>
              </a:rPr>
              <a:t>: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100 : «Il giocatore fa sempre vincere 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0 : «Il giocatore non ha alcun impatto sulla performance della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- 100: «Il giocatore fa sempre perdere la squadra»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 ti verrà chiesto se vorrai comprare il 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Una volta testati i 30 giocatori, il simulatore calcolerà la probabilità che hai di vincere il prossimo campionato con i nuovi acquisti.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In base a questo </a:t>
            </a:r>
            <a:r>
              <a:rPr lang="it-IT" dirty="0" smtClean="0">
                <a:solidFill>
                  <a:schemeClr val="bg1"/>
                </a:solidFill>
              </a:rPr>
              <a:t>valore </a:t>
            </a:r>
            <a:r>
              <a:rPr lang="it-IT" dirty="0" smtClean="0">
                <a:solidFill>
                  <a:schemeClr val="bg1"/>
                </a:solidFill>
              </a:rPr>
              <a:t>potrai vincere fino a un </a:t>
            </a:r>
            <a:r>
              <a:rPr lang="it-IT" b="1" u="sng" dirty="0" smtClean="0">
                <a:solidFill>
                  <a:schemeClr val="bg1"/>
                </a:solidFill>
              </a:rPr>
              <a:t>massimo di 5</a:t>
            </a:r>
            <a:r>
              <a:rPr lang="it-IT" b="1" u="sng" dirty="0" smtClean="0">
                <a:solidFill>
                  <a:schemeClr val="bg1"/>
                </a:solidFill>
              </a:rPr>
              <a:t>€,</a:t>
            </a:r>
            <a:r>
              <a:rPr lang="it-IT" dirty="0" smtClean="0">
                <a:solidFill>
                  <a:schemeClr val="bg1"/>
                </a:solidFill>
              </a:rPr>
              <a:t> che alla fine andranno sommati ai 10€ di gettone di presenza.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430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FINE DELLE ISTRUZIONI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Puppi, Martina</cp:lastModifiedBy>
  <cp:revision>28</cp:revision>
  <dcterms:created xsi:type="dcterms:W3CDTF">2017-04-02T11:51:09Z</dcterms:created>
  <dcterms:modified xsi:type="dcterms:W3CDTF">2017-04-05T10:09:39Z</dcterms:modified>
</cp:coreProperties>
</file>