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8" r:id="rId4"/>
    <p:sldId id="259" r:id="rId5"/>
    <p:sldId id="260" r:id="rId6"/>
    <p:sldId id="261" r:id="rId7"/>
    <p:sldId id="257" r:id="rId8"/>
    <p:sldId id="265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730" y="2250499"/>
            <a:ext cx="11248235" cy="239871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</a:t>
            </a: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i="1" dirty="0" smtClean="0">
                <a:solidFill>
                  <a:schemeClr val="bg1"/>
                </a:solidFill>
              </a:rPr>
              <a:t>talent scout </a:t>
            </a:r>
            <a:r>
              <a:rPr lang="it-IT" dirty="0" smtClean="0">
                <a:solidFill>
                  <a:schemeClr val="bg1"/>
                </a:solidFill>
              </a:rPr>
              <a:t>di giocatori di pallavolo e, </a:t>
            </a:r>
            <a:r>
              <a:rPr lang="it-IT" dirty="0">
                <a:solidFill>
                  <a:schemeClr val="bg1"/>
                </a:solidFill>
              </a:rPr>
              <a:t>in vista della prossima </a:t>
            </a:r>
            <a:r>
              <a:rPr lang="it-IT" dirty="0" smtClean="0">
                <a:solidFill>
                  <a:schemeClr val="bg1"/>
                </a:solidFill>
              </a:rPr>
              <a:t>stagione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smtClean="0">
                <a:solidFill>
                  <a:schemeClr val="bg1"/>
                </a:solidFill>
              </a:rPr>
              <a:t>vieni contattato dalle squadre del campionato per valutare l’impatto di nuovi giocatori.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Ognuna delle 30 squadre del campionato vorrebbe avere il tuo parere per decidere se aquistare o meno un nuovo giocatore. 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Per valutare al meglio il nuovo giocatore, avrai la possibilità di vedere in una serie di partite di prova come si comporta la squadra in esame (ovvero se vince o perde) a seconda che il nuovo giocatore scenda in campo oppure no.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6" y="2420431"/>
            <a:ext cx="10273091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Ad ogni partita, sarai </a:t>
            </a:r>
            <a:r>
              <a:rPr lang="it-IT" dirty="0">
                <a:solidFill>
                  <a:schemeClr val="bg1"/>
                </a:solidFill>
              </a:rPr>
              <a:t>tu </a:t>
            </a:r>
            <a:r>
              <a:rPr lang="it-IT" dirty="0" smtClean="0">
                <a:solidFill>
                  <a:schemeClr val="bg1"/>
                </a:solidFill>
              </a:rPr>
              <a:t>stesso a </a:t>
            </a:r>
            <a:r>
              <a:rPr lang="it-IT" dirty="0">
                <a:solidFill>
                  <a:schemeClr val="bg1"/>
                </a:solidFill>
              </a:rPr>
              <a:t>decidere se far </a:t>
            </a:r>
            <a:r>
              <a:rPr lang="it-IT" dirty="0" smtClean="0">
                <a:solidFill>
                  <a:schemeClr val="bg1"/>
                </a:solidFill>
              </a:rPr>
              <a:t>partecipare il </a:t>
            </a:r>
            <a:r>
              <a:rPr lang="it-IT" dirty="0">
                <a:solidFill>
                  <a:schemeClr val="bg1"/>
                </a:solidFill>
              </a:rPr>
              <a:t>giocatore oppure se lasciarlo in panchina.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Ricorda </a:t>
            </a:r>
            <a:r>
              <a:rPr lang="it-IT" dirty="0">
                <a:solidFill>
                  <a:schemeClr val="bg1"/>
                </a:solidFill>
              </a:rPr>
              <a:t>che il tuo obiettivo non è quello </a:t>
            </a:r>
            <a:r>
              <a:rPr lang="it-IT" dirty="0" smtClean="0">
                <a:solidFill>
                  <a:schemeClr val="bg1"/>
                </a:solidFill>
              </a:rPr>
              <a:t>di far vincere </a:t>
            </a:r>
            <a:r>
              <a:rPr lang="it-IT" dirty="0">
                <a:solidFill>
                  <a:schemeClr val="bg1"/>
                </a:solidFill>
              </a:rPr>
              <a:t>il numero più alto di </a:t>
            </a:r>
            <a:r>
              <a:rPr lang="it-IT" dirty="0" smtClean="0">
                <a:solidFill>
                  <a:schemeClr val="bg1"/>
                </a:solidFill>
              </a:rPr>
              <a:t>partite alla squadra, </a:t>
            </a:r>
            <a:r>
              <a:rPr lang="it-IT" dirty="0">
                <a:solidFill>
                  <a:schemeClr val="bg1"/>
                </a:solidFill>
              </a:rPr>
              <a:t>ma quello di valutare </a:t>
            </a:r>
            <a:r>
              <a:rPr lang="it-IT" dirty="0" smtClean="0">
                <a:solidFill>
                  <a:schemeClr val="bg1"/>
                </a:solidFill>
              </a:rPr>
              <a:t>l’impatto del giocatore, cioè di capire se è </a:t>
            </a:r>
            <a:r>
              <a:rPr lang="it-IT" dirty="0">
                <a:solidFill>
                  <a:schemeClr val="bg1"/>
                </a:solidFill>
              </a:rPr>
              <a:t>utile </a:t>
            </a:r>
            <a:r>
              <a:rPr lang="it-IT" dirty="0" smtClean="0">
                <a:solidFill>
                  <a:schemeClr val="bg1"/>
                </a:solidFill>
              </a:rPr>
              <a:t>alla squadra in esame.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</a:t>
            </a:r>
            <a:r>
              <a:rPr lang="it-IT" sz="1800" dirty="0" smtClean="0">
                <a:solidFill>
                  <a:schemeClr val="bg1"/>
                </a:solidFill>
              </a:rPr>
              <a:t>successiva o il tasto &lt;- per tornare a quella precedente.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85825" y="1897983"/>
            <a:ext cx="10696575" cy="270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Per </a:t>
            </a: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smtClean="0">
                <a:solidFill>
                  <a:schemeClr val="bg1"/>
                </a:solidFill>
              </a:rPr>
              <a:t>giocatore, potrai simulare </a:t>
            </a:r>
            <a:r>
              <a:rPr lang="it-IT" dirty="0">
                <a:solidFill>
                  <a:schemeClr val="bg1"/>
                </a:solidFill>
              </a:rPr>
              <a:t>un certo numero di </a:t>
            </a:r>
            <a:r>
              <a:rPr lang="it-IT" dirty="0" smtClean="0">
                <a:solidFill>
                  <a:schemeClr val="bg1"/>
                </a:solidFill>
              </a:rPr>
              <a:t>partite utilizzando </a:t>
            </a:r>
            <a:r>
              <a:rPr lang="it-IT" dirty="0">
                <a:solidFill>
                  <a:schemeClr val="bg1"/>
                </a:solidFill>
              </a:rPr>
              <a:t>i tasti «freccia» della tastiera.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Scegliendo «Con» (tasto freccia-a-sinistra), </a:t>
            </a:r>
            <a:r>
              <a:rPr lang="it-IT" dirty="0">
                <a:solidFill>
                  <a:schemeClr val="bg1"/>
                </a:solidFill>
              </a:rPr>
              <a:t>simulerai una </a:t>
            </a:r>
            <a:r>
              <a:rPr lang="it-IT" dirty="0" smtClean="0">
                <a:solidFill>
                  <a:schemeClr val="bg1"/>
                </a:solidFill>
              </a:rPr>
              <a:t>partita della squadra in esame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«Senza» (tasto freccia-a-destra), </a:t>
            </a:r>
            <a:r>
              <a:rPr lang="it-IT" dirty="0">
                <a:solidFill>
                  <a:schemeClr val="bg1"/>
                </a:solidFill>
              </a:rPr>
              <a:t>simulerai </a:t>
            </a:r>
            <a:r>
              <a:rPr lang="it-IT" dirty="0" smtClean="0">
                <a:solidFill>
                  <a:schemeClr val="bg1"/>
                </a:solidFill>
              </a:rPr>
              <a:t>una partita </a:t>
            </a:r>
            <a:r>
              <a:rPr lang="it-IT" b="1" u="sng" dirty="0" smtClean="0">
                <a:solidFill>
                  <a:schemeClr val="bg1"/>
                </a:solidFill>
              </a:rPr>
              <a:t>senza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0833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371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82" y="1989005"/>
            <a:ext cx="10279751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seguito, una faccina sorridente indicherà che la squadra nella quale ha partecipato o meno il nuovo giocatore ha </a:t>
            </a:r>
            <a:r>
              <a:rPr lang="it-IT" b="1" u="sng" dirty="0" smtClean="0">
                <a:solidFill>
                  <a:schemeClr val="bg1"/>
                </a:solidFill>
              </a:rPr>
              <a:t>vinto</a:t>
            </a:r>
            <a:r>
              <a:rPr lang="it-IT" dirty="0" smtClean="0">
                <a:solidFill>
                  <a:schemeClr val="bg1"/>
                </a:solidFill>
              </a:rPr>
              <a:t>, mentre una faccina triste indicherà che la squadra ha </a:t>
            </a:r>
            <a:r>
              <a:rPr lang="it-IT" b="1" u="sng" dirty="0" smtClean="0">
                <a:solidFill>
                  <a:schemeClr val="bg1"/>
                </a:solidFill>
              </a:rPr>
              <a:t>perso.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73849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6025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6597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68773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Attenzione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La posizione dei tasti «Con» e «Senza» potrà variare tra un giocatore e l’altro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474365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73849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025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125" y="2044625"/>
            <a:ext cx="10823275" cy="3321005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il valore del giocatore con un 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-10 e 10.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esempio: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10    : «Il giocatore fa sempre vincere la squadra in cui gioca»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  0    : «Il giocatore non ha alcun impatto nella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-10     : «Il giocatore fa sempre perdere la squadra in cui gioca»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</a:t>
            </a:r>
            <a:r>
              <a:rPr lang="it-IT" dirty="0">
                <a:solidFill>
                  <a:schemeClr val="bg1"/>
                </a:solidFill>
              </a:rPr>
              <a:t>seguito ti verrà chiesto se </a:t>
            </a:r>
            <a:r>
              <a:rPr lang="it-IT" dirty="0" smtClean="0">
                <a:solidFill>
                  <a:schemeClr val="bg1"/>
                </a:solidFill>
              </a:rPr>
              <a:t>consiglieresti di </a:t>
            </a:r>
            <a:r>
              <a:rPr lang="it-IT" smtClean="0">
                <a:solidFill>
                  <a:schemeClr val="bg1"/>
                </a:solidFill>
              </a:rPr>
              <a:t>comprare il </a:t>
            </a:r>
            <a:r>
              <a:rPr lang="it-IT" dirty="0">
                <a:solidFill>
                  <a:schemeClr val="bg1"/>
                </a:solidFill>
              </a:rPr>
              <a:t>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6026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Pagamento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322" y="1485907"/>
            <a:ext cx="6058421" cy="3484904"/>
          </a:xfrm>
        </p:spPr>
        <p:txBody>
          <a:bodyPr>
            <a:no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Una volta </a:t>
            </a:r>
            <a:r>
              <a:rPr lang="it-IT" dirty="0" smtClean="0">
                <a:solidFill>
                  <a:schemeClr val="bg1"/>
                </a:solidFill>
              </a:rPr>
              <a:t>valutati </a:t>
            </a:r>
            <a:r>
              <a:rPr lang="it-IT" dirty="0">
                <a:solidFill>
                  <a:schemeClr val="bg1"/>
                </a:solidFill>
              </a:rPr>
              <a:t>i 30 </a:t>
            </a:r>
            <a:r>
              <a:rPr lang="it-IT" dirty="0" smtClean="0">
                <a:solidFill>
                  <a:schemeClr val="bg1"/>
                </a:solidFill>
              </a:rPr>
              <a:t>giocatori e squadre, calcoleremo </a:t>
            </a:r>
            <a:r>
              <a:rPr lang="it-IT" dirty="0">
                <a:solidFill>
                  <a:schemeClr val="bg1"/>
                </a:solidFill>
              </a:rPr>
              <a:t>il tuo compenso in base alla </a:t>
            </a:r>
            <a:r>
              <a:rPr lang="it-IT" dirty="0" smtClean="0">
                <a:solidFill>
                  <a:schemeClr val="bg1"/>
                </a:solidFill>
              </a:rPr>
              <a:t>accuratezza dei tuoi giudizi.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Il giudizio riguardo un </a:t>
            </a:r>
            <a:r>
              <a:rPr lang="it-IT" b="1" u="sng" dirty="0" smtClean="0">
                <a:solidFill>
                  <a:schemeClr val="bg1"/>
                </a:solidFill>
              </a:rPr>
              <a:t>solo</a:t>
            </a:r>
            <a:r>
              <a:rPr lang="it-IT" dirty="0" smtClean="0">
                <a:solidFill>
                  <a:schemeClr val="bg1"/>
                </a:solidFill>
              </a:rPr>
              <a:t> giocatore </a:t>
            </a:r>
            <a:r>
              <a:rPr lang="it-IT" dirty="0">
                <a:solidFill>
                  <a:schemeClr val="bg1"/>
                </a:solidFill>
              </a:rPr>
              <a:t>verrà estratto per il calcolo del pagamento. </a:t>
            </a:r>
            <a:r>
              <a:rPr lang="it-IT" dirty="0" smtClean="0">
                <a:solidFill>
                  <a:schemeClr val="bg1"/>
                </a:solidFill>
              </a:rPr>
              <a:t>Se </a:t>
            </a:r>
            <a:r>
              <a:rPr lang="it-IT" dirty="0">
                <a:solidFill>
                  <a:schemeClr val="bg1"/>
                </a:solidFill>
              </a:rPr>
              <a:t>il valore che hai stimato è identico al valore </a:t>
            </a:r>
            <a:r>
              <a:rPr lang="it-IT" dirty="0" smtClean="0">
                <a:solidFill>
                  <a:schemeClr val="bg1"/>
                </a:solidFill>
              </a:rPr>
              <a:t>reale del giocatore, </a:t>
            </a:r>
            <a:r>
              <a:rPr lang="it-IT" dirty="0">
                <a:solidFill>
                  <a:schemeClr val="bg1"/>
                </a:solidFill>
              </a:rPr>
              <a:t>vincerai </a:t>
            </a:r>
            <a:r>
              <a:rPr lang="it-IT" b="1" dirty="0">
                <a:solidFill>
                  <a:schemeClr val="bg1"/>
                </a:solidFill>
              </a:rPr>
              <a:t>10€</a:t>
            </a:r>
            <a:r>
              <a:rPr lang="it-IT" dirty="0">
                <a:solidFill>
                  <a:schemeClr val="bg1"/>
                </a:solidFill>
              </a:rPr>
              <a:t>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Più </a:t>
            </a:r>
            <a:r>
              <a:rPr lang="it-IT" dirty="0">
                <a:solidFill>
                  <a:schemeClr val="bg1"/>
                </a:solidFill>
              </a:rPr>
              <a:t>ti allontanerai dal valore </a:t>
            </a:r>
            <a:r>
              <a:rPr lang="it-IT" dirty="0" smtClean="0">
                <a:solidFill>
                  <a:schemeClr val="bg1"/>
                </a:solidFill>
              </a:rPr>
              <a:t>reale, </a:t>
            </a:r>
            <a:r>
              <a:rPr lang="it-IT" dirty="0">
                <a:solidFill>
                  <a:schemeClr val="bg1"/>
                </a:solidFill>
              </a:rPr>
              <a:t>meno sarai </a:t>
            </a:r>
            <a:r>
              <a:rPr lang="it-IT" dirty="0" smtClean="0">
                <a:solidFill>
                  <a:schemeClr val="bg1"/>
                </a:solidFill>
              </a:rPr>
              <a:t>pagato (secondo lo schema a fianco)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Questa </a:t>
            </a:r>
            <a:r>
              <a:rPr lang="it-IT" dirty="0">
                <a:solidFill>
                  <a:schemeClr val="bg1"/>
                </a:solidFill>
              </a:rPr>
              <a:t>somma andrà a sommarsi ai 5€ di gettone di presenza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5660" y="4749145"/>
            <a:ext cx="11825557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3" y="1444460"/>
            <a:ext cx="4597874" cy="45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577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Pagamento</vt:lpstr>
      <vt:lpstr>FINE DELLE ISTRUZIONI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98</cp:revision>
  <dcterms:created xsi:type="dcterms:W3CDTF">2017-04-02T11:51:09Z</dcterms:created>
  <dcterms:modified xsi:type="dcterms:W3CDTF">2017-04-18T10:30:09Z</dcterms:modified>
</cp:coreProperties>
</file>