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58" r:id="rId4"/>
    <p:sldId id="259" r:id="rId5"/>
    <p:sldId id="260" r:id="rId6"/>
    <p:sldId id="261" r:id="rId7"/>
    <p:sldId id="257" r:id="rId8"/>
    <p:sldId id="265" r:id="rId9"/>
    <p:sldId id="262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49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25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65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5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56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94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49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33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00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27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CF7BA-CAA9-4FAF-9ADF-BD3C6482FA6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9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Rules of the game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730" y="2250499"/>
            <a:ext cx="11248235" cy="239871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You are a </a:t>
            </a:r>
            <a:r>
              <a:rPr lang="it-IT" i="1" dirty="0" smtClean="0">
                <a:solidFill>
                  <a:schemeClr val="bg1"/>
                </a:solidFill>
              </a:rPr>
              <a:t>talent scout </a:t>
            </a:r>
            <a:r>
              <a:rPr lang="it-IT" dirty="0" smtClean="0">
                <a:solidFill>
                  <a:schemeClr val="bg1"/>
                </a:solidFill>
              </a:rPr>
              <a:t>of</a:t>
            </a:r>
            <a:r>
              <a:rPr lang="it-IT" i="1" dirty="0" smtClean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volleyball </a:t>
            </a:r>
            <a:r>
              <a:rPr lang="it-IT" dirty="0" smtClean="0">
                <a:solidFill>
                  <a:schemeClr val="bg1"/>
                </a:solidFill>
              </a:rPr>
              <a:t>players.</a:t>
            </a:r>
            <a:r>
              <a:rPr lang="it-IT" i="1" dirty="0" smtClean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F</a:t>
            </a:r>
            <a:r>
              <a:rPr lang="it-IT" dirty="0" smtClean="0">
                <a:solidFill>
                  <a:schemeClr val="bg1"/>
                </a:solidFill>
              </a:rPr>
              <a:t>or the next season, so you are contacted by the 30 teams of the national tournament to assess the impact of new players.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Each of them would like to have your opinion in order to decided whether to buy a new player.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In order to give a better assessment, you have the possibility to observe, during a series of trial matches, how a given team performs (ie whether it wins or loses) depending on whether the new player takes part in that match.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b="1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successiva. 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6" y="2420431"/>
            <a:ext cx="10273091" cy="2398713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For every trial match, it will be you who will decide whether the new player will take part in the game or not.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Remember that your goal is not that of making a given team win the highest number ot matches, but rather to evaluate the impact of the player – that is, to evaluate whether he is useful for the team you are examinating.</a:t>
            </a:r>
            <a:endParaRPr lang="it-IT" dirty="0" smtClean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43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885825" y="1897983"/>
            <a:ext cx="10696575" cy="270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</a:rPr>
              <a:t>For every player, you will be able to simulate a certain number of games by using the arrow key on the keyboard.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By choosing «With» (left arrow key), you will simulate a game of the team you are currently examinating WITH the participation of that player.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By choosing «Without» (right arrow </a:t>
            </a:r>
            <a:r>
              <a:rPr lang="it-IT" dirty="0">
                <a:solidFill>
                  <a:schemeClr val="bg1"/>
                </a:solidFill>
              </a:rPr>
              <a:t>key), you will simulate a game of the team you are currently examinating </a:t>
            </a:r>
            <a:r>
              <a:rPr lang="it-IT" dirty="0" smtClean="0">
                <a:solidFill>
                  <a:schemeClr val="bg1"/>
                </a:solidFill>
              </a:rPr>
              <a:t>WITHOUT </a:t>
            </a:r>
            <a:r>
              <a:rPr lang="it-IT" dirty="0">
                <a:solidFill>
                  <a:schemeClr val="bg1"/>
                </a:solidFill>
              </a:rPr>
              <a:t>the participation of that player.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008331" y="4676159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23711" y="4676159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82" y="1989005"/>
            <a:ext cx="10279751" cy="2398713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Afterwards, a smiley face will appear if the team (in which the player has played or not, depending on your choice) has </a:t>
            </a:r>
            <a:r>
              <a:rPr lang="it-IT" b="1" u="sng" dirty="0" smtClean="0">
                <a:solidFill>
                  <a:schemeClr val="bg1"/>
                </a:solidFill>
              </a:rPr>
              <a:t>won</a:t>
            </a:r>
            <a:r>
              <a:rPr lang="it-IT" dirty="0" smtClean="0">
                <a:solidFill>
                  <a:schemeClr val="bg1"/>
                </a:solidFill>
              </a:rPr>
              <a:t> the game, while a sad face will appear if the team has </a:t>
            </a:r>
            <a:r>
              <a:rPr lang="it-IT" b="1" u="sng" dirty="0" smtClean="0">
                <a:solidFill>
                  <a:schemeClr val="bg1"/>
                </a:solidFill>
              </a:rPr>
              <a:t>lost.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99" y="3163248"/>
            <a:ext cx="939167" cy="939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434" y="4406054"/>
            <a:ext cx="941832" cy="941832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973849" y="3371221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86025" y="3371221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979607" y="4636375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791783" y="4636375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7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55877"/>
            <a:ext cx="10696575" cy="2398713"/>
          </a:xfrm>
        </p:spPr>
        <p:txBody>
          <a:bodyPr>
            <a:normAutofit/>
          </a:bodyPr>
          <a:lstStyle/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If you don’t make your choice fast enough, a question mark will appear.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56186" y="3598925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rgbClr val="FF0000"/>
                </a:solidFill>
              </a:rPr>
              <a:t>?</a:t>
            </a:r>
            <a:endParaRPr lang="it-IT" sz="4800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6597" y="3759391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68773" y="3759391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982" y="2055877"/>
            <a:ext cx="11240943" cy="2398713"/>
          </a:xfrm>
        </p:spPr>
        <p:txBody>
          <a:bodyPr>
            <a:normAutofit/>
          </a:bodyPr>
          <a:lstStyle/>
          <a:p>
            <a:r>
              <a:rPr lang="it-IT" u="sng" dirty="0" smtClean="0">
                <a:solidFill>
                  <a:schemeClr val="bg1"/>
                </a:solidFill>
              </a:rPr>
              <a:t>Important</a:t>
            </a:r>
            <a:endParaRPr lang="it-IT" u="sng" dirty="0" smtClean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The position of the buttons «With» or «Without» may vary while testing different players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19150" y="4678298"/>
            <a:ext cx="10696575" cy="7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</a:rPr>
              <a:t>Or this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819150" y="3474365"/>
            <a:ext cx="10696575" cy="1987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</a:rPr>
              <a:t>It can be this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973849" y="3474733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786025" y="3474733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979607" y="4653627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791783" y="4653627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125" y="2044625"/>
            <a:ext cx="10823275" cy="332100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After you will have simulate a certain number of games, you will be asked to judge the value of the player with a score </a:t>
            </a:r>
            <a:r>
              <a:rPr lang="it-IT" b="1" u="sng" dirty="0" smtClean="0">
                <a:solidFill>
                  <a:schemeClr val="bg1"/>
                </a:solidFill>
              </a:rPr>
              <a:t>between </a:t>
            </a:r>
            <a:r>
              <a:rPr lang="it-IT" dirty="0" smtClean="0">
                <a:solidFill>
                  <a:schemeClr val="bg1"/>
                </a:solidFill>
              </a:rPr>
              <a:t>-</a:t>
            </a:r>
            <a:r>
              <a:rPr lang="it-IT" dirty="0" smtClean="0">
                <a:solidFill>
                  <a:schemeClr val="bg1"/>
                </a:solidFill>
              </a:rPr>
              <a:t>10 </a:t>
            </a:r>
            <a:r>
              <a:rPr lang="it-IT" dirty="0" smtClean="0">
                <a:solidFill>
                  <a:schemeClr val="bg1"/>
                </a:solidFill>
              </a:rPr>
              <a:t>and </a:t>
            </a:r>
            <a:r>
              <a:rPr lang="it-IT" dirty="0" smtClean="0">
                <a:solidFill>
                  <a:schemeClr val="bg1"/>
                </a:solidFill>
              </a:rPr>
              <a:t>10.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For example: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	  10    : </a:t>
            </a:r>
            <a:r>
              <a:rPr lang="it-IT" dirty="0" smtClean="0">
                <a:solidFill>
                  <a:schemeClr val="bg1"/>
                </a:solidFill>
              </a:rPr>
              <a:t>«The player always makes the team win»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	    0    : </a:t>
            </a:r>
            <a:r>
              <a:rPr lang="it-IT" dirty="0" smtClean="0">
                <a:solidFill>
                  <a:schemeClr val="bg1"/>
                </a:solidFill>
              </a:rPr>
              <a:t>«The player has no impact on the team»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	-10     : </a:t>
            </a:r>
            <a:r>
              <a:rPr lang="it-IT" dirty="0" smtClean="0">
                <a:solidFill>
                  <a:schemeClr val="bg1"/>
                </a:solidFill>
              </a:rPr>
              <a:t>«</a:t>
            </a:r>
            <a:r>
              <a:rPr lang="it-IT" dirty="0" smtClean="0">
                <a:solidFill>
                  <a:schemeClr val="bg1"/>
                </a:solidFill>
              </a:rPr>
              <a:t>The player always makes the team lose</a:t>
            </a:r>
            <a:r>
              <a:rPr lang="it-IT" dirty="0" smtClean="0">
                <a:solidFill>
                  <a:schemeClr val="bg1"/>
                </a:solidFill>
              </a:rPr>
              <a:t>»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Afterwards, you will be asked whether you’d advise to buy the player.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bg1"/>
                </a:solidFill>
              </a:rPr>
              <a:t>	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 </a:t>
            </a:r>
            <a:endParaRPr lang="it-IT" dirty="0" smtClean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</a:t>
            </a:r>
            <a:r>
              <a:rPr lang="it-IT" sz="1800" dirty="0">
                <a:solidFill>
                  <a:schemeClr val="bg1"/>
                </a:solidFill>
              </a:rPr>
              <a:t>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36026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Payment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322" y="1485907"/>
            <a:ext cx="6058421" cy="3484904"/>
          </a:xfrm>
        </p:spPr>
        <p:txBody>
          <a:bodyPr>
            <a:no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After you will have evaluated the 30 players and teams, we will calculate your payment according to the accuracy of your assessment.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We will randomly extract your assessment about </a:t>
            </a:r>
            <a:r>
              <a:rPr lang="it-IT" b="1" u="sng" dirty="0" smtClean="0">
                <a:solidFill>
                  <a:schemeClr val="bg1"/>
                </a:solidFill>
              </a:rPr>
              <a:t>ONE</a:t>
            </a:r>
            <a:r>
              <a:rPr lang="it-IT" dirty="0" smtClean="0">
                <a:solidFill>
                  <a:schemeClr val="bg1"/>
                </a:solidFill>
              </a:rPr>
              <a:t> of the players you tested. If the value you estimated is identical to the real value of the player, you will win </a:t>
            </a:r>
            <a:r>
              <a:rPr lang="it-IT" b="1" u="sng" dirty="0" smtClean="0">
                <a:solidFill>
                  <a:schemeClr val="bg1"/>
                </a:solidFill>
              </a:rPr>
              <a:t>10€.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The further you are from the real value, the less you will be payed (according to the graph on the left.) This sum will be added to the 5€ show-up fee.</a:t>
            </a:r>
            <a:endParaRPr lang="it-IT" dirty="0" smtClean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5660" y="4749145"/>
            <a:ext cx="11825557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33" y="1444460"/>
            <a:ext cx="4597874" cy="450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END OF THE INSTRUCTIONS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Premi il tasto &lt;- </a:t>
            </a:r>
            <a:r>
              <a:rPr lang="it-IT" dirty="0">
                <a:solidFill>
                  <a:schemeClr val="bg1"/>
                </a:solidFill>
              </a:rPr>
              <a:t>per </a:t>
            </a:r>
            <a:r>
              <a:rPr lang="it-IT" dirty="0" smtClean="0">
                <a:solidFill>
                  <a:schemeClr val="bg1"/>
                </a:solidFill>
              </a:rPr>
              <a:t>tornare alla schermata precedente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o </a:t>
            </a:r>
            <a:r>
              <a:rPr lang="it-IT" dirty="0">
                <a:solidFill>
                  <a:schemeClr val="bg1"/>
                </a:solidFill>
              </a:rPr>
              <a:t>il tasto SPAZIO per cominciare con una fase di prova.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649</Words>
  <Application>Microsoft Office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Rules of the game</vt:lpstr>
      <vt:lpstr>Regole del gioco</vt:lpstr>
      <vt:lpstr>Regole del gioco</vt:lpstr>
      <vt:lpstr>Regole del gioco</vt:lpstr>
      <vt:lpstr>Regole del gioco</vt:lpstr>
      <vt:lpstr>Regole del gioco</vt:lpstr>
      <vt:lpstr>Regole del gioco</vt:lpstr>
      <vt:lpstr>Payment</vt:lpstr>
      <vt:lpstr>END OF THE INSTRUCTIONS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Regole del gioco</dc:title>
  <dc:creator>Puppi, Martina</dc:creator>
  <cp:lastModifiedBy>Puppi, Martina</cp:lastModifiedBy>
  <cp:revision>103</cp:revision>
  <dcterms:created xsi:type="dcterms:W3CDTF">2017-04-02T11:51:09Z</dcterms:created>
  <dcterms:modified xsi:type="dcterms:W3CDTF">2017-04-18T11:16:49Z</dcterms:modified>
</cp:coreProperties>
</file>