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57" r:id="rId7"/>
    <p:sldId id="265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11/04/2017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9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11/04/2017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2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11/04/2017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6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11/04/2017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5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11/04/2017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56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11/04/2017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11/04/2017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94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11/04/2017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4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11/04/2017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3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11/04/2017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00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11/04/2017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27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F7BA-CAA9-4FAF-9ADF-BD3C6482FA6C}" type="datetimeFigureOut">
              <a:rPr lang="it-IT" smtClean="0"/>
              <a:t>11/04/2017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9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6" y="2363787"/>
            <a:ext cx="10483790" cy="2398713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Sei l’allenatore di una squadra di pallavolo e, in vista del prossimo campionato, devi comprare </a:t>
            </a:r>
            <a:r>
              <a:rPr lang="it-IT" dirty="0" smtClean="0">
                <a:solidFill>
                  <a:schemeClr val="bg1"/>
                </a:solidFill>
              </a:rPr>
              <a:t>dei nuovi giocatori </a:t>
            </a:r>
            <a:r>
              <a:rPr lang="it-IT" dirty="0">
                <a:solidFill>
                  <a:schemeClr val="bg1"/>
                </a:solidFill>
              </a:rPr>
              <a:t>scegliendo tra </a:t>
            </a:r>
            <a:r>
              <a:rPr lang="it-IT" dirty="0" smtClean="0">
                <a:solidFill>
                  <a:schemeClr val="bg1"/>
                </a:solidFill>
              </a:rPr>
              <a:t>30 candidati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Per scegliere al meglio, potrai servirti di un simulatore </a:t>
            </a:r>
            <a:r>
              <a:rPr lang="it-IT" dirty="0">
                <a:solidFill>
                  <a:schemeClr val="bg1"/>
                </a:solidFill>
              </a:rPr>
              <a:t>di </a:t>
            </a:r>
            <a:r>
              <a:rPr lang="it-IT" dirty="0" smtClean="0">
                <a:solidFill>
                  <a:schemeClr val="bg1"/>
                </a:solidFill>
              </a:rPr>
              <a:t>gioco che ti permetterà di </a:t>
            </a:r>
            <a:r>
              <a:rPr lang="it-IT" dirty="0">
                <a:solidFill>
                  <a:schemeClr val="bg1"/>
                </a:solidFill>
              </a:rPr>
              <a:t>stimare il valore di ogni </a:t>
            </a:r>
            <a:r>
              <a:rPr lang="it-IT" dirty="0" smtClean="0">
                <a:solidFill>
                  <a:schemeClr val="bg1"/>
                </a:solidFill>
              </a:rPr>
              <a:t>giocatore facendolo partecipare in varie formazioni della tua squadra.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successiva.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85825" y="1897983"/>
            <a:ext cx="10696575" cy="270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Per </a:t>
            </a:r>
            <a:r>
              <a:rPr lang="it-IT" dirty="0">
                <a:solidFill>
                  <a:schemeClr val="bg1"/>
                </a:solidFill>
              </a:rPr>
              <a:t>ciascun giocatore, il computer ti permetterà di simulare un certo numero di </a:t>
            </a:r>
            <a:r>
              <a:rPr lang="it-IT" dirty="0" smtClean="0">
                <a:solidFill>
                  <a:schemeClr val="bg1"/>
                </a:solidFill>
              </a:rPr>
              <a:t>partite utilizzando </a:t>
            </a:r>
            <a:r>
              <a:rPr lang="it-IT" dirty="0">
                <a:solidFill>
                  <a:schemeClr val="bg1"/>
                </a:solidFill>
              </a:rPr>
              <a:t>i tasti «freccia» della tastiera.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Scegliendo «Con» (tasto freccia-a-sinistra), </a:t>
            </a:r>
            <a:r>
              <a:rPr lang="it-IT" dirty="0">
                <a:solidFill>
                  <a:schemeClr val="bg1"/>
                </a:solidFill>
              </a:rPr>
              <a:t>simulerai una </a:t>
            </a:r>
            <a:r>
              <a:rPr lang="it-IT" dirty="0" smtClean="0">
                <a:solidFill>
                  <a:schemeClr val="bg1"/>
                </a:solidFill>
              </a:rPr>
              <a:t>formazione </a:t>
            </a:r>
            <a:r>
              <a:rPr lang="it-IT" b="1" u="sng" dirty="0" smtClean="0">
                <a:solidFill>
                  <a:schemeClr val="bg1"/>
                </a:solidFill>
              </a:rPr>
              <a:t>con</a:t>
            </a:r>
            <a:r>
              <a:rPr lang="it-IT" dirty="0" smtClean="0">
                <a:solidFill>
                  <a:schemeClr val="bg1"/>
                </a:solidFill>
              </a:rPr>
              <a:t> la </a:t>
            </a:r>
            <a:r>
              <a:rPr lang="it-IT" dirty="0">
                <a:solidFill>
                  <a:schemeClr val="bg1"/>
                </a:solidFill>
              </a:rPr>
              <a:t>partecipazione </a:t>
            </a:r>
            <a:r>
              <a:rPr lang="it-IT" dirty="0" smtClean="0">
                <a:solidFill>
                  <a:schemeClr val="bg1"/>
                </a:solidFill>
              </a:rPr>
              <a:t>del giocatore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Scegliendo </a:t>
            </a:r>
            <a:r>
              <a:rPr lang="it-IT" dirty="0" smtClean="0">
                <a:solidFill>
                  <a:schemeClr val="bg1"/>
                </a:solidFill>
              </a:rPr>
              <a:t>«Senza» (tasto freccia-a-destra), </a:t>
            </a:r>
            <a:r>
              <a:rPr lang="it-IT" dirty="0">
                <a:solidFill>
                  <a:schemeClr val="bg1"/>
                </a:solidFill>
              </a:rPr>
              <a:t>simulerai </a:t>
            </a:r>
            <a:r>
              <a:rPr lang="it-IT" dirty="0" smtClean="0">
                <a:solidFill>
                  <a:schemeClr val="bg1"/>
                </a:solidFill>
              </a:rPr>
              <a:t>una formazione </a:t>
            </a:r>
            <a:r>
              <a:rPr lang="it-IT" b="1" u="sng" dirty="0" smtClean="0">
                <a:solidFill>
                  <a:schemeClr val="bg1"/>
                </a:solidFill>
              </a:rPr>
              <a:t>senza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la </a:t>
            </a:r>
            <a:r>
              <a:rPr lang="it-IT" dirty="0" smtClean="0">
                <a:solidFill>
                  <a:schemeClr val="bg1"/>
                </a:solidFill>
              </a:rPr>
              <a:t>sua partecipazione.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008331" y="4676159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3711" y="4676159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21373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In seguito, una faccina sorridente indicherà che la formazione nella quale ha partecipato o meno il giocatore ha </a:t>
            </a:r>
            <a:r>
              <a:rPr lang="it-IT" b="1" u="sng" dirty="0" smtClean="0">
                <a:solidFill>
                  <a:schemeClr val="bg1"/>
                </a:solidFill>
              </a:rPr>
              <a:t>vinto</a:t>
            </a:r>
            <a:r>
              <a:rPr lang="it-IT" dirty="0" smtClean="0">
                <a:solidFill>
                  <a:schemeClr val="bg1"/>
                </a:solidFill>
              </a:rPr>
              <a:t>, mentre una faccina triste indicherà che la formazione ha </a:t>
            </a:r>
            <a:r>
              <a:rPr lang="it-IT" b="1" u="sng" dirty="0" smtClean="0">
                <a:solidFill>
                  <a:schemeClr val="bg1"/>
                </a:solidFill>
              </a:rPr>
              <a:t>perso.</a:t>
            </a:r>
            <a:endParaRPr lang="it-IT" b="1" u="sng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9" y="3163248"/>
            <a:ext cx="939167" cy="939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434" y="4406054"/>
            <a:ext cx="941832" cy="941832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973849" y="337122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6025" y="337122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979607" y="4636375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91783" y="4636375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Se non scegli abbastanza in fretta, comparirà un punto di domanda.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6186" y="3598925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rgbClr val="FF0000"/>
                </a:solidFill>
              </a:rPr>
              <a:t>?</a:t>
            </a:r>
            <a:endParaRPr lang="it-IT" sz="4800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6597" y="375939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68773" y="375939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r>
              <a:rPr lang="it-IT" u="sng" dirty="0" smtClean="0">
                <a:solidFill>
                  <a:schemeClr val="bg1"/>
                </a:solidFill>
              </a:rPr>
              <a:t>Attenzione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La posizione dei tasti «Con» e «Senza» potrà variare tra un giocatore e l’altro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19150" y="4678298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Oppure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19150" y="3474365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Potrà essere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73849" y="3474733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025" y="3474733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979607" y="4653627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91783" y="4653627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125" y="2044625"/>
            <a:ext cx="10823275" cy="3321005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Dopo aver simulato un certo numero di partite, ti verrà chiesto di giudicare il valore del giocatore con un punteggio </a:t>
            </a:r>
            <a:r>
              <a:rPr lang="it-IT" b="1" u="sng" dirty="0" smtClean="0">
                <a:solidFill>
                  <a:schemeClr val="bg1"/>
                </a:solidFill>
              </a:rPr>
              <a:t>compreso</a:t>
            </a:r>
            <a:r>
              <a:rPr lang="it-IT" dirty="0" smtClean="0">
                <a:solidFill>
                  <a:schemeClr val="bg1"/>
                </a:solidFill>
              </a:rPr>
              <a:t> tra -10 e 10.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Ad esempio: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  10    : «Il giocatore fa sempre vincere la formazione in cui gioca»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    0    : «Il giocatore non ha alcun impatto nella formazione»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-10     : «Il giocatore fa sempre perdere la formazione in cui gioca»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In </a:t>
            </a:r>
            <a:r>
              <a:rPr lang="it-IT" dirty="0">
                <a:solidFill>
                  <a:schemeClr val="bg1"/>
                </a:solidFill>
              </a:rPr>
              <a:t>seguito ti verrà chiesto se vorrai comprare </a:t>
            </a:r>
            <a:r>
              <a:rPr lang="it-IT" dirty="0" smtClean="0">
                <a:solidFill>
                  <a:schemeClr val="bg1"/>
                </a:solidFill>
              </a:rPr>
              <a:t>o no il </a:t>
            </a:r>
            <a:r>
              <a:rPr lang="it-IT" dirty="0">
                <a:solidFill>
                  <a:schemeClr val="bg1"/>
                </a:solidFill>
              </a:rPr>
              <a:t>giocatore.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bg1"/>
                </a:solidFill>
              </a:rPr>
              <a:t>	</a:t>
            </a:r>
          </a:p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</a:t>
            </a:r>
            <a:r>
              <a:rPr lang="it-IT" sz="1800" dirty="0">
                <a:solidFill>
                  <a:schemeClr val="bg1"/>
                </a:solidFill>
              </a:rPr>
              <a:t>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36026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Pagamento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322" y="1777219"/>
            <a:ext cx="6058421" cy="3484904"/>
          </a:xfrm>
        </p:spPr>
        <p:txBody>
          <a:bodyPr>
            <a:no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Una volta </a:t>
            </a:r>
            <a:r>
              <a:rPr lang="it-IT" dirty="0" smtClean="0">
                <a:solidFill>
                  <a:schemeClr val="bg1"/>
                </a:solidFill>
              </a:rPr>
              <a:t>valutati </a:t>
            </a:r>
            <a:r>
              <a:rPr lang="it-IT" dirty="0">
                <a:solidFill>
                  <a:schemeClr val="bg1"/>
                </a:solidFill>
              </a:rPr>
              <a:t>i 30 giocatori, il simulatore calcolerà il tuo compenso in base alla </a:t>
            </a:r>
            <a:r>
              <a:rPr lang="it-IT" dirty="0" smtClean="0">
                <a:solidFill>
                  <a:schemeClr val="bg1"/>
                </a:solidFill>
              </a:rPr>
              <a:t>accuratezza dei tuoi giudizi.</a:t>
            </a:r>
            <a:endParaRPr lang="fr-FR" dirty="0">
              <a:solidFill>
                <a:schemeClr val="bg1"/>
              </a:solidFill>
            </a:endParaRPr>
          </a:p>
          <a:p>
            <a:pPr algn="l"/>
            <a:r>
              <a:rPr lang="it-IT" dirty="0">
                <a:solidFill>
                  <a:schemeClr val="bg1"/>
                </a:solidFill>
              </a:rPr>
              <a:t>Un </a:t>
            </a:r>
            <a:r>
              <a:rPr lang="it-IT" b="1" u="sng" dirty="0">
                <a:solidFill>
                  <a:schemeClr val="bg1"/>
                </a:solidFill>
              </a:rPr>
              <a:t>solo</a:t>
            </a:r>
            <a:r>
              <a:rPr lang="it-IT" dirty="0">
                <a:solidFill>
                  <a:schemeClr val="bg1"/>
                </a:solidFill>
              </a:rPr>
              <a:t> giocatore verrà estratto per il calcolo del pagamento. </a:t>
            </a:r>
            <a:r>
              <a:rPr lang="it-IT" dirty="0" smtClean="0">
                <a:solidFill>
                  <a:schemeClr val="bg1"/>
                </a:solidFill>
              </a:rPr>
              <a:t>Se </a:t>
            </a:r>
            <a:r>
              <a:rPr lang="it-IT" dirty="0">
                <a:solidFill>
                  <a:schemeClr val="bg1"/>
                </a:solidFill>
              </a:rPr>
              <a:t>il valore che hai stimato è identico al valore </a:t>
            </a:r>
            <a:r>
              <a:rPr lang="it-IT" dirty="0" smtClean="0">
                <a:solidFill>
                  <a:schemeClr val="bg1"/>
                </a:solidFill>
              </a:rPr>
              <a:t>reale </a:t>
            </a:r>
            <a:r>
              <a:rPr lang="it-IT" smtClean="0">
                <a:solidFill>
                  <a:schemeClr val="bg1"/>
                </a:solidFill>
              </a:rPr>
              <a:t>del </a:t>
            </a:r>
            <a:r>
              <a:rPr lang="it-IT" smtClean="0">
                <a:solidFill>
                  <a:schemeClr val="bg1"/>
                </a:solidFill>
              </a:rPr>
              <a:t>giocatore, </a:t>
            </a:r>
            <a:r>
              <a:rPr lang="it-IT" dirty="0">
                <a:solidFill>
                  <a:schemeClr val="bg1"/>
                </a:solidFill>
              </a:rPr>
              <a:t>vincerai </a:t>
            </a:r>
            <a:r>
              <a:rPr lang="it-IT" b="1" dirty="0">
                <a:solidFill>
                  <a:schemeClr val="bg1"/>
                </a:solidFill>
              </a:rPr>
              <a:t>10€</a:t>
            </a:r>
            <a:r>
              <a:rPr lang="it-IT" dirty="0">
                <a:solidFill>
                  <a:schemeClr val="bg1"/>
                </a:solidFill>
              </a:rPr>
              <a:t>. 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Più </a:t>
            </a:r>
            <a:r>
              <a:rPr lang="it-IT" dirty="0">
                <a:solidFill>
                  <a:schemeClr val="bg1"/>
                </a:solidFill>
              </a:rPr>
              <a:t>ti allontanerai dal valore </a:t>
            </a:r>
            <a:r>
              <a:rPr lang="it-IT" dirty="0" smtClean="0">
                <a:solidFill>
                  <a:schemeClr val="bg1"/>
                </a:solidFill>
              </a:rPr>
              <a:t>reale, </a:t>
            </a:r>
            <a:r>
              <a:rPr lang="it-IT" dirty="0">
                <a:solidFill>
                  <a:schemeClr val="bg1"/>
                </a:solidFill>
              </a:rPr>
              <a:t>meno sarai </a:t>
            </a:r>
            <a:r>
              <a:rPr lang="it-IT" dirty="0" smtClean="0">
                <a:solidFill>
                  <a:schemeClr val="bg1"/>
                </a:solidFill>
              </a:rPr>
              <a:t>pagato (secondo lo schema a fianco)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Questa </a:t>
            </a:r>
            <a:r>
              <a:rPr lang="it-IT" dirty="0">
                <a:solidFill>
                  <a:schemeClr val="bg1"/>
                </a:solidFill>
              </a:rPr>
              <a:t>somma andrà a sommarsi ai 5€ di gettone di presenza</a:t>
            </a:r>
            <a:r>
              <a:rPr lang="it-IT" dirty="0" smtClean="0">
                <a:solidFill>
                  <a:schemeClr val="bg1"/>
                </a:solidFill>
              </a:rPr>
              <a:t>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5660" y="4749145"/>
            <a:ext cx="11825557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</a:t>
            </a:r>
            <a:r>
              <a:rPr lang="it-IT" sz="1800" dirty="0">
                <a:solidFill>
                  <a:schemeClr val="bg1"/>
                </a:solidFill>
              </a:rPr>
              <a:t>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3" y="1444460"/>
            <a:ext cx="4597874" cy="450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FINE DELLE ISTRUZIONI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Premi il tasto </a:t>
            </a:r>
            <a:r>
              <a:rPr lang="it-IT" dirty="0" smtClean="0">
                <a:solidFill>
                  <a:schemeClr val="bg1"/>
                </a:solidFill>
              </a:rPr>
              <a:t>&lt;- </a:t>
            </a:r>
            <a:r>
              <a:rPr lang="it-IT" dirty="0">
                <a:solidFill>
                  <a:schemeClr val="bg1"/>
                </a:solidFill>
              </a:rPr>
              <a:t>per </a:t>
            </a:r>
            <a:r>
              <a:rPr lang="it-IT" dirty="0" smtClean="0">
                <a:solidFill>
                  <a:schemeClr val="bg1"/>
                </a:solidFill>
              </a:rPr>
              <a:t>tornare alla schermata precedente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o </a:t>
            </a:r>
            <a:r>
              <a:rPr lang="it-IT" dirty="0">
                <a:solidFill>
                  <a:schemeClr val="bg1"/>
                </a:solidFill>
              </a:rPr>
              <a:t>il tasto SPAZIO per cominciare con una fase di prova.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452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Regole del gioco</vt:lpstr>
      <vt:lpstr>Regole del gioco</vt:lpstr>
      <vt:lpstr>Regole del gioco</vt:lpstr>
      <vt:lpstr>Regole del gioco</vt:lpstr>
      <vt:lpstr>Regole del gioco</vt:lpstr>
      <vt:lpstr>Regole del gioco</vt:lpstr>
      <vt:lpstr>Pagamento</vt:lpstr>
      <vt:lpstr>FINE DELLE ISTRUZIONI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Regole del gioco</dc:title>
  <dc:creator>Puppi, Martina</dc:creator>
  <cp:lastModifiedBy>Puppi, Martina</cp:lastModifiedBy>
  <cp:revision>66</cp:revision>
  <dcterms:created xsi:type="dcterms:W3CDTF">2017-04-02T11:51:09Z</dcterms:created>
  <dcterms:modified xsi:type="dcterms:W3CDTF">2017-04-11T12:26:21Z</dcterms:modified>
</cp:coreProperties>
</file>