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57" r:id="rId7"/>
    <p:sldId id="265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Sei l’allenatore di una squadra di pallavolo e, in vista del prossimo campionato, devi comprare </a:t>
            </a:r>
            <a:r>
              <a:rPr lang="it-IT" dirty="0" smtClean="0">
                <a:solidFill>
                  <a:schemeClr val="bg1"/>
                </a:solidFill>
              </a:rPr>
              <a:t>dei nuovi giocatori </a:t>
            </a:r>
            <a:r>
              <a:rPr lang="it-IT" dirty="0">
                <a:solidFill>
                  <a:schemeClr val="bg1"/>
                </a:solidFill>
              </a:rPr>
              <a:t>scegliendo tra </a:t>
            </a:r>
            <a:r>
              <a:rPr lang="it-IT" dirty="0" smtClean="0">
                <a:solidFill>
                  <a:schemeClr val="bg1"/>
                </a:solidFill>
              </a:rPr>
              <a:t>30 candidati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Per decidere al meglio</a:t>
            </a:r>
            <a:r>
              <a:rPr lang="it-IT" dirty="0" smtClean="0">
                <a:solidFill>
                  <a:schemeClr val="bg1"/>
                </a:solidFill>
              </a:rPr>
              <a:t>, potrai servirti di un </a:t>
            </a:r>
            <a:r>
              <a:rPr lang="it-IT" dirty="0">
                <a:solidFill>
                  <a:schemeClr val="bg1"/>
                </a:solidFill>
              </a:rPr>
              <a:t>simulatore di </a:t>
            </a:r>
            <a:r>
              <a:rPr lang="it-IT" dirty="0" smtClean="0">
                <a:solidFill>
                  <a:schemeClr val="bg1"/>
                </a:solidFill>
              </a:rPr>
              <a:t>gioco che permette di stimare l’impatto di </a:t>
            </a:r>
            <a:r>
              <a:rPr lang="it-IT" dirty="0">
                <a:solidFill>
                  <a:schemeClr val="bg1"/>
                </a:solidFill>
              </a:rPr>
              <a:t>ciascun giocatore </a:t>
            </a:r>
            <a:r>
              <a:rPr lang="it-IT" dirty="0" smtClean="0">
                <a:solidFill>
                  <a:schemeClr val="bg1"/>
                </a:solidFill>
              </a:rPr>
              <a:t>nella tua squadra.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9" y="4561789"/>
            <a:ext cx="856489" cy="856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0" y="4559374"/>
            <a:ext cx="858904" cy="85890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885825" y="1966991"/>
            <a:ext cx="1069657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chemeClr val="bg1"/>
                </a:solidFill>
              </a:rPr>
              <a:t>Per ciascun giocatore, il computer ti permetterà di simulare un certo numero di partite utilizzando i tasti </a:t>
            </a:r>
            <a:r>
              <a:rPr lang="it-IT" dirty="0" smtClean="0">
                <a:solidFill>
                  <a:schemeClr val="bg1"/>
                </a:solidFill>
              </a:rPr>
              <a:t>«freccia» </a:t>
            </a:r>
            <a:r>
              <a:rPr lang="it-IT" dirty="0">
                <a:solidFill>
                  <a:schemeClr val="bg1"/>
                </a:solidFill>
              </a:rPr>
              <a:t>della tastiera.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«Gioca» (tasto freccia sinistra), simulerai una partita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</a:t>
            </a:r>
            <a:r>
              <a:rPr lang="it-IT" dirty="0">
                <a:solidFill>
                  <a:schemeClr val="bg1"/>
                </a:solidFill>
              </a:rPr>
              <a:t>partecipazione </a:t>
            </a:r>
            <a:r>
              <a:rPr lang="it-IT" dirty="0" smtClean="0">
                <a:solidFill>
                  <a:schemeClr val="bg1"/>
                </a:solidFill>
              </a:rPr>
              <a:t>del giocatore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</a:t>
            </a:r>
            <a:r>
              <a:rPr lang="it-IT" dirty="0" smtClean="0">
                <a:solidFill>
                  <a:schemeClr val="bg1"/>
                </a:solidFill>
              </a:rPr>
              <a:t>«Pausa» </a:t>
            </a:r>
            <a:r>
              <a:rPr lang="it-IT" dirty="0">
                <a:solidFill>
                  <a:schemeClr val="bg1"/>
                </a:solidFill>
              </a:rPr>
              <a:t>(tasto freccia destra), simulerai un gioco </a:t>
            </a:r>
            <a:r>
              <a:rPr lang="it-IT" b="1" u="sng" dirty="0">
                <a:solidFill>
                  <a:schemeClr val="bg1"/>
                </a:solidFill>
              </a:rPr>
              <a:t>senza</a:t>
            </a:r>
            <a:r>
              <a:rPr lang="it-IT" dirty="0">
                <a:solidFill>
                  <a:schemeClr val="bg1"/>
                </a:solidFill>
              </a:rPr>
              <a:t> la </a:t>
            </a:r>
            <a:r>
              <a:rPr lang="it-IT" dirty="0" smtClean="0">
                <a:solidFill>
                  <a:schemeClr val="bg1"/>
                </a:solidFill>
              </a:rPr>
              <a:t>sua partecipazione.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21373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In seguito, una </a:t>
            </a:r>
            <a:r>
              <a:rPr lang="it-IT" dirty="0" smtClean="0">
                <a:solidFill>
                  <a:schemeClr val="bg1"/>
                </a:solidFill>
              </a:rPr>
              <a:t>faccina sorridente indicherà che la partita nella quale hai deciso di fare partecipare o meno il giocatore è stata </a:t>
            </a:r>
            <a:r>
              <a:rPr lang="it-IT" b="1" u="sng" dirty="0" smtClean="0">
                <a:solidFill>
                  <a:schemeClr val="bg1"/>
                </a:solidFill>
              </a:rPr>
              <a:t>vinta</a:t>
            </a:r>
            <a:r>
              <a:rPr lang="it-IT" dirty="0" smtClean="0">
                <a:solidFill>
                  <a:schemeClr val="bg1"/>
                </a:solidFill>
              </a:rPr>
              <a:t>, mentre una </a:t>
            </a:r>
            <a:r>
              <a:rPr lang="it-IT" dirty="0" smtClean="0">
                <a:solidFill>
                  <a:schemeClr val="bg1"/>
                </a:solidFill>
              </a:rPr>
              <a:t>faccina triste indicherà che la partita è stata </a:t>
            </a:r>
            <a:r>
              <a:rPr lang="it-IT" b="1" u="sng" dirty="0" smtClean="0">
                <a:solidFill>
                  <a:schemeClr val="bg1"/>
                </a:solidFill>
              </a:rPr>
              <a:t>persa.</a:t>
            </a:r>
            <a:endParaRPr lang="it-IT" b="1" u="sng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5035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39813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Se </a:t>
            </a:r>
            <a:r>
              <a:rPr lang="it-IT" dirty="0" smtClean="0">
                <a:solidFill>
                  <a:schemeClr val="bg1"/>
                </a:solidFill>
              </a:rPr>
              <a:t>non scegli abbastanza in fretta, comparirà un punto di domanda.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560861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570386"/>
            <a:ext cx="859536" cy="859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6186" y="359892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Attenzione: la </a:t>
            </a:r>
            <a:r>
              <a:rPr lang="it-IT" dirty="0" smtClean="0">
                <a:solidFill>
                  <a:schemeClr val="bg1"/>
                </a:solidFill>
              </a:rPr>
              <a:t>posizione dei tasti «Gioca» e «Non giocare» potrà </a:t>
            </a:r>
            <a:r>
              <a:rPr lang="it-IT" dirty="0" smtClean="0">
                <a:solidFill>
                  <a:schemeClr val="bg1"/>
                </a:solidFill>
              </a:rPr>
              <a:t>variare tra un giocatore e l’altro.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9319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54590"/>
            <a:ext cx="859536" cy="85953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362227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Dopo aver simulato un certo numero di partite, ti verrà chiesto di giudicare l’impatto del giocatore sulla tua squadra con un </a:t>
            </a:r>
            <a:r>
              <a:rPr lang="it-IT" dirty="0" smtClean="0">
                <a:solidFill>
                  <a:schemeClr val="bg1"/>
                </a:solidFill>
              </a:rPr>
              <a:t>punteggio </a:t>
            </a:r>
            <a:r>
              <a:rPr lang="it-IT" b="1" u="sng" dirty="0" smtClean="0">
                <a:solidFill>
                  <a:schemeClr val="bg1"/>
                </a:solidFill>
              </a:rPr>
              <a:t>compreso</a:t>
            </a:r>
            <a:r>
              <a:rPr lang="it-IT" dirty="0" smtClean="0">
                <a:solidFill>
                  <a:schemeClr val="bg1"/>
                </a:solidFill>
              </a:rPr>
              <a:t> tra </a:t>
            </a:r>
            <a:r>
              <a:rPr lang="it-IT" dirty="0" smtClean="0">
                <a:solidFill>
                  <a:schemeClr val="bg1"/>
                </a:solidFill>
              </a:rPr>
              <a:t>-100 a 100</a:t>
            </a:r>
            <a:r>
              <a:rPr lang="it-IT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Ad </a:t>
            </a:r>
            <a:r>
              <a:rPr lang="it-IT" dirty="0" smtClean="0">
                <a:solidFill>
                  <a:schemeClr val="bg1"/>
                </a:solidFill>
              </a:rPr>
              <a:t>esempio</a:t>
            </a:r>
            <a:r>
              <a:rPr lang="it-IT" dirty="0" smtClean="0">
                <a:solidFill>
                  <a:schemeClr val="bg1"/>
                </a:solidFill>
              </a:rPr>
              <a:t>: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100 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«Il </a:t>
            </a:r>
            <a:r>
              <a:rPr lang="it-IT" dirty="0" smtClean="0">
                <a:solidFill>
                  <a:schemeClr val="bg1"/>
                </a:solidFill>
              </a:rPr>
              <a:t>giocatore fa sempre vincere la </a:t>
            </a:r>
            <a:r>
              <a:rPr lang="it-IT" dirty="0" smtClean="0">
                <a:solidFill>
                  <a:schemeClr val="bg1"/>
                </a:solidFill>
              </a:rPr>
              <a:t>squadra»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0 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«Il </a:t>
            </a:r>
            <a:r>
              <a:rPr lang="it-IT" dirty="0" smtClean="0">
                <a:solidFill>
                  <a:schemeClr val="bg1"/>
                </a:solidFill>
              </a:rPr>
              <a:t>giocatore non ha alcun impatto sulla performance della </a:t>
            </a:r>
            <a:r>
              <a:rPr lang="it-IT" dirty="0" smtClean="0">
                <a:solidFill>
                  <a:schemeClr val="bg1"/>
                </a:solidFill>
              </a:rPr>
              <a:t>squadra»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- </a:t>
            </a:r>
            <a:r>
              <a:rPr lang="it-IT" dirty="0" smtClean="0">
                <a:solidFill>
                  <a:schemeClr val="bg1"/>
                </a:solidFill>
              </a:rPr>
              <a:t>100: </a:t>
            </a:r>
            <a:r>
              <a:rPr lang="it-IT" dirty="0" smtClean="0">
                <a:solidFill>
                  <a:schemeClr val="bg1"/>
                </a:solidFill>
              </a:rPr>
              <a:t>«Il </a:t>
            </a:r>
            <a:r>
              <a:rPr lang="it-IT" dirty="0" smtClean="0">
                <a:solidFill>
                  <a:schemeClr val="bg1"/>
                </a:solidFill>
              </a:rPr>
              <a:t>giocatore fa sempre perdere la </a:t>
            </a:r>
            <a:r>
              <a:rPr lang="it-IT" dirty="0" smtClean="0">
                <a:solidFill>
                  <a:schemeClr val="bg1"/>
                </a:solidFill>
              </a:rPr>
              <a:t>squadra</a:t>
            </a:r>
            <a:r>
              <a:rPr lang="it-IT" dirty="0" smtClean="0">
                <a:solidFill>
                  <a:schemeClr val="bg1"/>
                </a:solidFill>
              </a:rPr>
              <a:t>»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In seguito ti verrà chiesto se vorrai comprare il giocatore.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Una volta testati i 30 giocatori, il simulatore calcolerà la probabilità che hai di vincere il prossimo campionato con i nuovi acquisti.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In base a questo valore, oltre ai 10€ di gettone, potrai vincere fino a un </a:t>
            </a:r>
            <a:r>
              <a:rPr lang="it-IT" b="1" u="sng" dirty="0" smtClean="0">
                <a:solidFill>
                  <a:schemeClr val="bg1"/>
                </a:solidFill>
              </a:rPr>
              <a:t>massimo di 5€!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FINE DELLE ISTRUZIONI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Premi il tasto </a:t>
            </a:r>
            <a:r>
              <a:rPr lang="it-IT" dirty="0" smtClean="0">
                <a:solidFill>
                  <a:schemeClr val="bg1"/>
                </a:solidFill>
              </a:rPr>
              <a:t>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406</Words>
  <Application>Microsoft Office PowerPoint</Application>
  <PresentationFormat>Personnalisé</PresentationFormat>
  <Paragraphs>88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FINE DELLE ISTRUZIONI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Andrea Brovelli</cp:lastModifiedBy>
  <cp:revision>27</cp:revision>
  <dcterms:created xsi:type="dcterms:W3CDTF">2017-04-02T11:51:09Z</dcterms:created>
  <dcterms:modified xsi:type="dcterms:W3CDTF">2017-04-05T07:47:13Z</dcterms:modified>
</cp:coreProperties>
</file>