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8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9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0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086" r:id="rId1"/>
    <p:sldMasterId id="2147484100" r:id="rId2"/>
    <p:sldMasterId id="2147484104" r:id="rId3"/>
    <p:sldMasterId id="2147484110" r:id="rId4"/>
    <p:sldMasterId id="2147484113" r:id="rId5"/>
  </p:sldMasterIdLst>
  <p:notesMasterIdLst>
    <p:notesMasterId r:id="rId47"/>
  </p:notesMasterIdLst>
  <p:handoutMasterIdLst>
    <p:handoutMasterId r:id="rId48"/>
  </p:handoutMasterIdLst>
  <p:sldIdLst>
    <p:sldId id="256" r:id="rId6"/>
    <p:sldId id="298" r:id="rId7"/>
    <p:sldId id="317" r:id="rId8"/>
    <p:sldId id="383" r:id="rId9"/>
    <p:sldId id="392" r:id="rId10"/>
    <p:sldId id="393" r:id="rId11"/>
    <p:sldId id="416" r:id="rId12"/>
    <p:sldId id="395" r:id="rId13"/>
    <p:sldId id="396" r:id="rId14"/>
    <p:sldId id="418" r:id="rId15"/>
    <p:sldId id="403" r:id="rId16"/>
    <p:sldId id="400" r:id="rId17"/>
    <p:sldId id="397" r:id="rId18"/>
    <p:sldId id="343" r:id="rId19"/>
    <p:sldId id="359" r:id="rId20"/>
    <p:sldId id="419" r:id="rId21"/>
    <p:sldId id="382" r:id="rId22"/>
    <p:sldId id="346" r:id="rId23"/>
    <p:sldId id="296" r:id="rId24"/>
    <p:sldId id="404" r:id="rId25"/>
    <p:sldId id="308" r:id="rId26"/>
    <p:sldId id="369" r:id="rId27"/>
    <p:sldId id="427" r:id="rId28"/>
    <p:sldId id="381" r:id="rId29"/>
    <p:sldId id="429" r:id="rId30"/>
    <p:sldId id="431" r:id="rId31"/>
    <p:sldId id="428" r:id="rId32"/>
    <p:sldId id="430" r:id="rId33"/>
    <p:sldId id="329" r:id="rId34"/>
    <p:sldId id="331" r:id="rId35"/>
    <p:sldId id="405" r:id="rId36"/>
    <p:sldId id="433" r:id="rId37"/>
    <p:sldId id="407" r:id="rId38"/>
    <p:sldId id="406" r:id="rId39"/>
    <p:sldId id="408" r:id="rId40"/>
    <p:sldId id="410" r:id="rId41"/>
    <p:sldId id="411" r:id="rId42"/>
    <p:sldId id="412" r:id="rId43"/>
    <p:sldId id="413" r:id="rId44"/>
    <p:sldId id="414" r:id="rId45"/>
    <p:sldId id="43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8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ylor, Andrew" initials="TA" lastIdx="1" clrIdx="0">
    <p:extLst>
      <p:ext uri="{19B8F6BF-5375-455C-9EA6-DF929625EA0E}">
        <p15:presenceInfo xmlns:p15="http://schemas.microsoft.com/office/powerpoint/2012/main" userId="S::richard.taylor@yale.edu::6756583c-e020-409a-bb09-b9e78de3248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5"/>
    <p:restoredTop sz="84278" autoAdjust="0"/>
  </p:normalViewPr>
  <p:slideViewPr>
    <p:cSldViewPr snapToGrid="0">
      <p:cViewPr varScale="1">
        <p:scale>
          <a:sx n="83" d="100"/>
          <a:sy n="83" d="100"/>
        </p:scale>
        <p:origin x="696" y="192"/>
      </p:cViewPr>
      <p:guideLst>
        <p:guide orient="horz" pos="2160"/>
        <p:guide pos="3883"/>
      </p:guideLst>
    </p:cSldViewPr>
  </p:slideViewPr>
  <p:outlineViewPr>
    <p:cViewPr>
      <p:scale>
        <a:sx n="33" d="100"/>
        <a:sy n="33" d="100"/>
      </p:scale>
      <p:origin x="0" y="-237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hyperlink" Target="https://canvas.yale.edu/login" TargetMode="External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hyperlink" Target="mailto:andrew.loza@yale.edu" TargetMode="External"/><Relationship Id="rId1" Type="http://schemas.openxmlformats.org/officeDocument/2006/relationships/hyperlink" Target="mailto:tsung-ting.kuo@yale.edu" TargetMode="Externa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4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.sv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0" Type="http://schemas.openxmlformats.org/officeDocument/2006/relationships/image" Target="../media/image28.svg"/><Relationship Id="rId4" Type="http://schemas.openxmlformats.org/officeDocument/2006/relationships/image" Target="../media/image24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mailto:andrew.loza@yale.edu" TargetMode="External"/><Relationship Id="rId13" Type="http://schemas.openxmlformats.org/officeDocument/2006/relationships/hyperlink" Target="https://canvas.yale.edu/login" TargetMode="External"/><Relationship Id="rId3" Type="http://schemas.openxmlformats.org/officeDocument/2006/relationships/image" Target="../media/image11.png"/><Relationship Id="rId7" Type="http://schemas.openxmlformats.org/officeDocument/2006/relationships/hyperlink" Target="mailto:tsung-ting.kuo@yale.edu" TargetMode="External"/><Relationship Id="rId12" Type="http://schemas.openxmlformats.org/officeDocument/2006/relationships/image" Target="../media/image18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7.png"/><Relationship Id="rId5" Type="http://schemas.openxmlformats.org/officeDocument/2006/relationships/image" Target="../media/image13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4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4.svg"/><Relationship Id="rId11" Type="http://schemas.openxmlformats.org/officeDocument/2006/relationships/image" Target="../media/image29.png"/><Relationship Id="rId5" Type="http://schemas.openxmlformats.org/officeDocument/2006/relationships/image" Target="../media/image3.png"/><Relationship Id="rId10" Type="http://schemas.openxmlformats.org/officeDocument/2006/relationships/image" Target="../media/image28.svg"/><Relationship Id="rId4" Type="http://schemas.openxmlformats.org/officeDocument/2006/relationships/image" Target="../media/image24.sv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F76B44-1BE0-4BEE-A3B1-904F66C116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FA4C81-40FB-486D-98B8-FBFAB06A03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Survey various fields of health informatics</a:t>
          </a:r>
        </a:p>
      </dgm:t>
    </dgm:pt>
    <dgm:pt modelId="{3676394D-2527-4C9A-9FA5-2A510D4101F2}" type="parTrans" cxnId="{6A8BECF4-CDD1-4FF8-AFDB-E5530197336F}">
      <dgm:prSet/>
      <dgm:spPr/>
      <dgm:t>
        <a:bodyPr/>
        <a:lstStyle/>
        <a:p>
          <a:endParaRPr lang="en-US"/>
        </a:p>
      </dgm:t>
    </dgm:pt>
    <dgm:pt modelId="{E9C00229-BE38-4A87-A415-424F84BF223C}" type="sibTrans" cxnId="{6A8BECF4-CDD1-4FF8-AFDB-E5530197336F}">
      <dgm:prSet/>
      <dgm:spPr/>
      <dgm:t>
        <a:bodyPr/>
        <a:lstStyle/>
        <a:p>
          <a:endParaRPr lang="en-US"/>
        </a:p>
      </dgm:t>
    </dgm:pt>
    <dgm:pt modelId="{EC117CAE-D8B4-405F-90EF-7CB8AB2958B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a vocabulary of health informatics</a:t>
          </a:r>
        </a:p>
      </dgm:t>
    </dgm:pt>
    <dgm:pt modelId="{5FB6E6A1-ADEC-4E9F-B934-907FE42A5E73}" type="parTrans" cxnId="{AFE3D1F3-14F5-48EA-A189-D7E10794410F}">
      <dgm:prSet/>
      <dgm:spPr/>
      <dgm:t>
        <a:bodyPr/>
        <a:lstStyle/>
        <a:p>
          <a:endParaRPr lang="en-US"/>
        </a:p>
      </dgm:t>
    </dgm:pt>
    <dgm:pt modelId="{75F69F7B-BBEF-4A57-AF4F-6B8B2E4E2F19}" type="sibTrans" cxnId="{AFE3D1F3-14F5-48EA-A189-D7E10794410F}">
      <dgm:prSet/>
      <dgm:spPr/>
      <dgm:t>
        <a:bodyPr/>
        <a:lstStyle/>
        <a:p>
          <a:endParaRPr lang="en-US"/>
        </a:p>
      </dgm:t>
    </dgm:pt>
    <dgm:pt modelId="{726BFDC3-3221-47C2-A3F6-986B8C85BA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Highlight conceptual themes and intersections </a:t>
          </a:r>
        </a:p>
      </dgm:t>
    </dgm:pt>
    <dgm:pt modelId="{902156C9-E214-4095-AA08-A94FDB7611BE}" type="parTrans" cxnId="{A58BECD4-6441-4E62-B429-35B9150B269C}">
      <dgm:prSet/>
      <dgm:spPr/>
      <dgm:t>
        <a:bodyPr/>
        <a:lstStyle/>
        <a:p>
          <a:endParaRPr lang="en-US"/>
        </a:p>
      </dgm:t>
    </dgm:pt>
    <dgm:pt modelId="{18F40289-BA22-4D85-88D4-35CB41E03FB6}" type="sibTrans" cxnId="{A58BECD4-6441-4E62-B429-35B9150B269C}">
      <dgm:prSet/>
      <dgm:spPr/>
      <dgm:t>
        <a:bodyPr/>
        <a:lstStyle/>
        <a:p>
          <a:endParaRPr lang="en-US"/>
        </a:p>
      </dgm:t>
    </dgm:pt>
    <dgm:pt modelId="{A874C5C0-678F-4596-8A9F-0E71EA2DEFBD}" type="pres">
      <dgm:prSet presAssocID="{94F76B44-1BE0-4BEE-A3B1-904F66C11616}" presName="root" presStyleCnt="0">
        <dgm:presLayoutVars>
          <dgm:dir/>
          <dgm:resizeHandles val="exact"/>
        </dgm:presLayoutVars>
      </dgm:prSet>
      <dgm:spPr/>
    </dgm:pt>
    <dgm:pt modelId="{706A7D94-3B94-44F9-9FCC-5388ECF463CD}" type="pres">
      <dgm:prSet presAssocID="{23FA4C81-40FB-486D-98B8-FBFAB06A03E7}" presName="compNode" presStyleCnt="0"/>
      <dgm:spPr/>
    </dgm:pt>
    <dgm:pt modelId="{7586AD98-1DC8-4FCB-843F-EBDA0CFA6459}" type="pres">
      <dgm:prSet presAssocID="{23FA4C81-40FB-486D-98B8-FBFAB06A03E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583EF69-075A-40FE-B96E-71570A4671A1}" type="pres">
      <dgm:prSet presAssocID="{23FA4C81-40FB-486D-98B8-FBFAB06A03E7}" presName="spaceRect" presStyleCnt="0"/>
      <dgm:spPr/>
    </dgm:pt>
    <dgm:pt modelId="{9830B62A-4815-4792-9BCC-44170F852882}" type="pres">
      <dgm:prSet presAssocID="{23FA4C81-40FB-486D-98B8-FBFAB06A03E7}" presName="textRect" presStyleLbl="revTx" presStyleIdx="0" presStyleCnt="3">
        <dgm:presLayoutVars>
          <dgm:chMax val="1"/>
          <dgm:chPref val="1"/>
        </dgm:presLayoutVars>
      </dgm:prSet>
      <dgm:spPr/>
    </dgm:pt>
    <dgm:pt modelId="{F7C5F4DB-1D31-457E-9CCC-E1BB1F25AD15}" type="pres">
      <dgm:prSet presAssocID="{E9C00229-BE38-4A87-A415-424F84BF223C}" presName="sibTrans" presStyleCnt="0"/>
      <dgm:spPr/>
    </dgm:pt>
    <dgm:pt modelId="{66322B48-412C-4665-AD62-381C256D9C0D}" type="pres">
      <dgm:prSet presAssocID="{EC117CAE-D8B4-405F-90EF-7CB8AB2958B6}" presName="compNode" presStyleCnt="0"/>
      <dgm:spPr/>
    </dgm:pt>
    <dgm:pt modelId="{E1DAC311-52D3-4A31-AD09-7E989EC66CBC}" type="pres">
      <dgm:prSet presAssocID="{EC117CAE-D8B4-405F-90EF-7CB8AB2958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96AB57F6-47EA-458D-8564-B5165087D6D1}" type="pres">
      <dgm:prSet presAssocID="{EC117CAE-D8B4-405F-90EF-7CB8AB2958B6}" presName="spaceRect" presStyleCnt="0"/>
      <dgm:spPr/>
    </dgm:pt>
    <dgm:pt modelId="{F8B6827E-F512-4CED-88BE-DDC7F4B8DBA9}" type="pres">
      <dgm:prSet presAssocID="{EC117CAE-D8B4-405F-90EF-7CB8AB2958B6}" presName="textRect" presStyleLbl="revTx" presStyleIdx="1" presStyleCnt="3">
        <dgm:presLayoutVars>
          <dgm:chMax val="1"/>
          <dgm:chPref val="1"/>
        </dgm:presLayoutVars>
      </dgm:prSet>
      <dgm:spPr/>
    </dgm:pt>
    <dgm:pt modelId="{7893782A-E3E7-407D-80D8-9C0D140AE2E6}" type="pres">
      <dgm:prSet presAssocID="{75F69F7B-BBEF-4A57-AF4F-6B8B2E4E2F19}" presName="sibTrans" presStyleCnt="0"/>
      <dgm:spPr/>
    </dgm:pt>
    <dgm:pt modelId="{FF3366C0-0248-4C9E-9AEF-3B84689001B0}" type="pres">
      <dgm:prSet presAssocID="{726BFDC3-3221-47C2-A3F6-986B8C85BABF}" presName="compNode" presStyleCnt="0"/>
      <dgm:spPr/>
    </dgm:pt>
    <dgm:pt modelId="{A7753FB1-9088-4C4F-9604-57EA31C22003}" type="pres">
      <dgm:prSet presAssocID="{726BFDC3-3221-47C2-A3F6-986B8C85BA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2789537-676F-4EAB-9445-0EF5AD664C6A}" type="pres">
      <dgm:prSet presAssocID="{726BFDC3-3221-47C2-A3F6-986B8C85BABF}" presName="spaceRect" presStyleCnt="0"/>
      <dgm:spPr/>
    </dgm:pt>
    <dgm:pt modelId="{F99C317E-9E20-45E0-96C1-70FEA2DF5299}" type="pres">
      <dgm:prSet presAssocID="{726BFDC3-3221-47C2-A3F6-986B8C85BAB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E1E5A67-8F83-4B39-AC18-E8643E4E5F3F}" type="presOf" srcId="{94F76B44-1BE0-4BEE-A3B1-904F66C11616}" destId="{A874C5C0-678F-4596-8A9F-0E71EA2DEFBD}" srcOrd="0" destOrd="0" presId="urn:microsoft.com/office/officeart/2018/2/layout/IconLabelList"/>
    <dgm:cxn modelId="{D0FBC28D-B4BA-4C29-B3AA-7F9028022456}" type="presOf" srcId="{23FA4C81-40FB-486D-98B8-FBFAB06A03E7}" destId="{9830B62A-4815-4792-9BCC-44170F852882}" srcOrd="0" destOrd="0" presId="urn:microsoft.com/office/officeart/2018/2/layout/IconLabelList"/>
    <dgm:cxn modelId="{47006598-4BE0-4108-A236-917C417C2D95}" type="presOf" srcId="{EC117CAE-D8B4-405F-90EF-7CB8AB2958B6}" destId="{F8B6827E-F512-4CED-88BE-DDC7F4B8DBA9}" srcOrd="0" destOrd="0" presId="urn:microsoft.com/office/officeart/2018/2/layout/IconLabelList"/>
    <dgm:cxn modelId="{FB58579B-FF30-4252-A1BB-2008CD43862A}" type="presOf" srcId="{726BFDC3-3221-47C2-A3F6-986B8C85BABF}" destId="{F99C317E-9E20-45E0-96C1-70FEA2DF5299}" srcOrd="0" destOrd="0" presId="urn:microsoft.com/office/officeart/2018/2/layout/IconLabelList"/>
    <dgm:cxn modelId="{A58BECD4-6441-4E62-B429-35B9150B269C}" srcId="{94F76B44-1BE0-4BEE-A3B1-904F66C11616}" destId="{726BFDC3-3221-47C2-A3F6-986B8C85BABF}" srcOrd="2" destOrd="0" parTransId="{902156C9-E214-4095-AA08-A94FDB7611BE}" sibTransId="{18F40289-BA22-4D85-88D4-35CB41E03FB6}"/>
    <dgm:cxn modelId="{AFE3D1F3-14F5-48EA-A189-D7E10794410F}" srcId="{94F76B44-1BE0-4BEE-A3B1-904F66C11616}" destId="{EC117CAE-D8B4-405F-90EF-7CB8AB2958B6}" srcOrd="1" destOrd="0" parTransId="{5FB6E6A1-ADEC-4E9F-B934-907FE42A5E73}" sibTransId="{75F69F7B-BBEF-4A57-AF4F-6B8B2E4E2F19}"/>
    <dgm:cxn modelId="{6A8BECF4-CDD1-4FF8-AFDB-E5530197336F}" srcId="{94F76B44-1BE0-4BEE-A3B1-904F66C11616}" destId="{23FA4C81-40FB-486D-98B8-FBFAB06A03E7}" srcOrd="0" destOrd="0" parTransId="{3676394D-2527-4C9A-9FA5-2A510D4101F2}" sibTransId="{E9C00229-BE38-4A87-A415-424F84BF223C}"/>
    <dgm:cxn modelId="{7E79ADAA-A526-41DE-9ED1-DAFC3A38921E}" type="presParOf" srcId="{A874C5C0-678F-4596-8A9F-0E71EA2DEFBD}" destId="{706A7D94-3B94-44F9-9FCC-5388ECF463CD}" srcOrd="0" destOrd="0" presId="urn:microsoft.com/office/officeart/2018/2/layout/IconLabelList"/>
    <dgm:cxn modelId="{D3BC0AC7-A51F-489B-B316-5AE1F324CCBB}" type="presParOf" srcId="{706A7D94-3B94-44F9-9FCC-5388ECF463CD}" destId="{7586AD98-1DC8-4FCB-843F-EBDA0CFA6459}" srcOrd="0" destOrd="0" presId="urn:microsoft.com/office/officeart/2018/2/layout/IconLabelList"/>
    <dgm:cxn modelId="{C3D81031-6C26-4877-AAFC-F4C856E256B4}" type="presParOf" srcId="{706A7D94-3B94-44F9-9FCC-5388ECF463CD}" destId="{A583EF69-075A-40FE-B96E-71570A4671A1}" srcOrd="1" destOrd="0" presId="urn:microsoft.com/office/officeart/2018/2/layout/IconLabelList"/>
    <dgm:cxn modelId="{710A920D-B926-4D01-99C0-8326717B4CC3}" type="presParOf" srcId="{706A7D94-3B94-44F9-9FCC-5388ECF463CD}" destId="{9830B62A-4815-4792-9BCC-44170F852882}" srcOrd="2" destOrd="0" presId="urn:microsoft.com/office/officeart/2018/2/layout/IconLabelList"/>
    <dgm:cxn modelId="{6263E3B4-692E-428B-8EA3-29C3EBF7AF83}" type="presParOf" srcId="{A874C5C0-678F-4596-8A9F-0E71EA2DEFBD}" destId="{F7C5F4DB-1D31-457E-9CCC-E1BB1F25AD15}" srcOrd="1" destOrd="0" presId="urn:microsoft.com/office/officeart/2018/2/layout/IconLabelList"/>
    <dgm:cxn modelId="{A3770CE1-1A3F-4BA0-A517-9051B9989DF6}" type="presParOf" srcId="{A874C5C0-678F-4596-8A9F-0E71EA2DEFBD}" destId="{66322B48-412C-4665-AD62-381C256D9C0D}" srcOrd="2" destOrd="0" presId="urn:microsoft.com/office/officeart/2018/2/layout/IconLabelList"/>
    <dgm:cxn modelId="{BF7FECC5-9B4D-4B27-B1E9-BC95BD02ED9F}" type="presParOf" srcId="{66322B48-412C-4665-AD62-381C256D9C0D}" destId="{E1DAC311-52D3-4A31-AD09-7E989EC66CBC}" srcOrd="0" destOrd="0" presId="urn:microsoft.com/office/officeart/2018/2/layout/IconLabelList"/>
    <dgm:cxn modelId="{6494DB1C-1FBB-431D-84FD-1F1D15E91185}" type="presParOf" srcId="{66322B48-412C-4665-AD62-381C256D9C0D}" destId="{96AB57F6-47EA-458D-8564-B5165087D6D1}" srcOrd="1" destOrd="0" presId="urn:microsoft.com/office/officeart/2018/2/layout/IconLabelList"/>
    <dgm:cxn modelId="{A663D022-966B-46FF-83B1-E6C0406E138F}" type="presParOf" srcId="{66322B48-412C-4665-AD62-381C256D9C0D}" destId="{F8B6827E-F512-4CED-88BE-DDC7F4B8DBA9}" srcOrd="2" destOrd="0" presId="urn:microsoft.com/office/officeart/2018/2/layout/IconLabelList"/>
    <dgm:cxn modelId="{EBA680B9-13EB-441D-A27F-652703EEF2C1}" type="presParOf" srcId="{A874C5C0-678F-4596-8A9F-0E71EA2DEFBD}" destId="{7893782A-E3E7-407D-80D8-9C0D140AE2E6}" srcOrd="3" destOrd="0" presId="urn:microsoft.com/office/officeart/2018/2/layout/IconLabelList"/>
    <dgm:cxn modelId="{072DAC9D-2120-4337-A057-54A825E623C7}" type="presParOf" srcId="{A874C5C0-678F-4596-8A9F-0E71EA2DEFBD}" destId="{FF3366C0-0248-4C9E-9AEF-3B84689001B0}" srcOrd="4" destOrd="0" presId="urn:microsoft.com/office/officeart/2018/2/layout/IconLabelList"/>
    <dgm:cxn modelId="{9B9D8363-7C94-458F-AD01-B01DD36270CD}" type="presParOf" srcId="{FF3366C0-0248-4C9E-9AEF-3B84689001B0}" destId="{A7753FB1-9088-4C4F-9604-57EA31C22003}" srcOrd="0" destOrd="0" presId="urn:microsoft.com/office/officeart/2018/2/layout/IconLabelList"/>
    <dgm:cxn modelId="{CC8A5F6D-0366-439C-A94E-145EB6F2EAC9}" type="presParOf" srcId="{FF3366C0-0248-4C9E-9AEF-3B84689001B0}" destId="{32789537-676F-4EAB-9445-0EF5AD664C6A}" srcOrd="1" destOrd="0" presId="urn:microsoft.com/office/officeart/2018/2/layout/IconLabelList"/>
    <dgm:cxn modelId="{E619ED39-387E-4978-A8A4-7D3F080575B5}" type="presParOf" srcId="{FF3366C0-0248-4C9E-9AEF-3B84689001B0}" destId="{F99C317E-9E20-45E0-96C1-70FEA2DF529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59D8F19-E418-7A47-9D72-1040C3777305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FED085-0961-8845-BD0F-28F32AE0E0EB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Absence of Disease</a:t>
          </a:r>
        </a:p>
      </dgm:t>
    </dgm:pt>
    <dgm:pt modelId="{E22CF51D-147B-5246-9D09-F92390DA7CE9}" type="parTrans" cxnId="{5A6C11A5-53BF-5740-8912-DDF21A2A226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CF5801F-C8BE-1E4B-80AB-56144B8ADE70}" type="sibTrans" cxnId="{5A6C11A5-53BF-5740-8912-DDF21A2A226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618E37E-8409-3847-B971-77EA0F83A70E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Well-being</a:t>
          </a:r>
        </a:p>
      </dgm:t>
    </dgm:pt>
    <dgm:pt modelId="{61826E10-AB39-6940-9516-98E61FD73A16}" type="parTrans" cxnId="{EEE9DCF9-840A-484C-A016-D1A1A7BC7CF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6F7C611-5728-5A4A-9361-1D5018F25CDC}" type="sibTrans" cxnId="{EEE9DCF9-840A-484C-A016-D1A1A7BC7CF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ED1D561-7D9C-B845-82CE-804CA9C97ECC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Life-expectancy</a:t>
          </a:r>
        </a:p>
      </dgm:t>
    </dgm:pt>
    <dgm:pt modelId="{1CE9BDB6-2290-5F4A-82F6-26404022B3CD}" type="parTrans" cxnId="{C78C1D2A-F9EA-8A42-9A4F-B53C6D575D2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CD4E231-808C-FB4B-B879-388EB830038C}" type="sibTrans" cxnId="{C78C1D2A-F9EA-8A42-9A4F-B53C6D575D2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70FB911-054F-B145-B451-3C2FAB0F8042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Quality of Life</a:t>
          </a:r>
        </a:p>
      </dgm:t>
    </dgm:pt>
    <dgm:pt modelId="{B76DBAB5-D062-624A-A212-0C937EB647A6}" type="parTrans" cxnId="{A889AF68-C97A-D645-A429-90580673F4C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03CE393-698E-4046-976D-F764B39814A3}" type="sibTrans" cxnId="{A889AF68-C97A-D645-A429-90580673F4C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2CDBFA-0F61-9B44-AE73-84D81E154D5A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Interaction with Environment</a:t>
          </a:r>
        </a:p>
      </dgm:t>
    </dgm:pt>
    <dgm:pt modelId="{D76DFB33-8FBC-E840-9E95-98B3EDCAFB7E}" type="parTrans" cxnId="{B583F6A0-73BD-1647-8F9A-885CA8A0B11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FCC14D5-0720-3049-A0F0-EE8EDB522021}" type="sibTrans" cxnId="{B583F6A0-73BD-1647-8F9A-885CA8A0B11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8DC275-EECF-994E-8D0A-230CDBB117ED}" type="pres">
      <dgm:prSet presAssocID="{959D8F19-E418-7A47-9D72-1040C3777305}" presName="compositeShape" presStyleCnt="0">
        <dgm:presLayoutVars>
          <dgm:chMax val="7"/>
          <dgm:dir/>
          <dgm:resizeHandles val="exact"/>
        </dgm:presLayoutVars>
      </dgm:prSet>
      <dgm:spPr/>
    </dgm:pt>
    <dgm:pt modelId="{3B5D5F50-B4B0-4249-BA28-046C816424DB}" type="pres">
      <dgm:prSet presAssocID="{BBFED085-0961-8845-BD0F-28F32AE0E0EB}" presName="circ1" presStyleLbl="vennNode1" presStyleIdx="0" presStyleCnt="5"/>
      <dgm:spPr/>
    </dgm:pt>
    <dgm:pt modelId="{17B6CD96-B5A0-3B40-A177-64FCB394065D}" type="pres">
      <dgm:prSet presAssocID="{BBFED085-0961-8845-BD0F-28F32AE0E0E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2E5102E-E03A-444B-987F-28D027D636F6}" type="pres">
      <dgm:prSet presAssocID="{0618E37E-8409-3847-B971-77EA0F83A70E}" presName="circ2" presStyleLbl="vennNode1" presStyleIdx="1" presStyleCnt="5"/>
      <dgm:spPr/>
    </dgm:pt>
    <dgm:pt modelId="{E31EBF5F-16C6-B84A-AD27-1CE0832EBDD5}" type="pres">
      <dgm:prSet presAssocID="{0618E37E-8409-3847-B971-77EA0F83A70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18F2F97-6722-C04A-A22A-39080C8AFFB1}" type="pres">
      <dgm:prSet presAssocID="{AED1D561-7D9C-B845-82CE-804CA9C97ECC}" presName="circ3" presStyleLbl="vennNode1" presStyleIdx="2" presStyleCnt="5"/>
      <dgm:spPr/>
    </dgm:pt>
    <dgm:pt modelId="{39E8FE42-96EE-1C4E-A3A7-67AAE539884D}" type="pres">
      <dgm:prSet presAssocID="{AED1D561-7D9C-B845-82CE-804CA9C97EC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9DA5522-FB2C-E64B-AD13-F519320ECE3C}" type="pres">
      <dgm:prSet presAssocID="{770FB911-054F-B145-B451-3C2FAB0F8042}" presName="circ4" presStyleLbl="vennNode1" presStyleIdx="3" presStyleCnt="5"/>
      <dgm:spPr/>
    </dgm:pt>
    <dgm:pt modelId="{6B13E56D-815A-AC4C-A661-383B58E6758E}" type="pres">
      <dgm:prSet presAssocID="{770FB911-054F-B145-B451-3C2FAB0F8042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205E607-55A6-6541-829F-0ECEDEAD8926}" type="pres">
      <dgm:prSet presAssocID="{392CDBFA-0F61-9B44-AE73-84D81E154D5A}" presName="circ5" presStyleLbl="vennNode1" presStyleIdx="4" presStyleCnt="5"/>
      <dgm:spPr/>
    </dgm:pt>
    <dgm:pt modelId="{80A72FB0-3290-5F40-B03A-E1C7A4E53738}" type="pres">
      <dgm:prSet presAssocID="{392CDBFA-0F61-9B44-AE73-84D81E154D5A}" presName="circ5Tx" presStyleLbl="revTx" presStyleIdx="0" presStyleCnt="0" custScaleX="139066">
        <dgm:presLayoutVars>
          <dgm:chMax val="0"/>
          <dgm:chPref val="0"/>
          <dgm:bulletEnabled val="1"/>
        </dgm:presLayoutVars>
      </dgm:prSet>
      <dgm:spPr/>
    </dgm:pt>
  </dgm:ptLst>
  <dgm:cxnLst>
    <dgm:cxn modelId="{7E20CA0A-D084-B744-A9C7-35B003A7E825}" type="presOf" srcId="{392CDBFA-0F61-9B44-AE73-84D81E154D5A}" destId="{80A72FB0-3290-5F40-B03A-E1C7A4E53738}" srcOrd="0" destOrd="0" presId="urn:microsoft.com/office/officeart/2005/8/layout/venn1"/>
    <dgm:cxn modelId="{C78C1D2A-F9EA-8A42-9A4F-B53C6D575D2B}" srcId="{959D8F19-E418-7A47-9D72-1040C3777305}" destId="{AED1D561-7D9C-B845-82CE-804CA9C97ECC}" srcOrd="2" destOrd="0" parTransId="{1CE9BDB6-2290-5F4A-82F6-26404022B3CD}" sibTransId="{2CD4E231-808C-FB4B-B879-388EB830038C}"/>
    <dgm:cxn modelId="{9D44DB4F-E85D-1C48-85E3-E50C4DC707F5}" type="presOf" srcId="{BBFED085-0961-8845-BD0F-28F32AE0E0EB}" destId="{17B6CD96-B5A0-3B40-A177-64FCB394065D}" srcOrd="0" destOrd="0" presId="urn:microsoft.com/office/officeart/2005/8/layout/venn1"/>
    <dgm:cxn modelId="{6AD9735F-757D-9A4C-9CC6-FB6CF64ED144}" type="presOf" srcId="{770FB911-054F-B145-B451-3C2FAB0F8042}" destId="{6B13E56D-815A-AC4C-A661-383B58E6758E}" srcOrd="0" destOrd="0" presId="urn:microsoft.com/office/officeart/2005/8/layout/venn1"/>
    <dgm:cxn modelId="{C7EFC367-8307-AD42-B15E-11371B54A3AF}" type="presOf" srcId="{0618E37E-8409-3847-B971-77EA0F83A70E}" destId="{E31EBF5F-16C6-B84A-AD27-1CE0832EBDD5}" srcOrd="0" destOrd="0" presId="urn:microsoft.com/office/officeart/2005/8/layout/venn1"/>
    <dgm:cxn modelId="{A889AF68-C97A-D645-A429-90580673F4C5}" srcId="{959D8F19-E418-7A47-9D72-1040C3777305}" destId="{770FB911-054F-B145-B451-3C2FAB0F8042}" srcOrd="3" destOrd="0" parTransId="{B76DBAB5-D062-624A-A212-0C937EB647A6}" sibTransId="{303CE393-698E-4046-976D-F764B39814A3}"/>
    <dgm:cxn modelId="{B583F6A0-73BD-1647-8F9A-885CA8A0B110}" srcId="{959D8F19-E418-7A47-9D72-1040C3777305}" destId="{392CDBFA-0F61-9B44-AE73-84D81E154D5A}" srcOrd="4" destOrd="0" parTransId="{D76DFB33-8FBC-E840-9E95-98B3EDCAFB7E}" sibTransId="{2FCC14D5-0720-3049-A0F0-EE8EDB522021}"/>
    <dgm:cxn modelId="{5A6C11A5-53BF-5740-8912-DDF21A2A226A}" srcId="{959D8F19-E418-7A47-9D72-1040C3777305}" destId="{BBFED085-0961-8845-BD0F-28F32AE0E0EB}" srcOrd="0" destOrd="0" parTransId="{E22CF51D-147B-5246-9D09-F92390DA7CE9}" sibTransId="{9CF5801F-C8BE-1E4B-80AB-56144B8ADE70}"/>
    <dgm:cxn modelId="{D1256EE0-0CDD-7947-B6AD-9E0191D5FFFA}" type="presOf" srcId="{AED1D561-7D9C-B845-82CE-804CA9C97ECC}" destId="{39E8FE42-96EE-1C4E-A3A7-67AAE539884D}" srcOrd="0" destOrd="0" presId="urn:microsoft.com/office/officeart/2005/8/layout/venn1"/>
    <dgm:cxn modelId="{77CCB4EB-6066-2246-AF19-24426FED5353}" type="presOf" srcId="{959D8F19-E418-7A47-9D72-1040C3777305}" destId="{F08DC275-EECF-994E-8D0A-230CDBB117ED}" srcOrd="0" destOrd="0" presId="urn:microsoft.com/office/officeart/2005/8/layout/venn1"/>
    <dgm:cxn modelId="{EEE9DCF9-840A-484C-A016-D1A1A7BC7CFF}" srcId="{959D8F19-E418-7A47-9D72-1040C3777305}" destId="{0618E37E-8409-3847-B971-77EA0F83A70E}" srcOrd="1" destOrd="0" parTransId="{61826E10-AB39-6940-9516-98E61FD73A16}" sibTransId="{F6F7C611-5728-5A4A-9361-1D5018F25CDC}"/>
    <dgm:cxn modelId="{A07A325D-0BA9-BF47-8DE0-1614515333A8}" type="presParOf" srcId="{F08DC275-EECF-994E-8D0A-230CDBB117ED}" destId="{3B5D5F50-B4B0-4249-BA28-046C816424DB}" srcOrd="0" destOrd="0" presId="urn:microsoft.com/office/officeart/2005/8/layout/venn1"/>
    <dgm:cxn modelId="{47C136B0-8413-6445-A898-EF5435DDCB36}" type="presParOf" srcId="{F08DC275-EECF-994E-8D0A-230CDBB117ED}" destId="{17B6CD96-B5A0-3B40-A177-64FCB394065D}" srcOrd="1" destOrd="0" presId="urn:microsoft.com/office/officeart/2005/8/layout/venn1"/>
    <dgm:cxn modelId="{8ACF8C2B-EEBB-F041-8514-7EB2B2304B42}" type="presParOf" srcId="{F08DC275-EECF-994E-8D0A-230CDBB117ED}" destId="{02E5102E-E03A-444B-987F-28D027D636F6}" srcOrd="2" destOrd="0" presId="urn:microsoft.com/office/officeart/2005/8/layout/venn1"/>
    <dgm:cxn modelId="{E820AC59-BEDF-A44D-AFD0-E74D2951AE33}" type="presParOf" srcId="{F08DC275-EECF-994E-8D0A-230CDBB117ED}" destId="{E31EBF5F-16C6-B84A-AD27-1CE0832EBDD5}" srcOrd="3" destOrd="0" presId="urn:microsoft.com/office/officeart/2005/8/layout/venn1"/>
    <dgm:cxn modelId="{C909CFC1-9425-0149-9424-B41E37F0964A}" type="presParOf" srcId="{F08DC275-EECF-994E-8D0A-230CDBB117ED}" destId="{A18F2F97-6722-C04A-A22A-39080C8AFFB1}" srcOrd="4" destOrd="0" presId="urn:microsoft.com/office/officeart/2005/8/layout/venn1"/>
    <dgm:cxn modelId="{041C2FFA-BB46-9C49-9B6B-FC96ACF77E01}" type="presParOf" srcId="{F08DC275-EECF-994E-8D0A-230CDBB117ED}" destId="{39E8FE42-96EE-1C4E-A3A7-67AAE539884D}" srcOrd="5" destOrd="0" presId="urn:microsoft.com/office/officeart/2005/8/layout/venn1"/>
    <dgm:cxn modelId="{DAA63F5C-821C-1046-ADD4-E9350FA17989}" type="presParOf" srcId="{F08DC275-EECF-994E-8D0A-230CDBB117ED}" destId="{B9DA5522-FB2C-E64B-AD13-F519320ECE3C}" srcOrd="6" destOrd="0" presId="urn:microsoft.com/office/officeart/2005/8/layout/venn1"/>
    <dgm:cxn modelId="{F74B063C-FAFC-F44E-BBFE-4FEC86FE2E8C}" type="presParOf" srcId="{F08DC275-EECF-994E-8D0A-230CDBB117ED}" destId="{6B13E56D-815A-AC4C-A661-383B58E6758E}" srcOrd="7" destOrd="0" presId="urn:microsoft.com/office/officeart/2005/8/layout/venn1"/>
    <dgm:cxn modelId="{6A6510C6-B8BB-4141-8FE6-F7AA1791517D}" type="presParOf" srcId="{F08DC275-EECF-994E-8D0A-230CDBB117ED}" destId="{3205E607-55A6-6541-829F-0ECEDEAD8926}" srcOrd="8" destOrd="0" presId="urn:microsoft.com/office/officeart/2005/8/layout/venn1"/>
    <dgm:cxn modelId="{837A3DF4-C713-544F-B0D6-1CB751CFA55D}" type="presParOf" srcId="{F08DC275-EECF-994E-8D0A-230CDBB117ED}" destId="{80A72FB0-3290-5F40-B03A-E1C7A4E53738}" srcOrd="9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52EC026-DB54-48B7-AFEF-634F882AC223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465066-3376-43E4-9E2A-0211965E93DC}">
      <dgm:prSet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Computer Science</a:t>
          </a:r>
        </a:p>
      </dgm:t>
    </dgm:pt>
    <dgm:pt modelId="{61C5EB77-93C8-4D0C-BBA7-B0BC2F419861}" type="parTrans" cxnId="{872BC7C9-A66B-4321-9B21-85947B4B4AEC}">
      <dgm:prSet/>
      <dgm:spPr/>
      <dgm:t>
        <a:bodyPr/>
        <a:lstStyle/>
        <a:p>
          <a:endParaRPr lang="en-US"/>
        </a:p>
      </dgm:t>
    </dgm:pt>
    <dgm:pt modelId="{BDF33816-B48E-41F5-8E70-71A7FB58BCE6}" type="sibTrans" cxnId="{872BC7C9-A66B-4321-9B21-85947B4B4AEC}">
      <dgm:prSet/>
      <dgm:spPr/>
      <dgm:t>
        <a:bodyPr/>
        <a:lstStyle/>
        <a:p>
          <a:endParaRPr lang="en-US"/>
        </a:p>
      </dgm:t>
    </dgm:pt>
    <dgm:pt modelId="{A31D1759-ED75-4220-9E31-1D3633223DED}">
      <dgm:prSet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Decision Science</a:t>
          </a:r>
        </a:p>
      </dgm:t>
    </dgm:pt>
    <dgm:pt modelId="{38914969-C9A0-436A-94A0-0748D26DD9E5}" type="parTrans" cxnId="{C4EE10E8-DB6A-46A8-8C54-5D6F469B4467}">
      <dgm:prSet/>
      <dgm:spPr/>
      <dgm:t>
        <a:bodyPr/>
        <a:lstStyle/>
        <a:p>
          <a:endParaRPr lang="en-US"/>
        </a:p>
      </dgm:t>
    </dgm:pt>
    <dgm:pt modelId="{EADC261B-1E6C-4140-AB22-14E8E0C7B265}" type="sibTrans" cxnId="{C4EE10E8-DB6A-46A8-8C54-5D6F469B4467}">
      <dgm:prSet/>
      <dgm:spPr/>
      <dgm:t>
        <a:bodyPr/>
        <a:lstStyle/>
        <a:p>
          <a:endParaRPr lang="en-US"/>
        </a:p>
      </dgm:t>
    </dgm:pt>
    <dgm:pt modelId="{0A015EE1-7295-4033-BDB7-871E705DA41B}">
      <dgm:prSet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Information Science</a:t>
          </a:r>
        </a:p>
      </dgm:t>
    </dgm:pt>
    <dgm:pt modelId="{FE4EC8FB-0A79-4D01-ACE0-17E79566B814}" type="parTrans" cxnId="{72C00B09-34CC-45D2-83C4-56B5974ACF72}">
      <dgm:prSet/>
      <dgm:spPr/>
      <dgm:t>
        <a:bodyPr/>
        <a:lstStyle/>
        <a:p>
          <a:endParaRPr lang="en-US"/>
        </a:p>
      </dgm:t>
    </dgm:pt>
    <dgm:pt modelId="{FC12756E-4665-4A99-AACC-7C53DCF8E220}" type="sibTrans" cxnId="{72C00B09-34CC-45D2-83C4-56B5974ACF72}">
      <dgm:prSet/>
      <dgm:spPr/>
      <dgm:t>
        <a:bodyPr/>
        <a:lstStyle/>
        <a:p>
          <a:endParaRPr lang="en-US"/>
        </a:p>
      </dgm:t>
    </dgm:pt>
    <dgm:pt modelId="{10EBC06F-DDE7-463E-B593-1567CCF0321B}">
      <dgm:prSet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Statistics</a:t>
          </a:r>
        </a:p>
      </dgm:t>
    </dgm:pt>
    <dgm:pt modelId="{E5A32B25-8117-483D-9217-EB9163AE986F}" type="parTrans" cxnId="{EF899E2E-07C5-4410-A68A-19B954E10663}">
      <dgm:prSet/>
      <dgm:spPr/>
      <dgm:t>
        <a:bodyPr/>
        <a:lstStyle/>
        <a:p>
          <a:endParaRPr lang="en-US"/>
        </a:p>
      </dgm:t>
    </dgm:pt>
    <dgm:pt modelId="{67EF0D3F-FFD2-4E08-94F4-B58F1532733C}" type="sibTrans" cxnId="{EF899E2E-07C5-4410-A68A-19B954E10663}">
      <dgm:prSet/>
      <dgm:spPr/>
      <dgm:t>
        <a:bodyPr/>
        <a:lstStyle/>
        <a:p>
          <a:endParaRPr lang="en-US"/>
        </a:p>
      </dgm:t>
    </dgm:pt>
    <dgm:pt modelId="{6EDB245F-0928-4C2B-B81E-D2BDA4227536}">
      <dgm:prSet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Cognitive Fields</a:t>
          </a:r>
        </a:p>
      </dgm:t>
    </dgm:pt>
    <dgm:pt modelId="{6E2AB4FB-DD86-4BCC-9ECC-4AF5DC124906}" type="parTrans" cxnId="{0C5F9B9C-8637-4AD6-B8D2-F3BEAA1A3E25}">
      <dgm:prSet/>
      <dgm:spPr/>
      <dgm:t>
        <a:bodyPr/>
        <a:lstStyle/>
        <a:p>
          <a:endParaRPr lang="en-US"/>
        </a:p>
      </dgm:t>
    </dgm:pt>
    <dgm:pt modelId="{CC7142FC-8A73-49F7-A4E1-6C739214D974}" type="sibTrans" cxnId="{0C5F9B9C-8637-4AD6-B8D2-F3BEAA1A3E25}">
      <dgm:prSet/>
      <dgm:spPr/>
      <dgm:t>
        <a:bodyPr/>
        <a:lstStyle/>
        <a:p>
          <a:endParaRPr lang="en-US"/>
        </a:p>
      </dgm:t>
    </dgm:pt>
    <dgm:pt modelId="{72932C51-6AC0-443E-A360-7898AE9029E9}">
      <dgm:prSet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Psychology/Human Factors</a:t>
          </a:r>
        </a:p>
      </dgm:t>
    </dgm:pt>
    <dgm:pt modelId="{B9FBC8C1-B807-4575-BD1C-57A6A62EF7F6}" type="parTrans" cxnId="{635B1E0A-200C-4FA4-A624-030D97A67BDF}">
      <dgm:prSet/>
      <dgm:spPr/>
      <dgm:t>
        <a:bodyPr/>
        <a:lstStyle/>
        <a:p>
          <a:endParaRPr lang="en-US"/>
        </a:p>
      </dgm:t>
    </dgm:pt>
    <dgm:pt modelId="{8D09A02D-0FFB-46E1-A5B7-E212D8484F3D}" type="sibTrans" cxnId="{635B1E0A-200C-4FA4-A624-030D97A67BDF}">
      <dgm:prSet/>
      <dgm:spPr/>
      <dgm:t>
        <a:bodyPr/>
        <a:lstStyle/>
        <a:p>
          <a:endParaRPr lang="en-US"/>
        </a:p>
      </dgm:t>
    </dgm:pt>
    <dgm:pt modelId="{0607B363-4887-47A2-B19C-F787FA1A485D}">
      <dgm:prSet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Management Science</a:t>
          </a:r>
        </a:p>
      </dgm:t>
    </dgm:pt>
    <dgm:pt modelId="{0821C1A0-1BCF-4868-AAD8-C1C253A94249}" type="parTrans" cxnId="{2509A791-5EF9-4CEF-82A1-F5733FC09DFC}">
      <dgm:prSet/>
      <dgm:spPr/>
      <dgm:t>
        <a:bodyPr/>
        <a:lstStyle/>
        <a:p>
          <a:endParaRPr lang="en-US"/>
        </a:p>
      </dgm:t>
    </dgm:pt>
    <dgm:pt modelId="{C293DEBD-B6DA-4694-9E76-29C38C00A13C}" type="sibTrans" cxnId="{2509A791-5EF9-4CEF-82A1-F5733FC09DFC}">
      <dgm:prSet/>
      <dgm:spPr/>
      <dgm:t>
        <a:bodyPr/>
        <a:lstStyle/>
        <a:p>
          <a:endParaRPr lang="en-US"/>
        </a:p>
      </dgm:t>
    </dgm:pt>
    <dgm:pt modelId="{44F4C344-5949-A641-B04F-C8743D42C941}" type="pres">
      <dgm:prSet presAssocID="{552EC026-DB54-48B7-AFEF-634F882AC223}" presName="linear" presStyleCnt="0">
        <dgm:presLayoutVars>
          <dgm:animLvl val="lvl"/>
          <dgm:resizeHandles val="exact"/>
        </dgm:presLayoutVars>
      </dgm:prSet>
      <dgm:spPr/>
    </dgm:pt>
    <dgm:pt modelId="{688270B5-CB07-564A-A834-A6272948B795}" type="pres">
      <dgm:prSet presAssocID="{9C465066-3376-43E4-9E2A-0211965E93DC}" presName="parentText" presStyleLbl="node1" presStyleIdx="0" presStyleCnt="7" custLinFactY="-72010" custLinFactNeighborY="-100000">
        <dgm:presLayoutVars>
          <dgm:chMax val="0"/>
          <dgm:bulletEnabled val="1"/>
        </dgm:presLayoutVars>
      </dgm:prSet>
      <dgm:spPr/>
    </dgm:pt>
    <dgm:pt modelId="{32696035-1A9D-6341-9BBE-C84A50785988}" type="pres">
      <dgm:prSet presAssocID="{BDF33816-B48E-41F5-8E70-71A7FB58BCE6}" presName="spacer" presStyleCnt="0"/>
      <dgm:spPr/>
    </dgm:pt>
    <dgm:pt modelId="{FF1F0C22-3D9F-924A-A340-C8AEC3562D4E}" type="pres">
      <dgm:prSet presAssocID="{A31D1759-ED75-4220-9E31-1D3633223DED}" presName="parentText" presStyleLbl="node1" presStyleIdx="1" presStyleCnt="7" custLinFactNeighborY="17541">
        <dgm:presLayoutVars>
          <dgm:chMax val="0"/>
          <dgm:bulletEnabled val="1"/>
        </dgm:presLayoutVars>
      </dgm:prSet>
      <dgm:spPr/>
    </dgm:pt>
    <dgm:pt modelId="{EF391E05-2793-2442-ABE0-E725520A6E6A}" type="pres">
      <dgm:prSet presAssocID="{EADC261B-1E6C-4140-AB22-14E8E0C7B265}" presName="spacer" presStyleCnt="0"/>
      <dgm:spPr/>
    </dgm:pt>
    <dgm:pt modelId="{160CCDBE-D1CC-1842-95F9-2B5B41023CF6}" type="pres">
      <dgm:prSet presAssocID="{0A015EE1-7295-4033-BDB7-871E705DA41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18611FA-65FA-4045-BB12-83526A27A706}" type="pres">
      <dgm:prSet presAssocID="{FC12756E-4665-4A99-AACC-7C53DCF8E220}" presName="spacer" presStyleCnt="0"/>
      <dgm:spPr/>
    </dgm:pt>
    <dgm:pt modelId="{9BF91D3D-504A-2642-B59C-EE241AF5A6D1}" type="pres">
      <dgm:prSet presAssocID="{10EBC06F-DDE7-463E-B593-1567CCF0321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3F72FE8F-0D8B-8840-AB84-FF40B4F19705}" type="pres">
      <dgm:prSet presAssocID="{67EF0D3F-FFD2-4E08-94F4-B58F1532733C}" presName="spacer" presStyleCnt="0"/>
      <dgm:spPr/>
    </dgm:pt>
    <dgm:pt modelId="{A3F7AE21-0B81-9244-B34F-9C5A00A04215}" type="pres">
      <dgm:prSet presAssocID="{6EDB245F-0928-4C2B-B81E-D2BDA422753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A67D6AB-24B7-874B-9895-0CF83DDF7F13}" type="pres">
      <dgm:prSet presAssocID="{CC7142FC-8A73-49F7-A4E1-6C739214D974}" presName="spacer" presStyleCnt="0"/>
      <dgm:spPr/>
    </dgm:pt>
    <dgm:pt modelId="{AC04C786-13EC-9947-8D35-F713CBD5BA0E}" type="pres">
      <dgm:prSet presAssocID="{72932C51-6AC0-443E-A360-7898AE9029E9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5FE5B68-7C86-6C4C-942E-63598CD1D0CE}" type="pres">
      <dgm:prSet presAssocID="{8D09A02D-0FFB-46E1-A5B7-E212D8484F3D}" presName="spacer" presStyleCnt="0"/>
      <dgm:spPr/>
    </dgm:pt>
    <dgm:pt modelId="{CF20A482-C896-E44E-966A-1907AC1355C2}" type="pres">
      <dgm:prSet presAssocID="{0607B363-4887-47A2-B19C-F787FA1A485D}" presName="parentText" presStyleLbl="node1" presStyleIdx="6" presStyleCnt="7" custLinFactY="18734" custLinFactNeighborX="1992" custLinFactNeighborY="100000">
        <dgm:presLayoutVars>
          <dgm:chMax val="0"/>
          <dgm:bulletEnabled val="1"/>
        </dgm:presLayoutVars>
      </dgm:prSet>
      <dgm:spPr/>
    </dgm:pt>
  </dgm:ptLst>
  <dgm:cxnLst>
    <dgm:cxn modelId="{5B6E8E03-B6C0-B247-B020-461B550B1E2D}" type="presOf" srcId="{9C465066-3376-43E4-9E2A-0211965E93DC}" destId="{688270B5-CB07-564A-A834-A6272948B795}" srcOrd="0" destOrd="0" presId="urn:microsoft.com/office/officeart/2005/8/layout/vList2"/>
    <dgm:cxn modelId="{72C00B09-34CC-45D2-83C4-56B5974ACF72}" srcId="{552EC026-DB54-48B7-AFEF-634F882AC223}" destId="{0A015EE1-7295-4033-BDB7-871E705DA41B}" srcOrd="2" destOrd="0" parTransId="{FE4EC8FB-0A79-4D01-ACE0-17E79566B814}" sibTransId="{FC12756E-4665-4A99-AACC-7C53DCF8E220}"/>
    <dgm:cxn modelId="{635B1E0A-200C-4FA4-A624-030D97A67BDF}" srcId="{552EC026-DB54-48B7-AFEF-634F882AC223}" destId="{72932C51-6AC0-443E-A360-7898AE9029E9}" srcOrd="5" destOrd="0" parTransId="{B9FBC8C1-B807-4575-BD1C-57A6A62EF7F6}" sibTransId="{8D09A02D-0FFB-46E1-A5B7-E212D8484F3D}"/>
    <dgm:cxn modelId="{EF899E2E-07C5-4410-A68A-19B954E10663}" srcId="{552EC026-DB54-48B7-AFEF-634F882AC223}" destId="{10EBC06F-DDE7-463E-B593-1567CCF0321B}" srcOrd="3" destOrd="0" parTransId="{E5A32B25-8117-483D-9217-EB9163AE986F}" sibTransId="{67EF0D3F-FFD2-4E08-94F4-B58F1532733C}"/>
    <dgm:cxn modelId="{DF177639-DB72-144B-9329-68E47FCE284B}" type="presOf" srcId="{552EC026-DB54-48B7-AFEF-634F882AC223}" destId="{44F4C344-5949-A641-B04F-C8743D42C941}" srcOrd="0" destOrd="0" presId="urn:microsoft.com/office/officeart/2005/8/layout/vList2"/>
    <dgm:cxn modelId="{B25FEF61-21A3-8E4E-B2C6-85DBC8903516}" type="presOf" srcId="{0A015EE1-7295-4033-BDB7-871E705DA41B}" destId="{160CCDBE-D1CC-1842-95F9-2B5B41023CF6}" srcOrd="0" destOrd="0" presId="urn:microsoft.com/office/officeart/2005/8/layout/vList2"/>
    <dgm:cxn modelId="{DFED006E-3B3C-FF40-859C-7A6CA6CCF9FA}" type="presOf" srcId="{6EDB245F-0928-4C2B-B81E-D2BDA4227536}" destId="{A3F7AE21-0B81-9244-B34F-9C5A00A04215}" srcOrd="0" destOrd="0" presId="urn:microsoft.com/office/officeart/2005/8/layout/vList2"/>
    <dgm:cxn modelId="{2509A791-5EF9-4CEF-82A1-F5733FC09DFC}" srcId="{552EC026-DB54-48B7-AFEF-634F882AC223}" destId="{0607B363-4887-47A2-B19C-F787FA1A485D}" srcOrd="6" destOrd="0" parTransId="{0821C1A0-1BCF-4868-AAD8-C1C253A94249}" sibTransId="{C293DEBD-B6DA-4694-9E76-29C38C00A13C}"/>
    <dgm:cxn modelId="{0C5F9B9C-8637-4AD6-B8D2-F3BEAA1A3E25}" srcId="{552EC026-DB54-48B7-AFEF-634F882AC223}" destId="{6EDB245F-0928-4C2B-B81E-D2BDA4227536}" srcOrd="4" destOrd="0" parTransId="{6E2AB4FB-DD86-4BCC-9ECC-4AF5DC124906}" sibTransId="{CC7142FC-8A73-49F7-A4E1-6C739214D974}"/>
    <dgm:cxn modelId="{F29488AB-F8AC-A549-AC12-78776642E33E}" type="presOf" srcId="{72932C51-6AC0-443E-A360-7898AE9029E9}" destId="{AC04C786-13EC-9947-8D35-F713CBD5BA0E}" srcOrd="0" destOrd="0" presId="urn:microsoft.com/office/officeart/2005/8/layout/vList2"/>
    <dgm:cxn modelId="{872BC7C9-A66B-4321-9B21-85947B4B4AEC}" srcId="{552EC026-DB54-48B7-AFEF-634F882AC223}" destId="{9C465066-3376-43E4-9E2A-0211965E93DC}" srcOrd="0" destOrd="0" parTransId="{61C5EB77-93C8-4D0C-BBA7-B0BC2F419861}" sibTransId="{BDF33816-B48E-41F5-8E70-71A7FB58BCE6}"/>
    <dgm:cxn modelId="{540426CC-1C1F-C343-AA58-EB754CC0F385}" type="presOf" srcId="{0607B363-4887-47A2-B19C-F787FA1A485D}" destId="{CF20A482-C896-E44E-966A-1907AC1355C2}" srcOrd="0" destOrd="0" presId="urn:microsoft.com/office/officeart/2005/8/layout/vList2"/>
    <dgm:cxn modelId="{5DCA91DA-1124-5143-947B-827A8461E2D7}" type="presOf" srcId="{10EBC06F-DDE7-463E-B593-1567CCF0321B}" destId="{9BF91D3D-504A-2642-B59C-EE241AF5A6D1}" srcOrd="0" destOrd="0" presId="urn:microsoft.com/office/officeart/2005/8/layout/vList2"/>
    <dgm:cxn modelId="{56ED96E4-1063-1045-B180-FF836B4314B7}" type="presOf" srcId="{A31D1759-ED75-4220-9E31-1D3633223DED}" destId="{FF1F0C22-3D9F-924A-A340-C8AEC3562D4E}" srcOrd="0" destOrd="0" presId="urn:microsoft.com/office/officeart/2005/8/layout/vList2"/>
    <dgm:cxn modelId="{C4EE10E8-DB6A-46A8-8C54-5D6F469B4467}" srcId="{552EC026-DB54-48B7-AFEF-634F882AC223}" destId="{A31D1759-ED75-4220-9E31-1D3633223DED}" srcOrd="1" destOrd="0" parTransId="{38914969-C9A0-436A-94A0-0748D26DD9E5}" sibTransId="{EADC261B-1E6C-4140-AB22-14E8E0C7B265}"/>
    <dgm:cxn modelId="{51D891B1-4ACA-3C4B-93EC-7ADF61C92F88}" type="presParOf" srcId="{44F4C344-5949-A641-B04F-C8743D42C941}" destId="{688270B5-CB07-564A-A834-A6272948B795}" srcOrd="0" destOrd="0" presId="urn:microsoft.com/office/officeart/2005/8/layout/vList2"/>
    <dgm:cxn modelId="{666991C3-9756-A340-BFB7-6CDF947F0A82}" type="presParOf" srcId="{44F4C344-5949-A641-B04F-C8743D42C941}" destId="{32696035-1A9D-6341-9BBE-C84A50785988}" srcOrd="1" destOrd="0" presId="urn:microsoft.com/office/officeart/2005/8/layout/vList2"/>
    <dgm:cxn modelId="{741F32F8-8481-274B-A677-4CA42A8D637B}" type="presParOf" srcId="{44F4C344-5949-A641-B04F-C8743D42C941}" destId="{FF1F0C22-3D9F-924A-A340-C8AEC3562D4E}" srcOrd="2" destOrd="0" presId="urn:microsoft.com/office/officeart/2005/8/layout/vList2"/>
    <dgm:cxn modelId="{F95EABCA-D87A-D846-B751-19788FA754B0}" type="presParOf" srcId="{44F4C344-5949-A641-B04F-C8743D42C941}" destId="{EF391E05-2793-2442-ABE0-E725520A6E6A}" srcOrd="3" destOrd="0" presId="urn:microsoft.com/office/officeart/2005/8/layout/vList2"/>
    <dgm:cxn modelId="{CD71467B-C42C-214D-84F5-66CE6D194110}" type="presParOf" srcId="{44F4C344-5949-A641-B04F-C8743D42C941}" destId="{160CCDBE-D1CC-1842-95F9-2B5B41023CF6}" srcOrd="4" destOrd="0" presId="urn:microsoft.com/office/officeart/2005/8/layout/vList2"/>
    <dgm:cxn modelId="{AA417DE8-BBBF-5541-A020-5B4A368DC367}" type="presParOf" srcId="{44F4C344-5949-A641-B04F-C8743D42C941}" destId="{C18611FA-65FA-4045-BB12-83526A27A706}" srcOrd="5" destOrd="0" presId="urn:microsoft.com/office/officeart/2005/8/layout/vList2"/>
    <dgm:cxn modelId="{25C0C42A-92D6-D345-94E2-E8B9C985EDB5}" type="presParOf" srcId="{44F4C344-5949-A641-B04F-C8743D42C941}" destId="{9BF91D3D-504A-2642-B59C-EE241AF5A6D1}" srcOrd="6" destOrd="0" presId="urn:microsoft.com/office/officeart/2005/8/layout/vList2"/>
    <dgm:cxn modelId="{A2899AA9-8125-254C-A5DD-FDCAFD887873}" type="presParOf" srcId="{44F4C344-5949-A641-B04F-C8743D42C941}" destId="{3F72FE8F-0D8B-8840-AB84-FF40B4F19705}" srcOrd="7" destOrd="0" presId="urn:microsoft.com/office/officeart/2005/8/layout/vList2"/>
    <dgm:cxn modelId="{EE5FF0B6-5E11-304C-8439-F14816E37CB3}" type="presParOf" srcId="{44F4C344-5949-A641-B04F-C8743D42C941}" destId="{A3F7AE21-0B81-9244-B34F-9C5A00A04215}" srcOrd="8" destOrd="0" presId="urn:microsoft.com/office/officeart/2005/8/layout/vList2"/>
    <dgm:cxn modelId="{D9F65F62-299A-1C44-918C-6068739A7222}" type="presParOf" srcId="{44F4C344-5949-A641-B04F-C8743D42C941}" destId="{2A67D6AB-24B7-874B-9895-0CF83DDF7F13}" srcOrd="9" destOrd="0" presId="urn:microsoft.com/office/officeart/2005/8/layout/vList2"/>
    <dgm:cxn modelId="{DBDD87E5-D8B5-4D46-B0F6-D05580A83A3A}" type="presParOf" srcId="{44F4C344-5949-A641-B04F-C8743D42C941}" destId="{AC04C786-13EC-9947-8D35-F713CBD5BA0E}" srcOrd="10" destOrd="0" presId="urn:microsoft.com/office/officeart/2005/8/layout/vList2"/>
    <dgm:cxn modelId="{0BB4266A-A411-4248-BD43-E08F321364B8}" type="presParOf" srcId="{44F4C344-5949-A641-B04F-C8743D42C941}" destId="{65FE5B68-7C86-6C4C-942E-63598CD1D0CE}" srcOrd="11" destOrd="0" presId="urn:microsoft.com/office/officeart/2005/8/layout/vList2"/>
    <dgm:cxn modelId="{8055E2EB-2D52-8240-9008-86659791E1BE}" type="presParOf" srcId="{44F4C344-5949-A641-B04F-C8743D42C941}" destId="{CF20A482-C896-E44E-966A-1907AC1355C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CDFA2AE-405B-B749-8AA6-900C99270C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DC330DE-FB77-8441-9196-830A6E474398}">
      <dgm:prSet custT="1"/>
      <dgm:spPr/>
      <dgm:t>
        <a:bodyPr/>
        <a:lstStyle/>
        <a:p>
          <a:pPr algn="ctr"/>
          <a:r>
            <a: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Informatics Methods, Techniques, and Theories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BB3BF92-0C88-3847-84F4-9CA41A8F3120}" type="parTrans" cxnId="{197416CF-CC83-1045-94C3-3E214E09061F}">
      <dgm:prSet/>
      <dgm:spPr/>
      <dgm:t>
        <a:bodyPr/>
        <a:lstStyle/>
        <a:p>
          <a:endParaRPr lang="en-US"/>
        </a:p>
      </dgm:t>
    </dgm:pt>
    <dgm:pt modelId="{7E921AB8-5267-0F48-91C2-F5D343DF8D9D}" type="sibTrans" cxnId="{197416CF-CC83-1045-94C3-3E214E09061F}">
      <dgm:prSet/>
      <dgm:spPr/>
      <dgm:t>
        <a:bodyPr/>
        <a:lstStyle/>
        <a:p>
          <a:endParaRPr lang="en-US"/>
        </a:p>
      </dgm:t>
    </dgm:pt>
    <dgm:pt modelId="{6F11D50C-C1B5-5F44-BA1A-C5B32E1B9CAB}" type="pres">
      <dgm:prSet presAssocID="{ACDFA2AE-405B-B749-8AA6-900C99270CC1}" presName="linear" presStyleCnt="0">
        <dgm:presLayoutVars>
          <dgm:animLvl val="lvl"/>
          <dgm:resizeHandles val="exact"/>
        </dgm:presLayoutVars>
      </dgm:prSet>
      <dgm:spPr/>
    </dgm:pt>
    <dgm:pt modelId="{9892FD6C-D612-8647-933F-A65999AFECDE}" type="pres">
      <dgm:prSet presAssocID="{2DC330DE-FB77-8441-9196-830A6E474398}" presName="parentText" presStyleLbl="node1" presStyleIdx="0" presStyleCnt="1" custLinFactNeighborX="5558" custLinFactNeighborY="9507">
        <dgm:presLayoutVars>
          <dgm:chMax val="0"/>
          <dgm:bulletEnabled val="1"/>
        </dgm:presLayoutVars>
      </dgm:prSet>
      <dgm:spPr/>
    </dgm:pt>
  </dgm:ptLst>
  <dgm:cxnLst>
    <dgm:cxn modelId="{988D580E-1D45-1C4B-B384-07C0693A314C}" type="presOf" srcId="{2DC330DE-FB77-8441-9196-830A6E474398}" destId="{9892FD6C-D612-8647-933F-A65999AFECDE}" srcOrd="0" destOrd="0" presId="urn:microsoft.com/office/officeart/2005/8/layout/vList2"/>
    <dgm:cxn modelId="{062382C7-C907-1C44-9503-25E4F7D27B1C}" type="presOf" srcId="{ACDFA2AE-405B-B749-8AA6-900C99270CC1}" destId="{6F11D50C-C1B5-5F44-BA1A-C5B32E1B9CAB}" srcOrd="0" destOrd="0" presId="urn:microsoft.com/office/officeart/2005/8/layout/vList2"/>
    <dgm:cxn modelId="{197416CF-CC83-1045-94C3-3E214E09061F}" srcId="{ACDFA2AE-405B-B749-8AA6-900C99270CC1}" destId="{2DC330DE-FB77-8441-9196-830A6E474398}" srcOrd="0" destOrd="0" parTransId="{8BB3BF92-0C88-3847-84F4-9CA41A8F3120}" sibTransId="{7E921AB8-5267-0F48-91C2-F5D343DF8D9D}"/>
    <dgm:cxn modelId="{4ECEA79B-F253-6D41-96EE-B591A4084183}" type="presParOf" srcId="{6F11D50C-C1B5-5F44-BA1A-C5B32E1B9CAB}" destId="{9892FD6C-D612-8647-933F-A65999AFECD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EBFB0E0-FE9F-0E46-A878-E5F8373E69E2}" type="doc">
      <dgm:prSet loTypeId="urn:microsoft.com/office/officeart/2005/8/layout/vList2" loCatId="list" qsTypeId="urn:microsoft.com/office/officeart/2005/8/quickstyle/simple1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D71D35C7-6F7E-CE48-B8C5-273C4234A6D7}">
      <dgm:prSet custT="1"/>
      <dgm:spPr/>
      <dgm:t>
        <a:bodyPr/>
        <a:lstStyle/>
        <a:p>
          <a:pPr algn="ctr"/>
          <a:r>
            <a:rPr lang="en-US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Clinical or Health Domain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F4651CF-A1D5-744C-9544-29DF8521B4BB}" type="parTrans" cxnId="{9C1D4463-E013-A24A-9D87-B22040E804DA}">
      <dgm:prSet/>
      <dgm:spPr/>
      <dgm:t>
        <a:bodyPr/>
        <a:lstStyle/>
        <a:p>
          <a:endParaRPr lang="en-US"/>
        </a:p>
      </dgm:t>
    </dgm:pt>
    <dgm:pt modelId="{9FFDF005-5F7D-E74A-88A7-D2753FABA94A}" type="sibTrans" cxnId="{9C1D4463-E013-A24A-9D87-B22040E804DA}">
      <dgm:prSet/>
      <dgm:spPr/>
      <dgm:t>
        <a:bodyPr/>
        <a:lstStyle/>
        <a:p>
          <a:endParaRPr lang="en-US"/>
        </a:p>
      </dgm:t>
    </dgm:pt>
    <dgm:pt modelId="{1CF9424B-19EB-BB49-AEFA-8384B1FDD057}" type="pres">
      <dgm:prSet presAssocID="{DEBFB0E0-FE9F-0E46-A878-E5F8373E69E2}" presName="linear" presStyleCnt="0">
        <dgm:presLayoutVars>
          <dgm:animLvl val="lvl"/>
          <dgm:resizeHandles val="exact"/>
        </dgm:presLayoutVars>
      </dgm:prSet>
      <dgm:spPr/>
    </dgm:pt>
    <dgm:pt modelId="{A7BAA388-5F7F-FC47-9FCE-10A98755454D}" type="pres">
      <dgm:prSet presAssocID="{D71D35C7-6F7E-CE48-B8C5-273C4234A6D7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87CCD003-4B6E-5C4A-B2A3-FE923512C091}" type="presOf" srcId="{D71D35C7-6F7E-CE48-B8C5-273C4234A6D7}" destId="{A7BAA388-5F7F-FC47-9FCE-10A98755454D}" srcOrd="0" destOrd="0" presId="urn:microsoft.com/office/officeart/2005/8/layout/vList2"/>
    <dgm:cxn modelId="{A848B313-1049-334A-A99A-FE6B4E4A609C}" type="presOf" srcId="{DEBFB0E0-FE9F-0E46-A878-E5F8373E69E2}" destId="{1CF9424B-19EB-BB49-AEFA-8384B1FDD057}" srcOrd="0" destOrd="0" presId="urn:microsoft.com/office/officeart/2005/8/layout/vList2"/>
    <dgm:cxn modelId="{9C1D4463-E013-A24A-9D87-B22040E804DA}" srcId="{DEBFB0E0-FE9F-0E46-A878-E5F8373E69E2}" destId="{D71D35C7-6F7E-CE48-B8C5-273C4234A6D7}" srcOrd="0" destOrd="0" parTransId="{4F4651CF-A1D5-744C-9544-29DF8521B4BB}" sibTransId="{9FFDF005-5F7D-E74A-88A7-D2753FABA94A}"/>
    <dgm:cxn modelId="{5F4BBB12-C7F9-8346-8788-2EACE4002579}" type="presParOf" srcId="{1CF9424B-19EB-BB49-AEFA-8384B1FDD057}" destId="{A7BAA388-5F7F-FC47-9FCE-10A98755454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182AF7C5-777F-F04B-900B-B5214696938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ED8C937-7A6E-874B-878F-EF91471D616C}">
      <dgm:prSet custT="1"/>
      <dgm:spPr/>
      <dgm:t>
        <a:bodyPr/>
        <a:lstStyle/>
        <a:p>
          <a:r>
            <a:rPr lang="en-US" sz="2400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Medical- </a:t>
          </a:r>
          <a:endParaRPr lang="en-US" sz="24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3FDED26C-5467-974D-96A1-3B331A7779B3}" type="parTrans" cxnId="{5C814BC0-B620-B74F-84D9-E6209EF2B734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2F7000A-B324-7641-AC34-0A5AE8E39E67}" type="sibTrans" cxnId="{5C814BC0-B620-B74F-84D9-E6209EF2B734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621FF8C-66B6-2240-89F8-125794D7B68D}">
      <dgm:prSet custT="1"/>
      <dgm:spPr/>
      <dgm:t>
        <a:bodyPr/>
        <a:lstStyle/>
        <a:p>
          <a:r>
            <a:rPr lang="en-US" sz="2400" b="0" i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Health- , Healthcare-</a:t>
          </a:r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9249416-915B-FC46-9F28-398E7D4952DE}" type="parTrans" cxnId="{53F76A2B-A716-FA4F-BE21-AD11C858FB5F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EF5E46B-29B5-A746-A315-831522379B23}" type="sibTrans" cxnId="{53F76A2B-A716-FA4F-BE21-AD11C858FB5F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361EB0B-3970-5848-8C57-1BC6E3D06AD0}">
      <dgm:prSet custT="1"/>
      <dgm:spPr/>
      <dgm:t>
        <a:bodyPr/>
        <a:lstStyle/>
        <a:p>
          <a:r>
            <a:rPr lang="en-US" sz="2400" b="0" i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Biomedical-</a:t>
          </a:r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1F0A8C0-AF5F-B44F-A82D-C3385D5EC790}" type="parTrans" cxnId="{559309C4-4DE1-D74B-A05E-29325D9854ED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F140239-791A-544A-974C-66636BA08663}" type="sibTrans" cxnId="{559309C4-4DE1-D74B-A05E-29325D9854ED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E72DC5D-E9B3-3D4F-AB2B-2A99D655AEB9}">
      <dgm:prSet custT="1"/>
      <dgm:spPr/>
      <dgm:t>
        <a:bodyPr/>
        <a:lstStyle/>
        <a:p>
          <a:r>
            <a:rPr lang="en-US" sz="2400" b="0" i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Bio-</a:t>
          </a:r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E122562B-03F5-4A42-AB97-E518AECA3E2B}" type="parTrans" cxnId="{89865F47-4B05-794F-8845-210235B90C3E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D6AED6C-CAAA-624F-81EA-8051126067DC}" type="sibTrans" cxnId="{89865F47-4B05-794F-8845-210235B90C3E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F7F69D60-8780-A641-9FF8-7DF77049843C}">
      <dgm:prSet custT="1"/>
      <dgm:spPr/>
      <dgm:t>
        <a:bodyPr/>
        <a:lstStyle/>
        <a:p>
          <a:r>
            <a:rPr lang="en-US" sz="2400" b="0" i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Clinical-</a:t>
          </a:r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4EDEFE8E-F917-2E43-B312-6587BD0F50CB}" type="parTrans" cxnId="{D73E5996-C60D-6149-862F-D6996BDF5BF0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ADCF08D6-114B-114E-B844-F01231110A34}" type="sibTrans" cxnId="{D73E5996-C60D-6149-862F-D6996BDF5BF0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1213FBD-ED0A-1648-B5C5-E9B08F045FD5}">
      <dgm:prSet custT="1"/>
      <dgm:spPr/>
      <dgm:t>
        <a:bodyPr/>
        <a:lstStyle/>
        <a:p>
          <a:r>
            <a:rPr lang="en-US" sz="2400" b="0" i="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Pediatric, dental, veterinary, nursing</a:t>
          </a:r>
          <a:endParaRPr lang="en-US" sz="24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BCD9B2DC-24A9-FA4F-AA65-1478CAD416AB}" type="parTrans" cxnId="{ADA00DF6-30F3-F04D-97ED-2D948E8799ED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F99CE5D-DDBA-A944-BDBD-4253ECBB25B9}" type="sibTrans" cxnId="{ADA00DF6-30F3-F04D-97ED-2D948E8799ED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3D01C6F-66F5-F14B-8698-1E007FC3F9A9}">
      <dgm:prSet custT="1"/>
      <dgm:spPr/>
      <dgm:t>
        <a:bodyPr/>
        <a:lstStyle/>
        <a:p>
          <a:r>
            <a:rPr lang="en-US" sz="2400" b="0" i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Translational-</a:t>
          </a:r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26A26C-DCEE-8B47-B0B0-B12E13791E5E}" type="parTrans" cxnId="{CFDF9FD0-2AE0-F645-A519-FB47F07AD390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0AAC8E1E-D404-624B-8B36-45FB3941CA55}" type="sibTrans" cxnId="{CFDF9FD0-2AE0-F645-A519-FB47F07AD390}">
      <dgm:prSet/>
      <dgm:spPr/>
      <dgm:t>
        <a:bodyPr/>
        <a:lstStyle/>
        <a:p>
          <a:endParaRPr lang="en-US" sz="24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2A6FF66A-48F1-1842-B64E-0A77A23BC74E}" type="pres">
      <dgm:prSet presAssocID="{182AF7C5-777F-F04B-900B-B52146969380}" presName="linear" presStyleCnt="0">
        <dgm:presLayoutVars>
          <dgm:animLvl val="lvl"/>
          <dgm:resizeHandles val="exact"/>
        </dgm:presLayoutVars>
      </dgm:prSet>
      <dgm:spPr/>
    </dgm:pt>
    <dgm:pt modelId="{B6F6C51B-62B7-1E44-B296-68B6F7E35E85}" type="pres">
      <dgm:prSet presAssocID="{9ED8C937-7A6E-874B-878F-EF91471D616C}" presName="parentText" presStyleLbl="node1" presStyleIdx="0" presStyleCnt="6" custLinFactNeighborX="28475" custLinFactNeighborY="-12402">
        <dgm:presLayoutVars>
          <dgm:chMax val="0"/>
          <dgm:bulletEnabled val="1"/>
        </dgm:presLayoutVars>
      </dgm:prSet>
      <dgm:spPr/>
    </dgm:pt>
    <dgm:pt modelId="{2703A82F-F399-F843-9813-F7E02AC5B9A6}" type="pres">
      <dgm:prSet presAssocID="{62F7000A-B324-7641-AC34-0A5AE8E39E67}" presName="spacer" presStyleCnt="0"/>
      <dgm:spPr/>
    </dgm:pt>
    <dgm:pt modelId="{840091A4-A7F1-354E-A343-3063E20F37A9}" type="pres">
      <dgm:prSet presAssocID="{5621FF8C-66B6-2240-89F8-125794D7B68D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F48620B-DEC4-1F4D-925A-E7B245D4FECF}" type="pres">
      <dgm:prSet presAssocID="{CEF5E46B-29B5-A746-A315-831522379B23}" presName="spacer" presStyleCnt="0"/>
      <dgm:spPr/>
    </dgm:pt>
    <dgm:pt modelId="{0714AD8E-FD44-1B44-A7D5-F3D8DBB8F482}" type="pres">
      <dgm:prSet presAssocID="{F361EB0B-3970-5848-8C57-1BC6E3D06AD0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9190D69-4B0A-D54F-9484-EDF20303E5D5}" type="pres">
      <dgm:prSet presAssocID="{2F140239-791A-544A-974C-66636BA08663}" presName="spacer" presStyleCnt="0"/>
      <dgm:spPr/>
    </dgm:pt>
    <dgm:pt modelId="{150A225C-EC87-AB47-B081-4141F3363436}" type="pres">
      <dgm:prSet presAssocID="{AE72DC5D-E9B3-3D4F-AB2B-2A99D655AEB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B5F9ECF-0C69-FA4D-A606-6DDFBBA59651}" type="pres">
      <dgm:prSet presAssocID="{0D6AED6C-CAAA-624F-81EA-8051126067DC}" presName="spacer" presStyleCnt="0"/>
      <dgm:spPr/>
    </dgm:pt>
    <dgm:pt modelId="{4B3A135C-6624-0340-85DB-96B8E4190C25}" type="pres">
      <dgm:prSet presAssocID="{F7F69D60-8780-A641-9FF8-7DF77049843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3E742DA-0487-3B41-BD9E-0A9EB7056B00}" type="pres">
      <dgm:prSet presAssocID="{F7F69D60-8780-A641-9FF8-7DF77049843C}" presName="childText" presStyleLbl="revTx" presStyleIdx="0" presStyleCnt="1">
        <dgm:presLayoutVars>
          <dgm:bulletEnabled val="1"/>
        </dgm:presLayoutVars>
      </dgm:prSet>
      <dgm:spPr/>
    </dgm:pt>
    <dgm:pt modelId="{A9922991-184E-0D41-B9C1-15358EFD6D16}" type="pres">
      <dgm:prSet presAssocID="{53D01C6F-66F5-F14B-8698-1E007FC3F9A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3F76A2B-A716-FA4F-BE21-AD11C858FB5F}" srcId="{182AF7C5-777F-F04B-900B-B52146969380}" destId="{5621FF8C-66B6-2240-89F8-125794D7B68D}" srcOrd="1" destOrd="0" parTransId="{49249416-915B-FC46-9F28-398E7D4952DE}" sibTransId="{CEF5E46B-29B5-A746-A315-831522379B23}"/>
    <dgm:cxn modelId="{89865F47-4B05-794F-8845-210235B90C3E}" srcId="{182AF7C5-777F-F04B-900B-B52146969380}" destId="{AE72DC5D-E9B3-3D4F-AB2B-2A99D655AEB9}" srcOrd="3" destOrd="0" parTransId="{E122562B-03F5-4A42-AB97-E518AECA3E2B}" sibTransId="{0D6AED6C-CAAA-624F-81EA-8051126067DC}"/>
    <dgm:cxn modelId="{76A3584E-0055-CE4C-9BDA-4611A6447F27}" type="presOf" srcId="{53D01C6F-66F5-F14B-8698-1E007FC3F9A9}" destId="{A9922991-184E-0D41-B9C1-15358EFD6D16}" srcOrd="0" destOrd="0" presId="urn:microsoft.com/office/officeart/2005/8/layout/vList2"/>
    <dgm:cxn modelId="{E63A6574-8DCA-4F4C-9C1B-03259AF2DB46}" type="presOf" srcId="{61213FBD-ED0A-1648-B5C5-E9B08F045FD5}" destId="{83E742DA-0487-3B41-BD9E-0A9EB7056B00}" srcOrd="0" destOrd="0" presId="urn:microsoft.com/office/officeart/2005/8/layout/vList2"/>
    <dgm:cxn modelId="{D73E5996-C60D-6149-862F-D6996BDF5BF0}" srcId="{182AF7C5-777F-F04B-900B-B52146969380}" destId="{F7F69D60-8780-A641-9FF8-7DF77049843C}" srcOrd="4" destOrd="0" parTransId="{4EDEFE8E-F917-2E43-B312-6587BD0F50CB}" sibTransId="{ADCF08D6-114B-114E-B844-F01231110A34}"/>
    <dgm:cxn modelId="{1665F8A7-82D8-DC4E-8321-551160AB5E44}" type="presOf" srcId="{9ED8C937-7A6E-874B-878F-EF91471D616C}" destId="{B6F6C51B-62B7-1E44-B296-68B6F7E35E85}" srcOrd="0" destOrd="0" presId="urn:microsoft.com/office/officeart/2005/8/layout/vList2"/>
    <dgm:cxn modelId="{84C3B8B9-84F7-D343-9BF7-5DB0CD0BEE00}" type="presOf" srcId="{182AF7C5-777F-F04B-900B-B52146969380}" destId="{2A6FF66A-48F1-1842-B64E-0A77A23BC74E}" srcOrd="0" destOrd="0" presId="urn:microsoft.com/office/officeart/2005/8/layout/vList2"/>
    <dgm:cxn modelId="{5C814BC0-B620-B74F-84D9-E6209EF2B734}" srcId="{182AF7C5-777F-F04B-900B-B52146969380}" destId="{9ED8C937-7A6E-874B-878F-EF91471D616C}" srcOrd="0" destOrd="0" parTransId="{3FDED26C-5467-974D-96A1-3B331A7779B3}" sibTransId="{62F7000A-B324-7641-AC34-0A5AE8E39E67}"/>
    <dgm:cxn modelId="{559309C4-4DE1-D74B-A05E-29325D9854ED}" srcId="{182AF7C5-777F-F04B-900B-B52146969380}" destId="{F361EB0B-3970-5848-8C57-1BC6E3D06AD0}" srcOrd="2" destOrd="0" parTransId="{01F0A8C0-AF5F-B44F-A82D-C3385D5EC790}" sibTransId="{2F140239-791A-544A-974C-66636BA08663}"/>
    <dgm:cxn modelId="{CFDF9FD0-2AE0-F645-A519-FB47F07AD390}" srcId="{182AF7C5-777F-F04B-900B-B52146969380}" destId="{53D01C6F-66F5-F14B-8698-1E007FC3F9A9}" srcOrd="5" destOrd="0" parTransId="{8F26A26C-DCEE-8B47-B0B0-B12E13791E5E}" sibTransId="{0AAC8E1E-D404-624B-8B36-45FB3941CA55}"/>
    <dgm:cxn modelId="{610B86D1-41F9-5C4D-80E5-D983E5241457}" type="presOf" srcId="{F361EB0B-3970-5848-8C57-1BC6E3D06AD0}" destId="{0714AD8E-FD44-1B44-A7D5-F3D8DBB8F482}" srcOrd="0" destOrd="0" presId="urn:microsoft.com/office/officeart/2005/8/layout/vList2"/>
    <dgm:cxn modelId="{A1E9BBF4-823C-C844-89CE-C56A53AC8C5B}" type="presOf" srcId="{AE72DC5D-E9B3-3D4F-AB2B-2A99D655AEB9}" destId="{150A225C-EC87-AB47-B081-4141F3363436}" srcOrd="0" destOrd="0" presId="urn:microsoft.com/office/officeart/2005/8/layout/vList2"/>
    <dgm:cxn modelId="{ADA00DF6-30F3-F04D-97ED-2D948E8799ED}" srcId="{F7F69D60-8780-A641-9FF8-7DF77049843C}" destId="{61213FBD-ED0A-1648-B5C5-E9B08F045FD5}" srcOrd="0" destOrd="0" parTransId="{BCD9B2DC-24A9-FA4F-AA65-1478CAD416AB}" sibTransId="{0F99CE5D-DDBA-A944-BDBD-4253ECBB25B9}"/>
    <dgm:cxn modelId="{591F9AF9-213F-E743-8E67-C4F6DA2B4A0E}" type="presOf" srcId="{F7F69D60-8780-A641-9FF8-7DF77049843C}" destId="{4B3A135C-6624-0340-85DB-96B8E4190C25}" srcOrd="0" destOrd="0" presId="urn:microsoft.com/office/officeart/2005/8/layout/vList2"/>
    <dgm:cxn modelId="{705423FC-DFEC-B843-8568-385309F31FD1}" type="presOf" srcId="{5621FF8C-66B6-2240-89F8-125794D7B68D}" destId="{840091A4-A7F1-354E-A343-3063E20F37A9}" srcOrd="0" destOrd="0" presId="urn:microsoft.com/office/officeart/2005/8/layout/vList2"/>
    <dgm:cxn modelId="{5AE43136-6779-4746-9599-56C0E70225AB}" type="presParOf" srcId="{2A6FF66A-48F1-1842-B64E-0A77A23BC74E}" destId="{B6F6C51B-62B7-1E44-B296-68B6F7E35E85}" srcOrd="0" destOrd="0" presId="urn:microsoft.com/office/officeart/2005/8/layout/vList2"/>
    <dgm:cxn modelId="{D26A2828-D5F7-7541-BDD8-659EF4EB9050}" type="presParOf" srcId="{2A6FF66A-48F1-1842-B64E-0A77A23BC74E}" destId="{2703A82F-F399-F843-9813-F7E02AC5B9A6}" srcOrd="1" destOrd="0" presId="urn:microsoft.com/office/officeart/2005/8/layout/vList2"/>
    <dgm:cxn modelId="{CE165156-E0F1-F744-BDBA-9F2BBD6EABAA}" type="presParOf" srcId="{2A6FF66A-48F1-1842-B64E-0A77A23BC74E}" destId="{840091A4-A7F1-354E-A343-3063E20F37A9}" srcOrd="2" destOrd="0" presId="urn:microsoft.com/office/officeart/2005/8/layout/vList2"/>
    <dgm:cxn modelId="{5B950557-F089-2D46-9A2D-CAA821842E7C}" type="presParOf" srcId="{2A6FF66A-48F1-1842-B64E-0A77A23BC74E}" destId="{DF48620B-DEC4-1F4D-925A-E7B245D4FECF}" srcOrd="3" destOrd="0" presId="urn:microsoft.com/office/officeart/2005/8/layout/vList2"/>
    <dgm:cxn modelId="{231A591B-45EE-094C-9527-5EB40C59E5DA}" type="presParOf" srcId="{2A6FF66A-48F1-1842-B64E-0A77A23BC74E}" destId="{0714AD8E-FD44-1B44-A7D5-F3D8DBB8F482}" srcOrd="4" destOrd="0" presId="urn:microsoft.com/office/officeart/2005/8/layout/vList2"/>
    <dgm:cxn modelId="{976650B6-0117-4B4E-938C-2F7819D8F90E}" type="presParOf" srcId="{2A6FF66A-48F1-1842-B64E-0A77A23BC74E}" destId="{D9190D69-4B0A-D54F-9484-EDF20303E5D5}" srcOrd="5" destOrd="0" presId="urn:microsoft.com/office/officeart/2005/8/layout/vList2"/>
    <dgm:cxn modelId="{AA123FBA-A022-9E4F-A595-16F60DE1EBEC}" type="presParOf" srcId="{2A6FF66A-48F1-1842-B64E-0A77A23BC74E}" destId="{150A225C-EC87-AB47-B081-4141F3363436}" srcOrd="6" destOrd="0" presId="urn:microsoft.com/office/officeart/2005/8/layout/vList2"/>
    <dgm:cxn modelId="{926FD949-D7AE-8049-97C2-A17CEC1789B8}" type="presParOf" srcId="{2A6FF66A-48F1-1842-B64E-0A77A23BC74E}" destId="{1B5F9ECF-0C69-FA4D-A606-6DDFBBA59651}" srcOrd="7" destOrd="0" presId="urn:microsoft.com/office/officeart/2005/8/layout/vList2"/>
    <dgm:cxn modelId="{01B0F965-5CBC-714F-B7D5-EEF28560FFD9}" type="presParOf" srcId="{2A6FF66A-48F1-1842-B64E-0A77A23BC74E}" destId="{4B3A135C-6624-0340-85DB-96B8E4190C25}" srcOrd="8" destOrd="0" presId="urn:microsoft.com/office/officeart/2005/8/layout/vList2"/>
    <dgm:cxn modelId="{8D797DDA-1745-AD40-A9BD-77D5A4763080}" type="presParOf" srcId="{2A6FF66A-48F1-1842-B64E-0A77A23BC74E}" destId="{83E742DA-0487-3B41-BD9E-0A9EB7056B00}" srcOrd="9" destOrd="0" presId="urn:microsoft.com/office/officeart/2005/8/layout/vList2"/>
    <dgm:cxn modelId="{0C5BD0C8-3215-1A4E-9408-9E10214DE306}" type="presParOf" srcId="{2A6FF66A-48F1-1842-B64E-0A77A23BC74E}" destId="{A9922991-184E-0D41-B9C1-15358EFD6D1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4F76B44-1BE0-4BEE-A3B1-904F66C11616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26BFDC3-3221-47C2-A3F6-986B8C85BABF}">
      <dgm:prSet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Reducing Human/Medical Errors</a:t>
          </a:r>
        </a:p>
      </dgm:t>
    </dgm:pt>
    <dgm:pt modelId="{902156C9-E214-4095-AA08-A94FDB7611BE}" type="parTrans" cxnId="{A58BECD4-6441-4E62-B429-35B9150B269C}">
      <dgm:prSet/>
      <dgm:spPr/>
      <dgm:t>
        <a:bodyPr/>
        <a:lstStyle/>
        <a:p>
          <a:endParaRPr lang="en-US"/>
        </a:p>
      </dgm:t>
    </dgm:pt>
    <dgm:pt modelId="{18F40289-BA22-4D85-88D4-35CB41E03FB6}" type="sibTrans" cxnId="{A58BECD4-6441-4E62-B429-35B9150B269C}">
      <dgm:prSet/>
      <dgm:spPr/>
      <dgm:t>
        <a:bodyPr/>
        <a:lstStyle/>
        <a:p>
          <a:endParaRPr lang="en-US"/>
        </a:p>
      </dgm:t>
    </dgm:pt>
    <dgm:pt modelId="{7B77496E-9075-4D97-94C0-9E28AAA39646}">
      <dgm:prSet custT="1"/>
      <dgm:spPr/>
      <dgm:t>
        <a:bodyPr/>
        <a:lstStyle/>
        <a:p>
          <a:r>
            <a:rPr lang="en-US" sz="24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Optimizing Healthcare</a:t>
          </a:r>
        </a:p>
      </dgm:t>
    </dgm:pt>
    <dgm:pt modelId="{D6DE65C6-B5A6-47A9-B1CA-09F2B49138C9}" type="parTrans" cxnId="{C26F035A-389D-4D2D-934F-220DD27F7CAD}">
      <dgm:prSet/>
      <dgm:spPr/>
      <dgm:t>
        <a:bodyPr/>
        <a:lstStyle/>
        <a:p>
          <a:endParaRPr lang="en-US"/>
        </a:p>
      </dgm:t>
    </dgm:pt>
    <dgm:pt modelId="{8B81EC39-8F4F-460C-B0FF-52DA38C0863B}" type="sibTrans" cxnId="{C26F035A-389D-4D2D-934F-220DD27F7CAD}">
      <dgm:prSet/>
      <dgm:spPr/>
      <dgm:t>
        <a:bodyPr/>
        <a:lstStyle/>
        <a:p>
          <a:endParaRPr lang="en-US"/>
        </a:p>
      </dgm:t>
    </dgm:pt>
    <dgm:pt modelId="{A874C5C0-678F-4596-8A9F-0E71EA2DEFBD}" type="pres">
      <dgm:prSet presAssocID="{94F76B44-1BE0-4BEE-A3B1-904F66C11616}" presName="root" presStyleCnt="0">
        <dgm:presLayoutVars>
          <dgm:dir/>
          <dgm:resizeHandles val="exact"/>
        </dgm:presLayoutVars>
      </dgm:prSet>
      <dgm:spPr/>
    </dgm:pt>
    <dgm:pt modelId="{FF3366C0-0248-4C9E-9AEF-3B84689001B0}" type="pres">
      <dgm:prSet presAssocID="{726BFDC3-3221-47C2-A3F6-986B8C85BABF}" presName="compNode" presStyleCnt="0"/>
      <dgm:spPr/>
    </dgm:pt>
    <dgm:pt modelId="{A7753FB1-9088-4C4F-9604-57EA31C22003}" type="pres">
      <dgm:prSet presAssocID="{726BFDC3-3221-47C2-A3F6-986B8C85BABF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2789537-676F-4EAB-9445-0EF5AD664C6A}" type="pres">
      <dgm:prSet presAssocID="{726BFDC3-3221-47C2-A3F6-986B8C85BABF}" presName="spaceRect" presStyleCnt="0"/>
      <dgm:spPr/>
    </dgm:pt>
    <dgm:pt modelId="{F99C317E-9E20-45E0-96C1-70FEA2DF5299}" type="pres">
      <dgm:prSet presAssocID="{726BFDC3-3221-47C2-A3F6-986B8C85BABF}" presName="textRect" presStyleLbl="revTx" presStyleIdx="0" presStyleCnt="2">
        <dgm:presLayoutVars>
          <dgm:chMax val="1"/>
          <dgm:chPref val="1"/>
        </dgm:presLayoutVars>
      </dgm:prSet>
      <dgm:spPr/>
    </dgm:pt>
    <dgm:pt modelId="{F61B6380-D0B9-40E9-8D2C-8181AD8FE4B0}" type="pres">
      <dgm:prSet presAssocID="{18F40289-BA22-4D85-88D4-35CB41E03FB6}" presName="sibTrans" presStyleCnt="0"/>
      <dgm:spPr/>
    </dgm:pt>
    <dgm:pt modelId="{5CF07FF8-8BCA-466B-A86F-3C24E5B4CEB1}" type="pres">
      <dgm:prSet presAssocID="{7B77496E-9075-4D97-94C0-9E28AAA39646}" presName="compNode" presStyleCnt="0"/>
      <dgm:spPr/>
    </dgm:pt>
    <dgm:pt modelId="{F1F17486-45FB-45C9-B9E1-CD3391CFFD0E}" type="pres">
      <dgm:prSet presAssocID="{7B77496E-9075-4D97-94C0-9E28AAA396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79770C-E1DA-4027-8EF7-23A308C1D6FE}" type="pres">
      <dgm:prSet presAssocID="{7B77496E-9075-4D97-94C0-9E28AAA39646}" presName="spaceRect" presStyleCnt="0"/>
      <dgm:spPr/>
    </dgm:pt>
    <dgm:pt modelId="{3799AD91-FD76-44A9-BC31-D252341ED8AA}" type="pres">
      <dgm:prSet presAssocID="{7B77496E-9075-4D97-94C0-9E28AAA39646}" presName="textRect" presStyleLbl="revTx" presStyleIdx="1" presStyleCnt="2" custScaleX="117500">
        <dgm:presLayoutVars>
          <dgm:chMax val="1"/>
          <dgm:chPref val="1"/>
        </dgm:presLayoutVars>
      </dgm:prSet>
      <dgm:spPr/>
    </dgm:pt>
  </dgm:ptLst>
  <dgm:cxnLst>
    <dgm:cxn modelId="{C26F035A-389D-4D2D-934F-220DD27F7CAD}" srcId="{94F76B44-1BE0-4BEE-A3B1-904F66C11616}" destId="{7B77496E-9075-4D97-94C0-9E28AAA39646}" srcOrd="1" destOrd="0" parTransId="{D6DE65C6-B5A6-47A9-B1CA-09F2B49138C9}" sibTransId="{8B81EC39-8F4F-460C-B0FF-52DA38C0863B}"/>
    <dgm:cxn modelId="{CE1E5A67-8F83-4B39-AC18-E8643E4E5F3F}" type="presOf" srcId="{94F76B44-1BE0-4BEE-A3B1-904F66C11616}" destId="{A874C5C0-678F-4596-8A9F-0E71EA2DEFBD}" srcOrd="0" destOrd="0" presId="urn:microsoft.com/office/officeart/2018/2/layout/IconLabelList"/>
    <dgm:cxn modelId="{5D79566E-47C9-46CF-9FDB-BF9C05348895}" type="presOf" srcId="{7B77496E-9075-4D97-94C0-9E28AAA39646}" destId="{3799AD91-FD76-44A9-BC31-D252341ED8AA}" srcOrd="0" destOrd="0" presId="urn:microsoft.com/office/officeart/2018/2/layout/IconLabelList"/>
    <dgm:cxn modelId="{FB58579B-FF30-4252-A1BB-2008CD43862A}" type="presOf" srcId="{726BFDC3-3221-47C2-A3F6-986B8C85BABF}" destId="{F99C317E-9E20-45E0-96C1-70FEA2DF5299}" srcOrd="0" destOrd="0" presId="urn:microsoft.com/office/officeart/2018/2/layout/IconLabelList"/>
    <dgm:cxn modelId="{A58BECD4-6441-4E62-B429-35B9150B269C}" srcId="{94F76B44-1BE0-4BEE-A3B1-904F66C11616}" destId="{726BFDC3-3221-47C2-A3F6-986B8C85BABF}" srcOrd="0" destOrd="0" parTransId="{902156C9-E214-4095-AA08-A94FDB7611BE}" sibTransId="{18F40289-BA22-4D85-88D4-35CB41E03FB6}"/>
    <dgm:cxn modelId="{072DAC9D-2120-4337-A057-54A825E623C7}" type="presParOf" srcId="{A874C5C0-678F-4596-8A9F-0E71EA2DEFBD}" destId="{FF3366C0-0248-4C9E-9AEF-3B84689001B0}" srcOrd="0" destOrd="0" presId="urn:microsoft.com/office/officeart/2018/2/layout/IconLabelList"/>
    <dgm:cxn modelId="{9B9D8363-7C94-458F-AD01-B01DD36270CD}" type="presParOf" srcId="{FF3366C0-0248-4C9E-9AEF-3B84689001B0}" destId="{A7753FB1-9088-4C4F-9604-57EA31C22003}" srcOrd="0" destOrd="0" presId="urn:microsoft.com/office/officeart/2018/2/layout/IconLabelList"/>
    <dgm:cxn modelId="{CC8A5F6D-0366-439C-A94E-145EB6F2EAC9}" type="presParOf" srcId="{FF3366C0-0248-4C9E-9AEF-3B84689001B0}" destId="{32789537-676F-4EAB-9445-0EF5AD664C6A}" srcOrd="1" destOrd="0" presId="urn:microsoft.com/office/officeart/2018/2/layout/IconLabelList"/>
    <dgm:cxn modelId="{E619ED39-387E-4978-A8A4-7D3F080575B5}" type="presParOf" srcId="{FF3366C0-0248-4C9E-9AEF-3B84689001B0}" destId="{F99C317E-9E20-45E0-96C1-70FEA2DF5299}" srcOrd="2" destOrd="0" presId="urn:microsoft.com/office/officeart/2018/2/layout/IconLabelList"/>
    <dgm:cxn modelId="{A8E6E3A9-EF4F-4BAF-8B43-3DCD4A22C94F}" type="presParOf" srcId="{A874C5C0-678F-4596-8A9F-0E71EA2DEFBD}" destId="{F61B6380-D0B9-40E9-8D2C-8181AD8FE4B0}" srcOrd="1" destOrd="0" presId="urn:microsoft.com/office/officeart/2018/2/layout/IconLabelList"/>
    <dgm:cxn modelId="{9E2FF999-1BD2-428A-ADF4-5FC4F8A8A893}" type="presParOf" srcId="{A874C5C0-678F-4596-8A9F-0E71EA2DEFBD}" destId="{5CF07FF8-8BCA-466B-A86F-3C24E5B4CEB1}" srcOrd="2" destOrd="0" presId="urn:microsoft.com/office/officeart/2018/2/layout/IconLabelList"/>
    <dgm:cxn modelId="{6994B1D2-6BB7-471B-9925-23FE082E3BD4}" type="presParOf" srcId="{5CF07FF8-8BCA-466B-A86F-3C24E5B4CEB1}" destId="{F1F17486-45FB-45C9-B9E1-CD3391CFFD0E}" srcOrd="0" destOrd="0" presId="urn:microsoft.com/office/officeart/2018/2/layout/IconLabelList"/>
    <dgm:cxn modelId="{035E9BC9-1357-4446-84D0-BA207C51B760}" type="presParOf" srcId="{5CF07FF8-8BCA-466B-A86F-3C24E5B4CEB1}" destId="{7D79770C-E1DA-4027-8EF7-23A308C1D6FE}" srcOrd="1" destOrd="0" presId="urn:microsoft.com/office/officeart/2018/2/layout/IconLabelList"/>
    <dgm:cxn modelId="{A89858CD-9443-4226-83E2-245ED6EDB54A}" type="presParOf" srcId="{5CF07FF8-8BCA-466B-A86F-3C24E5B4CEB1}" destId="{3799AD91-FD76-44A9-BC31-D252341ED8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CA1B313-D1B4-2D4B-8723-112E0247F569}" type="doc">
      <dgm:prSet loTypeId="urn:microsoft.com/office/officeart/2005/8/layout/default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FD617E-E048-7441-89C7-DD1BE700D6E7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Standardization</a:t>
          </a:r>
        </a:p>
      </dgm:t>
    </dgm:pt>
    <dgm:pt modelId="{C2B78D62-FCC9-E24C-8BCA-9D841DC5EB2B}" type="parTrans" cxnId="{A5127359-785B-1846-9BA0-FA4996645DA2}">
      <dgm:prSet/>
      <dgm:spPr/>
      <dgm:t>
        <a:bodyPr/>
        <a:lstStyle/>
        <a:p>
          <a:endParaRPr lang="en-US"/>
        </a:p>
      </dgm:t>
    </dgm:pt>
    <dgm:pt modelId="{AAC4BC4C-3B86-764F-94F3-7594B0920A43}" type="sibTrans" cxnId="{A5127359-785B-1846-9BA0-FA4996645DA2}">
      <dgm:prSet/>
      <dgm:spPr/>
      <dgm:t>
        <a:bodyPr/>
        <a:lstStyle/>
        <a:p>
          <a:endParaRPr lang="en-US"/>
        </a:p>
      </dgm:t>
    </dgm:pt>
    <dgm:pt modelId="{5947F3CC-8A3E-B745-ABAD-93DF3FBB46AC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Hierarchies</a:t>
          </a:r>
        </a:p>
      </dgm:t>
    </dgm:pt>
    <dgm:pt modelId="{55DACEB7-845D-6844-8B70-0FC78D8FC009}" type="parTrans" cxnId="{BE9E29CF-531B-8C40-BCEE-771AC849E8EE}">
      <dgm:prSet/>
      <dgm:spPr/>
      <dgm:t>
        <a:bodyPr/>
        <a:lstStyle/>
        <a:p>
          <a:endParaRPr lang="en-US"/>
        </a:p>
      </dgm:t>
    </dgm:pt>
    <dgm:pt modelId="{7C603D63-F6B6-6342-8AC7-C700236E41E4}" type="sibTrans" cxnId="{BE9E29CF-531B-8C40-BCEE-771AC849E8EE}">
      <dgm:prSet/>
      <dgm:spPr/>
      <dgm:t>
        <a:bodyPr/>
        <a:lstStyle/>
        <a:p>
          <a:endParaRPr lang="en-US"/>
        </a:p>
      </dgm:t>
    </dgm:pt>
    <dgm:pt modelId="{40B0567C-ACEA-3C45-938E-FCADC62EDCF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 Oriented Approaches</a:t>
          </a:r>
        </a:p>
      </dgm:t>
    </dgm:pt>
    <dgm:pt modelId="{291AAF7D-DD14-5B4E-B1D2-3FF172ECD578}" type="parTrans" cxnId="{22FE6E69-1380-5445-8872-2005A0FC1A42}">
      <dgm:prSet/>
      <dgm:spPr/>
      <dgm:t>
        <a:bodyPr/>
        <a:lstStyle/>
        <a:p>
          <a:endParaRPr lang="en-US"/>
        </a:p>
      </dgm:t>
    </dgm:pt>
    <dgm:pt modelId="{1A3DB143-DF1F-9245-B7BC-E2C702903D0A}" type="sibTrans" cxnId="{22FE6E69-1380-5445-8872-2005A0FC1A42}">
      <dgm:prSet/>
      <dgm:spPr/>
      <dgm:t>
        <a:bodyPr/>
        <a:lstStyle/>
        <a:p>
          <a:endParaRPr lang="en-US"/>
        </a:p>
      </dgm:t>
    </dgm:pt>
    <dgm:pt modelId="{4970751F-86D9-2B4A-A4A8-1164E8DCC5E7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Probabilistic/Fuzzy Thinking</a:t>
          </a:r>
        </a:p>
      </dgm:t>
    </dgm:pt>
    <dgm:pt modelId="{B766B0A7-C628-034C-9880-1972E1CFC451}" type="parTrans" cxnId="{044F1668-CAE0-0343-99F5-ECB6BAC6E193}">
      <dgm:prSet/>
      <dgm:spPr/>
      <dgm:t>
        <a:bodyPr/>
        <a:lstStyle/>
        <a:p>
          <a:endParaRPr lang="en-US"/>
        </a:p>
      </dgm:t>
    </dgm:pt>
    <dgm:pt modelId="{E174182E-A1A6-E44A-804E-8E9256EAF095}" type="sibTrans" cxnId="{044F1668-CAE0-0343-99F5-ECB6BAC6E193}">
      <dgm:prSet/>
      <dgm:spPr/>
      <dgm:t>
        <a:bodyPr/>
        <a:lstStyle/>
        <a:p>
          <a:endParaRPr lang="en-US"/>
        </a:p>
      </dgm:t>
    </dgm:pt>
    <dgm:pt modelId="{377EA461-8EAD-3147-AED4-01F15D9FCF99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Integration/Synthesis</a:t>
          </a:r>
        </a:p>
      </dgm:t>
    </dgm:pt>
    <dgm:pt modelId="{77ABF2DF-B4C7-AD49-A6DC-37AB7B3A3B2B}" type="parTrans" cxnId="{4140642C-2A72-A64E-BAA7-7501B52279D3}">
      <dgm:prSet/>
      <dgm:spPr/>
      <dgm:t>
        <a:bodyPr/>
        <a:lstStyle/>
        <a:p>
          <a:endParaRPr lang="en-US"/>
        </a:p>
      </dgm:t>
    </dgm:pt>
    <dgm:pt modelId="{E895309E-5BE8-644E-B3EE-1DAE9118C67F}" type="sibTrans" cxnId="{4140642C-2A72-A64E-BAA7-7501B52279D3}">
      <dgm:prSet/>
      <dgm:spPr/>
      <dgm:t>
        <a:bodyPr/>
        <a:lstStyle/>
        <a:p>
          <a:endParaRPr lang="en-US"/>
        </a:p>
      </dgm:t>
    </dgm:pt>
    <dgm:pt modelId="{5F0BC65B-FCFC-A14E-B4CB-4A50D1260BFD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Interaction/Networks</a:t>
          </a:r>
        </a:p>
      </dgm:t>
    </dgm:pt>
    <dgm:pt modelId="{7BF0D649-AE95-5A41-BCCC-D5CB104B7E32}" type="parTrans" cxnId="{D79829B2-9BB9-A348-B5EA-9AD1A335B24F}">
      <dgm:prSet/>
      <dgm:spPr/>
      <dgm:t>
        <a:bodyPr/>
        <a:lstStyle/>
        <a:p>
          <a:endParaRPr lang="en-US"/>
        </a:p>
      </dgm:t>
    </dgm:pt>
    <dgm:pt modelId="{8C857D4C-C4D2-1D45-A714-B94872C070F7}" type="sibTrans" cxnId="{D79829B2-9BB9-A348-B5EA-9AD1A335B24F}">
      <dgm:prSet/>
      <dgm:spPr/>
      <dgm:t>
        <a:bodyPr/>
        <a:lstStyle/>
        <a:p>
          <a:endParaRPr lang="en-US"/>
        </a:p>
      </dgm:t>
    </dgm:pt>
    <dgm:pt modelId="{D1ABAB03-D344-8645-BCE6-66F6619F5570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Interfaces</a:t>
          </a:r>
        </a:p>
      </dgm:t>
    </dgm:pt>
    <dgm:pt modelId="{15827DC1-C442-1549-BB14-6B507DC29474}" type="parTrans" cxnId="{B7431297-85D2-414E-8F74-E499F46ADB91}">
      <dgm:prSet/>
      <dgm:spPr/>
      <dgm:t>
        <a:bodyPr/>
        <a:lstStyle/>
        <a:p>
          <a:endParaRPr lang="en-US"/>
        </a:p>
      </dgm:t>
    </dgm:pt>
    <dgm:pt modelId="{AE844774-F29B-D84B-B5F4-C4AC563FA480}" type="sibTrans" cxnId="{B7431297-85D2-414E-8F74-E499F46ADB91}">
      <dgm:prSet/>
      <dgm:spPr/>
      <dgm:t>
        <a:bodyPr/>
        <a:lstStyle/>
        <a:p>
          <a:endParaRPr lang="en-US"/>
        </a:p>
      </dgm:t>
    </dgm:pt>
    <dgm:pt modelId="{5B4EA9BA-E5C6-3D4C-A377-447A9141F978}" type="pres">
      <dgm:prSet presAssocID="{3CA1B313-D1B4-2D4B-8723-112E0247F569}" presName="diagram" presStyleCnt="0">
        <dgm:presLayoutVars>
          <dgm:dir/>
          <dgm:resizeHandles val="exact"/>
        </dgm:presLayoutVars>
      </dgm:prSet>
      <dgm:spPr/>
    </dgm:pt>
    <dgm:pt modelId="{7C1CBAC9-C72B-ED42-AC13-B882173550A5}" type="pres">
      <dgm:prSet presAssocID="{AFFD617E-E048-7441-89C7-DD1BE700D6E7}" presName="node" presStyleLbl="node1" presStyleIdx="0" presStyleCnt="7">
        <dgm:presLayoutVars>
          <dgm:bulletEnabled val="1"/>
        </dgm:presLayoutVars>
      </dgm:prSet>
      <dgm:spPr/>
    </dgm:pt>
    <dgm:pt modelId="{130276E2-4B0B-3842-9612-3BE123A06A92}" type="pres">
      <dgm:prSet presAssocID="{AAC4BC4C-3B86-764F-94F3-7594B0920A43}" presName="sibTrans" presStyleCnt="0"/>
      <dgm:spPr/>
    </dgm:pt>
    <dgm:pt modelId="{B54312E9-BCFE-8044-AE9F-16BCB44CF76A}" type="pres">
      <dgm:prSet presAssocID="{5947F3CC-8A3E-B745-ABAD-93DF3FBB46AC}" presName="node" presStyleLbl="node1" presStyleIdx="1" presStyleCnt="7">
        <dgm:presLayoutVars>
          <dgm:bulletEnabled val="1"/>
        </dgm:presLayoutVars>
      </dgm:prSet>
      <dgm:spPr/>
    </dgm:pt>
    <dgm:pt modelId="{604C9ED0-ED28-F54E-A8EC-DD82AEC19B24}" type="pres">
      <dgm:prSet presAssocID="{7C603D63-F6B6-6342-8AC7-C700236E41E4}" presName="sibTrans" presStyleCnt="0"/>
      <dgm:spPr/>
    </dgm:pt>
    <dgm:pt modelId="{A6308243-4B92-AB40-82AF-B8D8ED219EF9}" type="pres">
      <dgm:prSet presAssocID="{40B0567C-ACEA-3C45-938E-FCADC62EDCF8}" presName="node" presStyleLbl="node1" presStyleIdx="2" presStyleCnt="7">
        <dgm:presLayoutVars>
          <dgm:bulletEnabled val="1"/>
        </dgm:presLayoutVars>
      </dgm:prSet>
      <dgm:spPr/>
    </dgm:pt>
    <dgm:pt modelId="{44205562-D8D1-0B47-B6DD-E9935F259117}" type="pres">
      <dgm:prSet presAssocID="{1A3DB143-DF1F-9245-B7BC-E2C702903D0A}" presName="sibTrans" presStyleCnt="0"/>
      <dgm:spPr/>
    </dgm:pt>
    <dgm:pt modelId="{A3929D59-9BD8-2045-9B03-02AB8068E6C9}" type="pres">
      <dgm:prSet presAssocID="{4970751F-86D9-2B4A-A4A8-1164E8DCC5E7}" presName="node" presStyleLbl="node1" presStyleIdx="3" presStyleCnt="7">
        <dgm:presLayoutVars>
          <dgm:bulletEnabled val="1"/>
        </dgm:presLayoutVars>
      </dgm:prSet>
      <dgm:spPr/>
    </dgm:pt>
    <dgm:pt modelId="{C934E93F-210E-D14C-9AFA-CCA9EC9519F2}" type="pres">
      <dgm:prSet presAssocID="{E174182E-A1A6-E44A-804E-8E9256EAF095}" presName="sibTrans" presStyleCnt="0"/>
      <dgm:spPr/>
    </dgm:pt>
    <dgm:pt modelId="{48F78EE8-6644-554E-BBBA-B2492EAC3AD2}" type="pres">
      <dgm:prSet presAssocID="{377EA461-8EAD-3147-AED4-01F15D9FCF99}" presName="node" presStyleLbl="node1" presStyleIdx="4" presStyleCnt="7">
        <dgm:presLayoutVars>
          <dgm:bulletEnabled val="1"/>
        </dgm:presLayoutVars>
      </dgm:prSet>
      <dgm:spPr/>
    </dgm:pt>
    <dgm:pt modelId="{465CEF40-A0A2-EF4F-AC65-8DC43118DD84}" type="pres">
      <dgm:prSet presAssocID="{E895309E-5BE8-644E-B3EE-1DAE9118C67F}" presName="sibTrans" presStyleCnt="0"/>
      <dgm:spPr/>
    </dgm:pt>
    <dgm:pt modelId="{6E7E54A2-C140-F846-A486-43E53FA2FC74}" type="pres">
      <dgm:prSet presAssocID="{5F0BC65B-FCFC-A14E-B4CB-4A50D1260BFD}" presName="node" presStyleLbl="node1" presStyleIdx="5" presStyleCnt="7">
        <dgm:presLayoutVars>
          <dgm:bulletEnabled val="1"/>
        </dgm:presLayoutVars>
      </dgm:prSet>
      <dgm:spPr/>
    </dgm:pt>
    <dgm:pt modelId="{0264A6CE-032E-5D4A-9456-A28B604825F6}" type="pres">
      <dgm:prSet presAssocID="{8C857D4C-C4D2-1D45-A714-B94872C070F7}" presName="sibTrans" presStyleCnt="0"/>
      <dgm:spPr/>
    </dgm:pt>
    <dgm:pt modelId="{BCFBB7BD-B458-F449-A1F1-F3764E438838}" type="pres">
      <dgm:prSet presAssocID="{D1ABAB03-D344-8645-BCE6-66F6619F5570}" presName="node" presStyleLbl="node1" presStyleIdx="6" presStyleCnt="7">
        <dgm:presLayoutVars>
          <dgm:bulletEnabled val="1"/>
        </dgm:presLayoutVars>
      </dgm:prSet>
      <dgm:spPr/>
    </dgm:pt>
  </dgm:ptLst>
  <dgm:cxnLst>
    <dgm:cxn modelId="{4065A518-1C44-524A-977C-D0EC93592A51}" type="presOf" srcId="{3CA1B313-D1B4-2D4B-8723-112E0247F569}" destId="{5B4EA9BA-E5C6-3D4C-A377-447A9141F978}" srcOrd="0" destOrd="0" presId="urn:microsoft.com/office/officeart/2005/8/layout/default"/>
    <dgm:cxn modelId="{A7E3B321-3BFF-3446-8FF1-759CB61DDD0E}" type="presOf" srcId="{5F0BC65B-FCFC-A14E-B4CB-4A50D1260BFD}" destId="{6E7E54A2-C140-F846-A486-43E53FA2FC74}" srcOrd="0" destOrd="0" presId="urn:microsoft.com/office/officeart/2005/8/layout/default"/>
    <dgm:cxn modelId="{4140642C-2A72-A64E-BAA7-7501B52279D3}" srcId="{3CA1B313-D1B4-2D4B-8723-112E0247F569}" destId="{377EA461-8EAD-3147-AED4-01F15D9FCF99}" srcOrd="4" destOrd="0" parTransId="{77ABF2DF-B4C7-AD49-A6DC-37AB7B3A3B2B}" sibTransId="{E895309E-5BE8-644E-B3EE-1DAE9118C67F}"/>
    <dgm:cxn modelId="{4D6CDF45-4035-8C48-98FA-41397AFC5B6F}" type="presOf" srcId="{5947F3CC-8A3E-B745-ABAD-93DF3FBB46AC}" destId="{B54312E9-BCFE-8044-AE9F-16BCB44CF76A}" srcOrd="0" destOrd="0" presId="urn:microsoft.com/office/officeart/2005/8/layout/default"/>
    <dgm:cxn modelId="{A5127359-785B-1846-9BA0-FA4996645DA2}" srcId="{3CA1B313-D1B4-2D4B-8723-112E0247F569}" destId="{AFFD617E-E048-7441-89C7-DD1BE700D6E7}" srcOrd="0" destOrd="0" parTransId="{C2B78D62-FCC9-E24C-8BCA-9D841DC5EB2B}" sibTransId="{AAC4BC4C-3B86-764F-94F3-7594B0920A43}"/>
    <dgm:cxn modelId="{044F1668-CAE0-0343-99F5-ECB6BAC6E193}" srcId="{3CA1B313-D1B4-2D4B-8723-112E0247F569}" destId="{4970751F-86D9-2B4A-A4A8-1164E8DCC5E7}" srcOrd="3" destOrd="0" parTransId="{B766B0A7-C628-034C-9880-1972E1CFC451}" sibTransId="{E174182E-A1A6-E44A-804E-8E9256EAF095}"/>
    <dgm:cxn modelId="{22FE6E69-1380-5445-8872-2005A0FC1A42}" srcId="{3CA1B313-D1B4-2D4B-8723-112E0247F569}" destId="{40B0567C-ACEA-3C45-938E-FCADC62EDCF8}" srcOrd="2" destOrd="0" parTransId="{291AAF7D-DD14-5B4E-B1D2-3FF172ECD578}" sibTransId="{1A3DB143-DF1F-9245-B7BC-E2C702903D0A}"/>
    <dgm:cxn modelId="{B7431297-85D2-414E-8F74-E499F46ADB91}" srcId="{3CA1B313-D1B4-2D4B-8723-112E0247F569}" destId="{D1ABAB03-D344-8645-BCE6-66F6619F5570}" srcOrd="6" destOrd="0" parTransId="{15827DC1-C442-1549-BB14-6B507DC29474}" sibTransId="{AE844774-F29B-D84B-B5F4-C4AC563FA480}"/>
    <dgm:cxn modelId="{87AF4EA7-E99E-1545-949A-80F2659BA6BF}" type="presOf" srcId="{40B0567C-ACEA-3C45-938E-FCADC62EDCF8}" destId="{A6308243-4B92-AB40-82AF-B8D8ED219EF9}" srcOrd="0" destOrd="0" presId="urn:microsoft.com/office/officeart/2005/8/layout/default"/>
    <dgm:cxn modelId="{D79829B2-9BB9-A348-B5EA-9AD1A335B24F}" srcId="{3CA1B313-D1B4-2D4B-8723-112E0247F569}" destId="{5F0BC65B-FCFC-A14E-B4CB-4A50D1260BFD}" srcOrd="5" destOrd="0" parTransId="{7BF0D649-AE95-5A41-BCCC-D5CB104B7E32}" sibTransId="{8C857D4C-C4D2-1D45-A714-B94872C070F7}"/>
    <dgm:cxn modelId="{D4ABD3CD-0D37-444C-A0DA-E9105B0605E6}" type="presOf" srcId="{377EA461-8EAD-3147-AED4-01F15D9FCF99}" destId="{48F78EE8-6644-554E-BBBA-B2492EAC3AD2}" srcOrd="0" destOrd="0" presId="urn:microsoft.com/office/officeart/2005/8/layout/default"/>
    <dgm:cxn modelId="{BE9E29CF-531B-8C40-BCEE-771AC849E8EE}" srcId="{3CA1B313-D1B4-2D4B-8723-112E0247F569}" destId="{5947F3CC-8A3E-B745-ABAD-93DF3FBB46AC}" srcOrd="1" destOrd="0" parTransId="{55DACEB7-845D-6844-8B70-0FC78D8FC009}" sibTransId="{7C603D63-F6B6-6342-8AC7-C700236E41E4}"/>
    <dgm:cxn modelId="{9410ABD4-0F4E-734C-A5F1-72FC0ED37C31}" type="presOf" srcId="{AFFD617E-E048-7441-89C7-DD1BE700D6E7}" destId="{7C1CBAC9-C72B-ED42-AC13-B882173550A5}" srcOrd="0" destOrd="0" presId="urn:microsoft.com/office/officeart/2005/8/layout/default"/>
    <dgm:cxn modelId="{8E2E4ED7-2595-5542-A6C8-C3FB2AFDDDF5}" type="presOf" srcId="{D1ABAB03-D344-8645-BCE6-66F6619F5570}" destId="{BCFBB7BD-B458-F449-A1F1-F3764E438838}" srcOrd="0" destOrd="0" presId="urn:microsoft.com/office/officeart/2005/8/layout/default"/>
    <dgm:cxn modelId="{315AEBED-4865-0A4D-8D4E-5742AB70B591}" type="presOf" srcId="{4970751F-86D9-2B4A-A4A8-1164E8DCC5E7}" destId="{A3929D59-9BD8-2045-9B03-02AB8068E6C9}" srcOrd="0" destOrd="0" presId="urn:microsoft.com/office/officeart/2005/8/layout/default"/>
    <dgm:cxn modelId="{126D7274-15AD-1040-8B84-749BAF98877C}" type="presParOf" srcId="{5B4EA9BA-E5C6-3D4C-A377-447A9141F978}" destId="{7C1CBAC9-C72B-ED42-AC13-B882173550A5}" srcOrd="0" destOrd="0" presId="urn:microsoft.com/office/officeart/2005/8/layout/default"/>
    <dgm:cxn modelId="{ACCA0CC2-3F87-A84D-9DF8-629A9C0C0855}" type="presParOf" srcId="{5B4EA9BA-E5C6-3D4C-A377-447A9141F978}" destId="{130276E2-4B0B-3842-9612-3BE123A06A92}" srcOrd="1" destOrd="0" presId="urn:microsoft.com/office/officeart/2005/8/layout/default"/>
    <dgm:cxn modelId="{044E567F-19CF-6647-A381-E7FA4697DE68}" type="presParOf" srcId="{5B4EA9BA-E5C6-3D4C-A377-447A9141F978}" destId="{B54312E9-BCFE-8044-AE9F-16BCB44CF76A}" srcOrd="2" destOrd="0" presId="urn:microsoft.com/office/officeart/2005/8/layout/default"/>
    <dgm:cxn modelId="{54BB820A-CFD9-3D43-94F2-22CAA03FB229}" type="presParOf" srcId="{5B4EA9BA-E5C6-3D4C-A377-447A9141F978}" destId="{604C9ED0-ED28-F54E-A8EC-DD82AEC19B24}" srcOrd="3" destOrd="0" presId="urn:microsoft.com/office/officeart/2005/8/layout/default"/>
    <dgm:cxn modelId="{59A9D98F-17F5-974B-88E3-F740CB926562}" type="presParOf" srcId="{5B4EA9BA-E5C6-3D4C-A377-447A9141F978}" destId="{A6308243-4B92-AB40-82AF-B8D8ED219EF9}" srcOrd="4" destOrd="0" presId="urn:microsoft.com/office/officeart/2005/8/layout/default"/>
    <dgm:cxn modelId="{69F0A986-1A83-C545-9F07-9EB578D8E34D}" type="presParOf" srcId="{5B4EA9BA-E5C6-3D4C-A377-447A9141F978}" destId="{44205562-D8D1-0B47-B6DD-E9935F259117}" srcOrd="5" destOrd="0" presId="urn:microsoft.com/office/officeart/2005/8/layout/default"/>
    <dgm:cxn modelId="{BA1E2E92-B4A0-8249-A75C-5A94AC34F213}" type="presParOf" srcId="{5B4EA9BA-E5C6-3D4C-A377-447A9141F978}" destId="{A3929D59-9BD8-2045-9B03-02AB8068E6C9}" srcOrd="6" destOrd="0" presId="urn:microsoft.com/office/officeart/2005/8/layout/default"/>
    <dgm:cxn modelId="{C8A5ED18-F62E-A040-B408-500F6CB35FE8}" type="presParOf" srcId="{5B4EA9BA-E5C6-3D4C-A377-447A9141F978}" destId="{C934E93F-210E-D14C-9AFA-CCA9EC9519F2}" srcOrd="7" destOrd="0" presId="urn:microsoft.com/office/officeart/2005/8/layout/default"/>
    <dgm:cxn modelId="{BAAC6FF9-3676-C54D-9CAA-501534A8C85C}" type="presParOf" srcId="{5B4EA9BA-E5C6-3D4C-A377-447A9141F978}" destId="{48F78EE8-6644-554E-BBBA-B2492EAC3AD2}" srcOrd="8" destOrd="0" presId="urn:microsoft.com/office/officeart/2005/8/layout/default"/>
    <dgm:cxn modelId="{A9B9C619-C67C-E441-9107-3AE901F4E332}" type="presParOf" srcId="{5B4EA9BA-E5C6-3D4C-A377-447A9141F978}" destId="{465CEF40-A0A2-EF4F-AC65-8DC43118DD84}" srcOrd="9" destOrd="0" presId="urn:microsoft.com/office/officeart/2005/8/layout/default"/>
    <dgm:cxn modelId="{E944C38C-6C04-B441-9717-2648BB8FB8A9}" type="presParOf" srcId="{5B4EA9BA-E5C6-3D4C-A377-447A9141F978}" destId="{6E7E54A2-C140-F846-A486-43E53FA2FC74}" srcOrd="10" destOrd="0" presId="urn:microsoft.com/office/officeart/2005/8/layout/default"/>
    <dgm:cxn modelId="{99AE3B66-E318-5E4F-9BB4-C32DA8683D2A}" type="presParOf" srcId="{5B4EA9BA-E5C6-3D4C-A377-447A9141F978}" destId="{0264A6CE-032E-5D4A-9456-A28B604825F6}" srcOrd="11" destOrd="0" presId="urn:microsoft.com/office/officeart/2005/8/layout/default"/>
    <dgm:cxn modelId="{2E33173A-79EB-A141-8369-4D1079B416F0}" type="presParOf" srcId="{5B4EA9BA-E5C6-3D4C-A377-447A9141F978}" destId="{BCFBB7BD-B458-F449-A1F1-F3764E438838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34227AA-6B9B-B840-AFBC-C9D8C9D85CBC}" type="doc">
      <dgm:prSet loTypeId="urn:microsoft.com/office/officeart/2005/8/layout/funnel1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FE44E9A-25BC-E040-A4EF-BA297D98A808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</a:t>
          </a:r>
        </a:p>
      </dgm:t>
    </dgm:pt>
    <dgm:pt modelId="{69F37F8E-B1A5-E647-92FA-B93D89343B1D}" type="parTrans" cxnId="{89E8B235-AED0-F847-ADFD-EF736ABE751C}">
      <dgm:prSet/>
      <dgm:spPr/>
      <dgm:t>
        <a:bodyPr/>
        <a:lstStyle/>
        <a:p>
          <a:endParaRPr lang="en-US"/>
        </a:p>
      </dgm:t>
    </dgm:pt>
    <dgm:pt modelId="{7EE15A40-00E7-544B-A2CE-F1BBBB8E0800}" type="sibTrans" cxnId="{89E8B235-AED0-F847-ADFD-EF736ABE751C}">
      <dgm:prSet/>
      <dgm:spPr/>
      <dgm:t>
        <a:bodyPr/>
        <a:lstStyle/>
        <a:p>
          <a:endParaRPr lang="en-US"/>
        </a:p>
      </dgm:t>
    </dgm:pt>
    <dgm:pt modelId="{915DBF2D-03CD-E247-BB7F-B4705BA6BCCE}">
      <dgm:prSet custT="1"/>
      <dgm:spPr/>
      <dgm:t>
        <a:bodyPr/>
        <a:lstStyle/>
        <a:p>
          <a:r>
            <a:rPr lang="en-US" sz="3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 1</a:t>
          </a:r>
        </a:p>
      </dgm:t>
    </dgm:pt>
    <dgm:pt modelId="{906AD432-7CCB-224F-B893-75E47B48FD37}" type="parTrans" cxnId="{5A9FCBD6-D5F8-3C46-B95F-13F871A29CC1}">
      <dgm:prSet/>
      <dgm:spPr/>
      <dgm:t>
        <a:bodyPr/>
        <a:lstStyle/>
        <a:p>
          <a:endParaRPr lang="en-US"/>
        </a:p>
      </dgm:t>
    </dgm:pt>
    <dgm:pt modelId="{97C7926C-F0BF-DE4B-A50D-75BB10F21DBD}" type="sibTrans" cxnId="{5A9FCBD6-D5F8-3C46-B95F-13F871A29CC1}">
      <dgm:prSet/>
      <dgm:spPr/>
      <dgm:t>
        <a:bodyPr/>
        <a:lstStyle/>
        <a:p>
          <a:endParaRPr lang="en-US"/>
        </a:p>
      </dgm:t>
    </dgm:pt>
    <dgm:pt modelId="{3B341434-C28F-8945-8580-DE2C07FAD69F}">
      <dgm:prSet custT="1"/>
      <dgm:spPr/>
      <dgm:t>
        <a:bodyPr/>
        <a:lstStyle/>
        <a:p>
          <a:r>
            <a: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 2</a:t>
          </a:r>
        </a:p>
      </dgm:t>
    </dgm:pt>
    <dgm:pt modelId="{A2955B72-4E09-514B-8C6E-9EF5DD528269}" type="parTrans" cxnId="{4DF984D6-6558-FE49-B3FC-21512911A9BB}">
      <dgm:prSet/>
      <dgm:spPr/>
      <dgm:t>
        <a:bodyPr/>
        <a:lstStyle/>
        <a:p>
          <a:endParaRPr lang="en-US"/>
        </a:p>
      </dgm:t>
    </dgm:pt>
    <dgm:pt modelId="{9C01EE35-D6D1-3C4E-B69F-09F9C60E4029}" type="sibTrans" cxnId="{4DF984D6-6558-FE49-B3FC-21512911A9BB}">
      <dgm:prSet/>
      <dgm:spPr/>
      <dgm:t>
        <a:bodyPr/>
        <a:lstStyle/>
        <a:p>
          <a:endParaRPr lang="en-US"/>
        </a:p>
      </dgm:t>
    </dgm:pt>
    <dgm:pt modelId="{DB82A9E1-E5A8-8D47-9425-BAA9A22DF66B}">
      <dgm:prSet/>
      <dgm:spPr/>
      <dgm:t>
        <a:bodyPr/>
        <a:lstStyle/>
        <a:p>
          <a:r>
            <a:rPr lang="en-US" dirty="0"/>
            <a:t>Lab 3</a:t>
          </a:r>
        </a:p>
      </dgm:t>
    </dgm:pt>
    <dgm:pt modelId="{E8009D4D-9397-E94F-8326-2A10AD95596E}" type="parTrans" cxnId="{CF7BDAA2-C744-5B42-9546-888B0BE62D27}">
      <dgm:prSet/>
      <dgm:spPr/>
      <dgm:t>
        <a:bodyPr/>
        <a:lstStyle/>
        <a:p>
          <a:endParaRPr lang="en-US"/>
        </a:p>
      </dgm:t>
    </dgm:pt>
    <dgm:pt modelId="{8EF37F8F-FB01-204A-AE62-015A3AD046A1}" type="sibTrans" cxnId="{CF7BDAA2-C744-5B42-9546-888B0BE62D27}">
      <dgm:prSet/>
      <dgm:spPr/>
      <dgm:t>
        <a:bodyPr/>
        <a:lstStyle/>
        <a:p>
          <a:endParaRPr lang="en-US"/>
        </a:p>
      </dgm:t>
    </dgm:pt>
    <dgm:pt modelId="{EB8880BB-7027-CC4D-92BA-83EE760A05A4}" type="pres">
      <dgm:prSet presAssocID="{034227AA-6B9B-B840-AFBC-C9D8C9D85CBC}" presName="Name0" presStyleCnt="0">
        <dgm:presLayoutVars>
          <dgm:chMax val="4"/>
          <dgm:resizeHandles val="exact"/>
        </dgm:presLayoutVars>
      </dgm:prSet>
      <dgm:spPr/>
    </dgm:pt>
    <dgm:pt modelId="{E0520A34-D8FA-4941-B3A9-1AA6BA62D5D5}" type="pres">
      <dgm:prSet presAssocID="{034227AA-6B9B-B840-AFBC-C9D8C9D85CBC}" presName="ellipse" presStyleLbl="trBgShp" presStyleIdx="0" presStyleCnt="1"/>
      <dgm:spPr/>
    </dgm:pt>
    <dgm:pt modelId="{507373A4-2D6C-ED4F-AFDF-E8C43B97B3FF}" type="pres">
      <dgm:prSet presAssocID="{034227AA-6B9B-B840-AFBC-C9D8C9D85CBC}" presName="arrow1" presStyleLbl="fgShp" presStyleIdx="0" presStyleCnt="1"/>
      <dgm:spPr/>
    </dgm:pt>
    <dgm:pt modelId="{22FEABB2-A8BB-7448-A9BC-6C954C656E93}" type="pres">
      <dgm:prSet presAssocID="{034227AA-6B9B-B840-AFBC-C9D8C9D85CBC}" presName="rectangle" presStyleLbl="revTx" presStyleIdx="0" presStyleCnt="1">
        <dgm:presLayoutVars>
          <dgm:bulletEnabled val="1"/>
        </dgm:presLayoutVars>
      </dgm:prSet>
      <dgm:spPr/>
    </dgm:pt>
    <dgm:pt modelId="{A0791A95-6B00-E341-99D5-9EF36E67FABB}" type="pres">
      <dgm:prSet presAssocID="{3B341434-C28F-8945-8580-DE2C07FAD69F}" presName="item1" presStyleLbl="node1" presStyleIdx="0" presStyleCnt="3">
        <dgm:presLayoutVars>
          <dgm:bulletEnabled val="1"/>
        </dgm:presLayoutVars>
      </dgm:prSet>
      <dgm:spPr/>
    </dgm:pt>
    <dgm:pt modelId="{ABA2F086-F824-0F43-8BD1-74CA6F6BE2F1}" type="pres">
      <dgm:prSet presAssocID="{DB82A9E1-E5A8-8D47-9425-BAA9A22DF66B}" presName="item2" presStyleLbl="node1" presStyleIdx="1" presStyleCnt="3" custLinFactNeighborX="-6281" custLinFactNeighborY="-5598">
        <dgm:presLayoutVars>
          <dgm:bulletEnabled val="1"/>
        </dgm:presLayoutVars>
      </dgm:prSet>
      <dgm:spPr/>
    </dgm:pt>
    <dgm:pt modelId="{2EE0898C-5FA7-FD44-B4BB-2061060DFDA5}" type="pres">
      <dgm:prSet presAssocID="{BFE44E9A-25BC-E040-A4EF-BA297D98A808}" presName="item3" presStyleLbl="node1" presStyleIdx="2" presStyleCnt="3">
        <dgm:presLayoutVars>
          <dgm:bulletEnabled val="1"/>
        </dgm:presLayoutVars>
      </dgm:prSet>
      <dgm:spPr/>
    </dgm:pt>
    <dgm:pt modelId="{44B44DEF-188E-C545-9BBC-8D2AA7F93A55}" type="pres">
      <dgm:prSet presAssocID="{034227AA-6B9B-B840-AFBC-C9D8C9D85CBC}" presName="funnel" presStyleLbl="trAlignAcc1" presStyleIdx="0" presStyleCnt="1" custLinFactNeighborX="-592" custLinFactNeighborY="-56"/>
      <dgm:spPr/>
    </dgm:pt>
  </dgm:ptLst>
  <dgm:cxnLst>
    <dgm:cxn modelId="{ABFF4B0C-8F55-4347-BC92-EE1ADFACDD3E}" type="presOf" srcId="{3B341434-C28F-8945-8580-DE2C07FAD69F}" destId="{ABA2F086-F824-0F43-8BD1-74CA6F6BE2F1}" srcOrd="0" destOrd="0" presId="urn:microsoft.com/office/officeart/2005/8/layout/funnel1"/>
    <dgm:cxn modelId="{89E8B235-AED0-F847-ADFD-EF736ABE751C}" srcId="{034227AA-6B9B-B840-AFBC-C9D8C9D85CBC}" destId="{BFE44E9A-25BC-E040-A4EF-BA297D98A808}" srcOrd="3" destOrd="0" parTransId="{69F37F8E-B1A5-E647-92FA-B93D89343B1D}" sibTransId="{7EE15A40-00E7-544B-A2CE-F1BBBB8E0800}"/>
    <dgm:cxn modelId="{6AA2F64D-8C10-4442-9E6A-A537B54EA2B2}" type="presOf" srcId="{DB82A9E1-E5A8-8D47-9425-BAA9A22DF66B}" destId="{A0791A95-6B00-E341-99D5-9EF36E67FABB}" srcOrd="0" destOrd="0" presId="urn:microsoft.com/office/officeart/2005/8/layout/funnel1"/>
    <dgm:cxn modelId="{CF7BDAA2-C744-5B42-9546-888B0BE62D27}" srcId="{034227AA-6B9B-B840-AFBC-C9D8C9D85CBC}" destId="{DB82A9E1-E5A8-8D47-9425-BAA9A22DF66B}" srcOrd="2" destOrd="0" parTransId="{E8009D4D-9397-E94F-8326-2A10AD95596E}" sibTransId="{8EF37F8F-FB01-204A-AE62-015A3AD046A1}"/>
    <dgm:cxn modelId="{1602D5B0-C815-7443-BC1E-347B2760F0CE}" type="presOf" srcId="{BFE44E9A-25BC-E040-A4EF-BA297D98A808}" destId="{22FEABB2-A8BB-7448-A9BC-6C954C656E93}" srcOrd="0" destOrd="0" presId="urn:microsoft.com/office/officeart/2005/8/layout/funnel1"/>
    <dgm:cxn modelId="{826009BF-F676-8449-9A9E-A53AFD310C6F}" type="presOf" srcId="{034227AA-6B9B-B840-AFBC-C9D8C9D85CBC}" destId="{EB8880BB-7027-CC4D-92BA-83EE760A05A4}" srcOrd="0" destOrd="0" presId="urn:microsoft.com/office/officeart/2005/8/layout/funnel1"/>
    <dgm:cxn modelId="{4DF984D6-6558-FE49-B3FC-21512911A9BB}" srcId="{034227AA-6B9B-B840-AFBC-C9D8C9D85CBC}" destId="{3B341434-C28F-8945-8580-DE2C07FAD69F}" srcOrd="1" destOrd="0" parTransId="{A2955B72-4E09-514B-8C6E-9EF5DD528269}" sibTransId="{9C01EE35-D6D1-3C4E-B69F-09F9C60E4029}"/>
    <dgm:cxn modelId="{5A9FCBD6-D5F8-3C46-B95F-13F871A29CC1}" srcId="{034227AA-6B9B-B840-AFBC-C9D8C9D85CBC}" destId="{915DBF2D-03CD-E247-BB7F-B4705BA6BCCE}" srcOrd="0" destOrd="0" parTransId="{906AD432-7CCB-224F-B893-75E47B48FD37}" sibTransId="{97C7926C-F0BF-DE4B-A50D-75BB10F21DBD}"/>
    <dgm:cxn modelId="{DBF95EEB-99EB-7F43-B039-5253917409E0}" type="presOf" srcId="{915DBF2D-03CD-E247-BB7F-B4705BA6BCCE}" destId="{2EE0898C-5FA7-FD44-B4BB-2061060DFDA5}" srcOrd="0" destOrd="0" presId="urn:microsoft.com/office/officeart/2005/8/layout/funnel1"/>
    <dgm:cxn modelId="{0949BFE2-5979-FA44-BB4B-07F8652953AA}" type="presParOf" srcId="{EB8880BB-7027-CC4D-92BA-83EE760A05A4}" destId="{E0520A34-D8FA-4941-B3A9-1AA6BA62D5D5}" srcOrd="0" destOrd="0" presId="urn:microsoft.com/office/officeart/2005/8/layout/funnel1"/>
    <dgm:cxn modelId="{6B0B382B-BC2A-7A41-B698-2F982C73EAFD}" type="presParOf" srcId="{EB8880BB-7027-CC4D-92BA-83EE760A05A4}" destId="{507373A4-2D6C-ED4F-AFDF-E8C43B97B3FF}" srcOrd="1" destOrd="0" presId="urn:microsoft.com/office/officeart/2005/8/layout/funnel1"/>
    <dgm:cxn modelId="{7F6FEA9E-0EA2-B34F-9BE2-ED2588BB0391}" type="presParOf" srcId="{EB8880BB-7027-CC4D-92BA-83EE760A05A4}" destId="{22FEABB2-A8BB-7448-A9BC-6C954C656E93}" srcOrd="2" destOrd="0" presId="urn:microsoft.com/office/officeart/2005/8/layout/funnel1"/>
    <dgm:cxn modelId="{E9B1AD29-A327-074D-A815-E58AFA5A65B4}" type="presParOf" srcId="{EB8880BB-7027-CC4D-92BA-83EE760A05A4}" destId="{A0791A95-6B00-E341-99D5-9EF36E67FABB}" srcOrd="3" destOrd="0" presId="urn:microsoft.com/office/officeart/2005/8/layout/funnel1"/>
    <dgm:cxn modelId="{0564E87D-91EA-C044-A517-F99D70A1FF30}" type="presParOf" srcId="{EB8880BB-7027-CC4D-92BA-83EE760A05A4}" destId="{ABA2F086-F824-0F43-8BD1-74CA6F6BE2F1}" srcOrd="4" destOrd="0" presId="urn:microsoft.com/office/officeart/2005/8/layout/funnel1"/>
    <dgm:cxn modelId="{8D56E543-539F-CE4D-B044-AEB769815BB6}" type="presParOf" srcId="{EB8880BB-7027-CC4D-92BA-83EE760A05A4}" destId="{2EE0898C-5FA7-FD44-B4BB-2061060DFDA5}" srcOrd="5" destOrd="0" presId="urn:microsoft.com/office/officeart/2005/8/layout/funnel1"/>
    <dgm:cxn modelId="{1958CBA6-5B68-A94E-BAFF-F984128D974D}" type="presParOf" srcId="{EB8880BB-7027-CC4D-92BA-83EE760A05A4}" destId="{44B44DEF-188E-C545-9BBC-8D2AA7F93A55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2570AD1-59FA-1D41-88BD-3AA99873F1FC}" type="doc">
      <dgm:prSet loTypeId="urn:microsoft.com/office/officeart/2005/8/layout/pyramid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2AAAB95-8EC1-7F4B-B5A3-1A123BB4DC89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Molecular and Cellular Processes</a:t>
          </a:r>
        </a:p>
      </dgm:t>
    </dgm:pt>
    <dgm:pt modelId="{8BB81C0C-41A9-254B-844C-30C2AD38BA6D}" type="parTrans" cxnId="{E396B6B1-BD06-5E44-A7C8-746E61CDB0A5}">
      <dgm:prSet/>
      <dgm:spPr/>
      <dgm:t>
        <a:bodyPr/>
        <a:lstStyle/>
        <a:p>
          <a:endParaRPr lang="en-US"/>
        </a:p>
      </dgm:t>
    </dgm:pt>
    <dgm:pt modelId="{879B27A0-F452-9249-BDC3-462A3A2F66DD}" type="sibTrans" cxnId="{E396B6B1-BD06-5E44-A7C8-746E61CDB0A5}">
      <dgm:prSet/>
      <dgm:spPr/>
      <dgm:t>
        <a:bodyPr/>
        <a:lstStyle/>
        <a:p>
          <a:endParaRPr lang="en-US"/>
        </a:p>
      </dgm:t>
    </dgm:pt>
    <dgm:pt modelId="{52F123B6-82C1-ED4F-8B7E-73B8F2E973E6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Tissues/Organ Function</a:t>
          </a:r>
        </a:p>
      </dgm:t>
    </dgm:pt>
    <dgm:pt modelId="{E0D5F3A9-3ECB-6D49-8A7F-18C25AF727CF}" type="parTrans" cxnId="{BA28020A-7842-1D44-8755-F28E86BC4C5A}">
      <dgm:prSet/>
      <dgm:spPr/>
      <dgm:t>
        <a:bodyPr/>
        <a:lstStyle/>
        <a:p>
          <a:endParaRPr lang="en-US"/>
        </a:p>
      </dgm:t>
    </dgm:pt>
    <dgm:pt modelId="{BEFA048B-436E-0844-AC0A-3F097183BE4D}" type="sibTrans" cxnId="{BA28020A-7842-1D44-8755-F28E86BC4C5A}">
      <dgm:prSet/>
      <dgm:spPr/>
      <dgm:t>
        <a:bodyPr/>
        <a:lstStyle/>
        <a:p>
          <a:endParaRPr lang="en-US"/>
        </a:p>
      </dgm:t>
    </dgm:pt>
    <dgm:pt modelId="{BD42BEDD-499E-874D-A146-2C8E3755C0A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Individuals (Patients)</a:t>
          </a:r>
        </a:p>
      </dgm:t>
    </dgm:pt>
    <dgm:pt modelId="{F80CBB75-7214-454F-AA5C-A36D3E94E56B}" type="parTrans" cxnId="{4874277A-58E2-8A49-BCD0-F22319079694}">
      <dgm:prSet/>
      <dgm:spPr/>
      <dgm:t>
        <a:bodyPr/>
        <a:lstStyle/>
        <a:p>
          <a:endParaRPr lang="en-US"/>
        </a:p>
      </dgm:t>
    </dgm:pt>
    <dgm:pt modelId="{8462CCF4-C330-1F43-A5CD-B15CBB0423D1}" type="sibTrans" cxnId="{4874277A-58E2-8A49-BCD0-F22319079694}">
      <dgm:prSet/>
      <dgm:spPr/>
      <dgm:t>
        <a:bodyPr/>
        <a:lstStyle/>
        <a:p>
          <a:endParaRPr lang="en-US"/>
        </a:p>
      </dgm:t>
    </dgm:pt>
    <dgm:pt modelId="{54A7CBA4-BF6C-FC45-8C58-0A95B51C3E5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Populations and Society</a:t>
          </a:r>
        </a:p>
      </dgm:t>
    </dgm:pt>
    <dgm:pt modelId="{DFCC68ED-B153-824E-A856-890A92DD616D}" type="parTrans" cxnId="{189E7C7F-1BE7-5E4D-A75A-7AE5E2D9157F}">
      <dgm:prSet/>
      <dgm:spPr/>
      <dgm:t>
        <a:bodyPr/>
        <a:lstStyle/>
        <a:p>
          <a:endParaRPr lang="en-US"/>
        </a:p>
      </dgm:t>
    </dgm:pt>
    <dgm:pt modelId="{4033A8C0-9ECE-8C4A-B381-409EFB10DD69}" type="sibTrans" cxnId="{189E7C7F-1BE7-5E4D-A75A-7AE5E2D9157F}">
      <dgm:prSet/>
      <dgm:spPr/>
      <dgm:t>
        <a:bodyPr/>
        <a:lstStyle/>
        <a:p>
          <a:endParaRPr lang="en-US"/>
        </a:p>
      </dgm:t>
    </dgm:pt>
    <dgm:pt modelId="{0B780B35-221D-6B40-B9E3-715FC74CD59D}" type="pres">
      <dgm:prSet presAssocID="{02570AD1-59FA-1D41-88BD-3AA99873F1FC}" presName="compositeShape" presStyleCnt="0">
        <dgm:presLayoutVars>
          <dgm:dir/>
          <dgm:resizeHandles/>
        </dgm:presLayoutVars>
      </dgm:prSet>
      <dgm:spPr/>
    </dgm:pt>
    <dgm:pt modelId="{847DC02F-B662-B149-BF1C-F11443D73232}" type="pres">
      <dgm:prSet presAssocID="{02570AD1-59FA-1D41-88BD-3AA99873F1FC}" presName="pyramid" presStyleLbl="node1" presStyleIdx="0" presStyleCnt="1" custLinFactNeighborX="0" custLinFactNeighborY="-330"/>
      <dgm:spPr/>
    </dgm:pt>
    <dgm:pt modelId="{D86A5D9D-EAA2-2946-BF9C-0D2F1649EBF0}" type="pres">
      <dgm:prSet presAssocID="{02570AD1-59FA-1D41-88BD-3AA99873F1FC}" presName="theList" presStyleCnt="0"/>
      <dgm:spPr/>
    </dgm:pt>
    <dgm:pt modelId="{66AF40ED-A437-4142-887A-6517DE22B56A}" type="pres">
      <dgm:prSet presAssocID="{54A7CBA4-BF6C-FC45-8C58-0A95B51C3E58}" presName="aNode" presStyleLbl="fgAcc1" presStyleIdx="0" presStyleCnt="4">
        <dgm:presLayoutVars>
          <dgm:bulletEnabled val="1"/>
        </dgm:presLayoutVars>
      </dgm:prSet>
      <dgm:spPr/>
    </dgm:pt>
    <dgm:pt modelId="{4439694E-3D81-1449-950D-EBD70A9BD76E}" type="pres">
      <dgm:prSet presAssocID="{54A7CBA4-BF6C-FC45-8C58-0A95B51C3E58}" presName="aSpace" presStyleCnt="0"/>
      <dgm:spPr/>
    </dgm:pt>
    <dgm:pt modelId="{4D46914C-1D58-974C-91A4-62F30D149641}" type="pres">
      <dgm:prSet presAssocID="{BD42BEDD-499E-874D-A146-2C8E3755C0A8}" presName="aNode" presStyleLbl="fgAcc1" presStyleIdx="1" presStyleCnt="4">
        <dgm:presLayoutVars>
          <dgm:bulletEnabled val="1"/>
        </dgm:presLayoutVars>
      </dgm:prSet>
      <dgm:spPr/>
    </dgm:pt>
    <dgm:pt modelId="{876FF670-D242-A348-80E4-60688A0DA760}" type="pres">
      <dgm:prSet presAssocID="{BD42BEDD-499E-874D-A146-2C8E3755C0A8}" presName="aSpace" presStyleCnt="0"/>
      <dgm:spPr/>
    </dgm:pt>
    <dgm:pt modelId="{75DCB632-D27D-9440-BB84-E2D3DAC46ED7}" type="pres">
      <dgm:prSet presAssocID="{52F123B6-82C1-ED4F-8B7E-73B8F2E973E6}" presName="aNode" presStyleLbl="fgAcc1" presStyleIdx="2" presStyleCnt="4">
        <dgm:presLayoutVars>
          <dgm:bulletEnabled val="1"/>
        </dgm:presLayoutVars>
      </dgm:prSet>
      <dgm:spPr/>
    </dgm:pt>
    <dgm:pt modelId="{68A1C3E5-C502-3D42-8884-554D4F7E92F2}" type="pres">
      <dgm:prSet presAssocID="{52F123B6-82C1-ED4F-8B7E-73B8F2E973E6}" presName="aSpace" presStyleCnt="0"/>
      <dgm:spPr/>
    </dgm:pt>
    <dgm:pt modelId="{F30BB9E8-73A4-3F46-AD16-A9AE7081F22F}" type="pres">
      <dgm:prSet presAssocID="{02AAAB95-8EC1-7F4B-B5A3-1A123BB4DC89}" presName="aNode" presStyleLbl="fgAcc1" presStyleIdx="3" presStyleCnt="4">
        <dgm:presLayoutVars>
          <dgm:bulletEnabled val="1"/>
        </dgm:presLayoutVars>
      </dgm:prSet>
      <dgm:spPr/>
    </dgm:pt>
    <dgm:pt modelId="{DAF07FE0-3696-E544-9E64-C6A41DABB6AE}" type="pres">
      <dgm:prSet presAssocID="{02AAAB95-8EC1-7F4B-B5A3-1A123BB4DC89}" presName="aSpace" presStyleCnt="0"/>
      <dgm:spPr/>
    </dgm:pt>
  </dgm:ptLst>
  <dgm:cxnLst>
    <dgm:cxn modelId="{62BF5001-784C-5D4A-AA2B-C694EE44B3F3}" type="presOf" srcId="{02570AD1-59FA-1D41-88BD-3AA99873F1FC}" destId="{0B780B35-221D-6B40-B9E3-715FC74CD59D}" srcOrd="0" destOrd="0" presId="urn:microsoft.com/office/officeart/2005/8/layout/pyramid2"/>
    <dgm:cxn modelId="{BA28020A-7842-1D44-8755-F28E86BC4C5A}" srcId="{02570AD1-59FA-1D41-88BD-3AA99873F1FC}" destId="{52F123B6-82C1-ED4F-8B7E-73B8F2E973E6}" srcOrd="2" destOrd="0" parTransId="{E0D5F3A9-3ECB-6D49-8A7F-18C25AF727CF}" sibTransId="{BEFA048B-436E-0844-AC0A-3F097183BE4D}"/>
    <dgm:cxn modelId="{C78D315A-EC15-3B4C-B544-95D0A932A1FE}" type="presOf" srcId="{02AAAB95-8EC1-7F4B-B5A3-1A123BB4DC89}" destId="{F30BB9E8-73A4-3F46-AD16-A9AE7081F22F}" srcOrd="0" destOrd="0" presId="urn:microsoft.com/office/officeart/2005/8/layout/pyramid2"/>
    <dgm:cxn modelId="{A3E2F464-56A5-9645-8504-12C810147626}" type="presOf" srcId="{52F123B6-82C1-ED4F-8B7E-73B8F2E973E6}" destId="{75DCB632-D27D-9440-BB84-E2D3DAC46ED7}" srcOrd="0" destOrd="0" presId="urn:microsoft.com/office/officeart/2005/8/layout/pyramid2"/>
    <dgm:cxn modelId="{4874277A-58E2-8A49-BCD0-F22319079694}" srcId="{02570AD1-59FA-1D41-88BD-3AA99873F1FC}" destId="{BD42BEDD-499E-874D-A146-2C8E3755C0A8}" srcOrd="1" destOrd="0" parTransId="{F80CBB75-7214-454F-AA5C-A36D3E94E56B}" sibTransId="{8462CCF4-C330-1F43-A5CD-B15CBB0423D1}"/>
    <dgm:cxn modelId="{189E7C7F-1BE7-5E4D-A75A-7AE5E2D9157F}" srcId="{02570AD1-59FA-1D41-88BD-3AA99873F1FC}" destId="{54A7CBA4-BF6C-FC45-8C58-0A95B51C3E58}" srcOrd="0" destOrd="0" parTransId="{DFCC68ED-B153-824E-A856-890A92DD616D}" sibTransId="{4033A8C0-9ECE-8C4A-B381-409EFB10DD69}"/>
    <dgm:cxn modelId="{3836049C-69B0-CD4A-AE2F-9DBB5829A441}" type="presOf" srcId="{BD42BEDD-499E-874D-A146-2C8E3755C0A8}" destId="{4D46914C-1D58-974C-91A4-62F30D149641}" srcOrd="0" destOrd="0" presId="urn:microsoft.com/office/officeart/2005/8/layout/pyramid2"/>
    <dgm:cxn modelId="{E396B6B1-BD06-5E44-A7C8-746E61CDB0A5}" srcId="{02570AD1-59FA-1D41-88BD-3AA99873F1FC}" destId="{02AAAB95-8EC1-7F4B-B5A3-1A123BB4DC89}" srcOrd="3" destOrd="0" parTransId="{8BB81C0C-41A9-254B-844C-30C2AD38BA6D}" sibTransId="{879B27A0-F452-9249-BDC3-462A3A2F66DD}"/>
    <dgm:cxn modelId="{7CC8C3C6-EB07-624C-B42F-BE9507C183E2}" type="presOf" srcId="{54A7CBA4-BF6C-FC45-8C58-0A95B51C3E58}" destId="{66AF40ED-A437-4142-887A-6517DE22B56A}" srcOrd="0" destOrd="0" presId="urn:microsoft.com/office/officeart/2005/8/layout/pyramid2"/>
    <dgm:cxn modelId="{B3FF7545-F38E-8945-92A9-95F76BBED280}" type="presParOf" srcId="{0B780B35-221D-6B40-B9E3-715FC74CD59D}" destId="{847DC02F-B662-B149-BF1C-F11443D73232}" srcOrd="0" destOrd="0" presId="urn:microsoft.com/office/officeart/2005/8/layout/pyramid2"/>
    <dgm:cxn modelId="{2E6FE90D-BA1F-5A49-B839-3312A367F047}" type="presParOf" srcId="{0B780B35-221D-6B40-B9E3-715FC74CD59D}" destId="{D86A5D9D-EAA2-2946-BF9C-0D2F1649EBF0}" srcOrd="1" destOrd="0" presId="urn:microsoft.com/office/officeart/2005/8/layout/pyramid2"/>
    <dgm:cxn modelId="{47D49715-110A-B840-BBDD-1444B335E005}" type="presParOf" srcId="{D86A5D9D-EAA2-2946-BF9C-0D2F1649EBF0}" destId="{66AF40ED-A437-4142-887A-6517DE22B56A}" srcOrd="0" destOrd="0" presId="urn:microsoft.com/office/officeart/2005/8/layout/pyramid2"/>
    <dgm:cxn modelId="{FB3B9768-6266-374B-A62A-990220FE9FCB}" type="presParOf" srcId="{D86A5D9D-EAA2-2946-BF9C-0D2F1649EBF0}" destId="{4439694E-3D81-1449-950D-EBD70A9BD76E}" srcOrd="1" destOrd="0" presId="urn:microsoft.com/office/officeart/2005/8/layout/pyramid2"/>
    <dgm:cxn modelId="{2271AB54-CD46-1946-A206-CF2403C912DC}" type="presParOf" srcId="{D86A5D9D-EAA2-2946-BF9C-0D2F1649EBF0}" destId="{4D46914C-1D58-974C-91A4-62F30D149641}" srcOrd="2" destOrd="0" presId="urn:microsoft.com/office/officeart/2005/8/layout/pyramid2"/>
    <dgm:cxn modelId="{54A7C379-1160-8749-A058-28123743DA21}" type="presParOf" srcId="{D86A5D9D-EAA2-2946-BF9C-0D2F1649EBF0}" destId="{876FF670-D242-A348-80E4-60688A0DA760}" srcOrd="3" destOrd="0" presId="urn:microsoft.com/office/officeart/2005/8/layout/pyramid2"/>
    <dgm:cxn modelId="{D5C1591C-AD24-6B48-9BFC-45606835AD69}" type="presParOf" srcId="{D86A5D9D-EAA2-2946-BF9C-0D2F1649EBF0}" destId="{75DCB632-D27D-9440-BB84-E2D3DAC46ED7}" srcOrd="4" destOrd="0" presId="urn:microsoft.com/office/officeart/2005/8/layout/pyramid2"/>
    <dgm:cxn modelId="{EBE7499B-8ED0-954F-BA8E-CED54CE8A293}" type="presParOf" srcId="{D86A5D9D-EAA2-2946-BF9C-0D2F1649EBF0}" destId="{68A1C3E5-C502-3D42-8884-554D4F7E92F2}" srcOrd="5" destOrd="0" presId="urn:microsoft.com/office/officeart/2005/8/layout/pyramid2"/>
    <dgm:cxn modelId="{26313998-293A-0844-B313-EA670BD43425}" type="presParOf" srcId="{D86A5D9D-EAA2-2946-BF9C-0D2F1649EBF0}" destId="{F30BB9E8-73A4-3F46-AD16-A9AE7081F22F}" srcOrd="6" destOrd="0" presId="urn:microsoft.com/office/officeart/2005/8/layout/pyramid2"/>
    <dgm:cxn modelId="{BE26368C-CD53-8E4D-BAE6-ADB11A027DC9}" type="presParOf" srcId="{D86A5D9D-EAA2-2946-BF9C-0D2F1649EBF0}" destId="{DAF07FE0-3696-E544-9E64-C6A41DABB6AE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2E20E6B1-08C9-1F44-8468-E49BD6B475CD}" type="doc">
      <dgm:prSet loTypeId="urn:microsoft.com/office/officeart/2005/8/layout/radial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4DCE00-560F-0140-A0CE-EFF8632092AD}">
      <dgm:prSet custT="1"/>
      <dgm:spPr/>
      <dgm:t>
        <a:bodyPr/>
        <a:lstStyle/>
        <a:p>
          <a:pPr algn="ctr"/>
          <a:r>
            <a: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 Oriented Concepts</a:t>
          </a:r>
        </a:p>
      </dgm:t>
    </dgm:pt>
    <dgm:pt modelId="{17B2CABD-093F-9443-AA0C-3DAE5FE10C2A}" type="parTrans" cxnId="{D1BE6481-781E-C940-9840-FF503BF509A2}">
      <dgm:prSet/>
      <dgm:spPr/>
      <dgm:t>
        <a:bodyPr/>
        <a:lstStyle/>
        <a:p>
          <a:pPr algn="ctr"/>
          <a:endParaRPr lang="en-US" sz="1400">
            <a:solidFill>
              <a:schemeClr val="bg1"/>
            </a:solidFill>
          </a:endParaRPr>
        </a:p>
      </dgm:t>
    </dgm:pt>
    <dgm:pt modelId="{429C70FB-C8BE-D342-B685-4A063610BF99}" type="sibTrans" cxnId="{D1BE6481-781E-C940-9840-FF503BF509A2}">
      <dgm:prSet/>
      <dgm:spPr/>
      <dgm:t>
        <a:bodyPr/>
        <a:lstStyle/>
        <a:p>
          <a:pPr algn="ctr"/>
          <a:endParaRPr lang="en-US" sz="1400">
            <a:solidFill>
              <a:schemeClr val="bg1"/>
            </a:solidFill>
          </a:endParaRPr>
        </a:p>
      </dgm:t>
    </dgm:pt>
    <dgm:pt modelId="{A9E4FB68-813A-0B40-AD8A-72F0F8B1D0A7}">
      <dgm:prSet custT="1"/>
      <dgm:spPr/>
      <dgm:t>
        <a:bodyPr/>
        <a:lstStyle/>
        <a:p>
          <a:pPr algn="ctr"/>
          <a:r>
            <a:rPr 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Inheritance</a:t>
          </a:r>
        </a:p>
      </dgm:t>
    </dgm:pt>
    <dgm:pt modelId="{3EB400A8-5645-0341-AEA6-6624D0E7C613}" type="parTrans" cxnId="{8F77CF34-8855-E549-B90D-26701C2782F7}">
      <dgm:prSet/>
      <dgm:spPr/>
      <dgm:t>
        <a:bodyPr/>
        <a:lstStyle/>
        <a:p>
          <a:pPr algn="ctr"/>
          <a:endParaRPr lang="en-US" sz="1400">
            <a:solidFill>
              <a:schemeClr val="bg1"/>
            </a:solidFill>
          </a:endParaRPr>
        </a:p>
      </dgm:t>
    </dgm:pt>
    <dgm:pt modelId="{19855DBE-B76D-574F-95CD-DE1860BFA4CA}" type="sibTrans" cxnId="{8F77CF34-8855-E549-B90D-26701C2782F7}">
      <dgm:prSet/>
      <dgm:spPr/>
      <dgm:t>
        <a:bodyPr/>
        <a:lstStyle/>
        <a:p>
          <a:pPr algn="ctr"/>
          <a:endParaRPr lang="en-US" sz="1400">
            <a:solidFill>
              <a:schemeClr val="bg1"/>
            </a:solidFill>
          </a:endParaRPr>
        </a:p>
      </dgm:t>
    </dgm:pt>
    <dgm:pt modelId="{190DF74E-EEDD-7E4B-86E1-0A96907D12ED}">
      <dgm:prSet custT="1"/>
      <dgm:spPr/>
      <dgm:t>
        <a:bodyPr/>
        <a:lstStyle/>
        <a:p>
          <a:pPr algn="ctr"/>
          <a:r>
            <a:rPr 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Abstraction</a:t>
          </a:r>
        </a:p>
      </dgm:t>
    </dgm:pt>
    <dgm:pt modelId="{01B6206D-3A5D-CF49-952F-9ADCD67F2C11}" type="parTrans" cxnId="{221FBEC4-7012-244A-9505-DE60C9F5CEDA}">
      <dgm:prSet/>
      <dgm:spPr/>
      <dgm:t>
        <a:bodyPr/>
        <a:lstStyle/>
        <a:p>
          <a:pPr algn="ctr"/>
          <a:endParaRPr lang="en-US" sz="1400">
            <a:solidFill>
              <a:schemeClr val="bg1"/>
            </a:solidFill>
          </a:endParaRPr>
        </a:p>
      </dgm:t>
    </dgm:pt>
    <dgm:pt modelId="{1FAD6791-DA34-7B48-A728-D91EDCA1A4AD}" type="sibTrans" cxnId="{221FBEC4-7012-244A-9505-DE60C9F5CEDA}">
      <dgm:prSet/>
      <dgm:spPr/>
      <dgm:t>
        <a:bodyPr/>
        <a:lstStyle/>
        <a:p>
          <a:pPr algn="ctr"/>
          <a:endParaRPr lang="en-US" sz="1400">
            <a:solidFill>
              <a:schemeClr val="bg1"/>
            </a:solidFill>
          </a:endParaRPr>
        </a:p>
      </dgm:t>
    </dgm:pt>
    <dgm:pt modelId="{7B18777A-8570-5046-B77A-A644550A1DBB}">
      <dgm:prSet custT="1"/>
      <dgm:spPr/>
      <dgm:t>
        <a:bodyPr/>
        <a:lstStyle/>
        <a:p>
          <a:pPr algn="ctr"/>
          <a:r>
            <a:rPr 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Class</a:t>
          </a:r>
        </a:p>
      </dgm:t>
    </dgm:pt>
    <dgm:pt modelId="{049DD309-2472-9048-A60A-D8392F94FF49}" type="parTrans" cxnId="{7163ED25-AD86-2644-9EA6-0F676CDE8BC5}">
      <dgm:prSet/>
      <dgm:spPr/>
      <dgm:t>
        <a:bodyPr/>
        <a:lstStyle/>
        <a:p>
          <a:pPr algn="ctr"/>
          <a:endParaRPr lang="en-US" sz="1400">
            <a:solidFill>
              <a:schemeClr val="bg1"/>
            </a:solidFill>
          </a:endParaRPr>
        </a:p>
      </dgm:t>
    </dgm:pt>
    <dgm:pt modelId="{932CF760-A3AD-C845-AD5C-6B6CAE703C36}" type="sibTrans" cxnId="{7163ED25-AD86-2644-9EA6-0F676CDE8BC5}">
      <dgm:prSet/>
      <dgm:spPr/>
      <dgm:t>
        <a:bodyPr/>
        <a:lstStyle/>
        <a:p>
          <a:pPr algn="ctr"/>
          <a:endParaRPr lang="en-US" sz="1400">
            <a:solidFill>
              <a:schemeClr val="bg1"/>
            </a:solidFill>
          </a:endParaRPr>
        </a:p>
      </dgm:t>
    </dgm:pt>
    <dgm:pt modelId="{1AC91C11-A1D8-CB49-9448-FBCCAC217769}">
      <dgm:prSet custT="1"/>
      <dgm:spPr/>
      <dgm:t>
        <a:bodyPr/>
        <a:lstStyle/>
        <a:p>
          <a:pPr algn="ctr"/>
          <a:r>
            <a:rPr 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</a:t>
          </a:r>
        </a:p>
      </dgm:t>
    </dgm:pt>
    <dgm:pt modelId="{336B776C-1149-A749-B093-FCE93035FAA4}" type="parTrans" cxnId="{5433D71F-06DA-2C45-B901-702F61FF5267}">
      <dgm:prSet/>
      <dgm:spPr/>
      <dgm:t>
        <a:bodyPr/>
        <a:lstStyle/>
        <a:p>
          <a:pPr algn="ctr"/>
          <a:endParaRPr lang="en-US" sz="1400">
            <a:solidFill>
              <a:schemeClr val="bg1"/>
            </a:solidFill>
          </a:endParaRPr>
        </a:p>
      </dgm:t>
    </dgm:pt>
    <dgm:pt modelId="{CA4E942A-9687-694E-B66C-32EAA5B9A924}" type="sibTrans" cxnId="{5433D71F-06DA-2C45-B901-702F61FF5267}">
      <dgm:prSet/>
      <dgm:spPr/>
      <dgm:t>
        <a:bodyPr/>
        <a:lstStyle/>
        <a:p>
          <a:pPr algn="ctr"/>
          <a:endParaRPr lang="en-US" sz="1400">
            <a:solidFill>
              <a:schemeClr val="bg1"/>
            </a:solidFill>
          </a:endParaRPr>
        </a:p>
      </dgm:t>
    </dgm:pt>
    <dgm:pt modelId="{818748DE-2995-8F4A-9AF3-995A533C012F}">
      <dgm:prSet custT="1"/>
      <dgm:spPr/>
      <dgm:t>
        <a:bodyPr/>
        <a:lstStyle/>
        <a:p>
          <a:pPr algn="ctr"/>
          <a:r>
            <a:rPr 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Encapsulation</a:t>
          </a:r>
        </a:p>
      </dgm:t>
    </dgm:pt>
    <dgm:pt modelId="{410F411D-AE6D-704E-9981-2B4434D3AE2B}" type="parTrans" cxnId="{9A46D67B-1692-0B48-8548-B055F94BFF0C}">
      <dgm:prSet/>
      <dgm:spPr/>
      <dgm:t>
        <a:bodyPr/>
        <a:lstStyle/>
        <a:p>
          <a:pPr algn="ctr"/>
          <a:endParaRPr lang="en-US" sz="1400">
            <a:solidFill>
              <a:schemeClr val="bg1"/>
            </a:solidFill>
          </a:endParaRPr>
        </a:p>
      </dgm:t>
    </dgm:pt>
    <dgm:pt modelId="{A731CD55-7916-A841-98C3-F27A01ED30BB}" type="sibTrans" cxnId="{9A46D67B-1692-0B48-8548-B055F94BFF0C}">
      <dgm:prSet/>
      <dgm:spPr/>
      <dgm:t>
        <a:bodyPr/>
        <a:lstStyle/>
        <a:p>
          <a:pPr algn="ctr"/>
          <a:endParaRPr lang="en-US" sz="1400">
            <a:solidFill>
              <a:schemeClr val="bg1"/>
            </a:solidFill>
          </a:endParaRPr>
        </a:p>
      </dgm:t>
    </dgm:pt>
    <dgm:pt modelId="{EE57388A-9239-834D-B1CB-4128D86064F8}">
      <dgm:prSet custT="1"/>
      <dgm:spPr/>
      <dgm:t>
        <a:bodyPr/>
        <a:lstStyle/>
        <a:p>
          <a:pPr algn="ctr"/>
          <a:r>
            <a:rPr lang="en-US" sz="14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Polymorphism</a:t>
          </a:r>
        </a:p>
      </dgm:t>
    </dgm:pt>
    <dgm:pt modelId="{43794913-FB02-0548-9010-441DFBF47B6A}" type="parTrans" cxnId="{817C503C-A797-9F4B-8B33-10EEA2C4F5F4}">
      <dgm:prSet/>
      <dgm:spPr/>
      <dgm:t>
        <a:bodyPr/>
        <a:lstStyle/>
        <a:p>
          <a:pPr algn="ctr"/>
          <a:endParaRPr lang="en-US" sz="1400">
            <a:solidFill>
              <a:schemeClr val="bg1"/>
            </a:solidFill>
          </a:endParaRPr>
        </a:p>
      </dgm:t>
    </dgm:pt>
    <dgm:pt modelId="{980AA21E-58F5-444A-9550-D431421D6E72}" type="sibTrans" cxnId="{817C503C-A797-9F4B-8B33-10EEA2C4F5F4}">
      <dgm:prSet/>
      <dgm:spPr/>
      <dgm:t>
        <a:bodyPr/>
        <a:lstStyle/>
        <a:p>
          <a:pPr algn="ctr"/>
          <a:endParaRPr lang="en-US" sz="1400">
            <a:solidFill>
              <a:schemeClr val="bg1"/>
            </a:solidFill>
          </a:endParaRPr>
        </a:p>
      </dgm:t>
    </dgm:pt>
    <dgm:pt modelId="{FADA743E-636C-1D44-A6B3-04AB5D1F45FB}" type="pres">
      <dgm:prSet presAssocID="{2E20E6B1-08C9-1F44-8468-E49BD6B475CD}" presName="composite" presStyleCnt="0">
        <dgm:presLayoutVars>
          <dgm:chMax val="1"/>
          <dgm:dir/>
          <dgm:resizeHandles val="exact"/>
        </dgm:presLayoutVars>
      </dgm:prSet>
      <dgm:spPr/>
    </dgm:pt>
    <dgm:pt modelId="{C7E260D6-3179-E84C-9C4D-401C55827C7A}" type="pres">
      <dgm:prSet presAssocID="{2E20E6B1-08C9-1F44-8468-E49BD6B475CD}" presName="radial" presStyleCnt="0">
        <dgm:presLayoutVars>
          <dgm:animLvl val="ctr"/>
        </dgm:presLayoutVars>
      </dgm:prSet>
      <dgm:spPr/>
    </dgm:pt>
    <dgm:pt modelId="{80C7C0B3-C205-DF45-B7DA-9CFE21946CE0}" type="pres">
      <dgm:prSet presAssocID="{054DCE00-560F-0140-A0CE-EFF8632092AD}" presName="centerShape" presStyleLbl="vennNode1" presStyleIdx="0" presStyleCnt="7" custScaleX="94177" custScaleY="86584" custLinFactNeighborX="2018" custLinFactNeighborY="14"/>
      <dgm:spPr/>
    </dgm:pt>
    <dgm:pt modelId="{FE628AD6-B426-4F46-9D46-E9853515894A}" type="pres">
      <dgm:prSet presAssocID="{EE57388A-9239-834D-B1CB-4128D86064F8}" presName="node" presStyleLbl="vennNode1" presStyleIdx="1" presStyleCnt="7" custScaleX="136200" custScaleY="106591">
        <dgm:presLayoutVars>
          <dgm:bulletEnabled val="1"/>
        </dgm:presLayoutVars>
      </dgm:prSet>
      <dgm:spPr/>
    </dgm:pt>
    <dgm:pt modelId="{FB8F583B-7E31-714D-B817-202C5C035B76}" type="pres">
      <dgm:prSet presAssocID="{A9E4FB68-813A-0B40-AD8A-72F0F8B1D0A7}" presName="node" presStyleLbl="vennNode1" presStyleIdx="2" presStyleCnt="7" custScaleX="136200" custScaleY="106591">
        <dgm:presLayoutVars>
          <dgm:bulletEnabled val="1"/>
        </dgm:presLayoutVars>
      </dgm:prSet>
      <dgm:spPr/>
    </dgm:pt>
    <dgm:pt modelId="{260D0B12-09CB-6942-AEC4-33A4A060946D}" type="pres">
      <dgm:prSet presAssocID="{190DF74E-EEDD-7E4B-86E1-0A96907D12ED}" presName="node" presStyleLbl="vennNode1" presStyleIdx="3" presStyleCnt="7" custScaleX="136200" custScaleY="106591">
        <dgm:presLayoutVars>
          <dgm:bulletEnabled val="1"/>
        </dgm:presLayoutVars>
      </dgm:prSet>
      <dgm:spPr/>
    </dgm:pt>
    <dgm:pt modelId="{F89CB2D5-B536-4348-92E8-6DF3DF85E0DF}" type="pres">
      <dgm:prSet presAssocID="{7B18777A-8570-5046-B77A-A644550A1DBB}" presName="node" presStyleLbl="vennNode1" presStyleIdx="4" presStyleCnt="7" custScaleX="136200" custScaleY="106591">
        <dgm:presLayoutVars>
          <dgm:bulletEnabled val="1"/>
        </dgm:presLayoutVars>
      </dgm:prSet>
      <dgm:spPr/>
    </dgm:pt>
    <dgm:pt modelId="{31FC81B1-30D0-1A47-BC30-F4B84C7B8968}" type="pres">
      <dgm:prSet presAssocID="{1AC91C11-A1D8-CB49-9448-FBCCAC217769}" presName="node" presStyleLbl="vennNode1" presStyleIdx="5" presStyleCnt="7" custScaleX="136200" custScaleY="106591">
        <dgm:presLayoutVars>
          <dgm:bulletEnabled val="1"/>
        </dgm:presLayoutVars>
      </dgm:prSet>
      <dgm:spPr/>
    </dgm:pt>
    <dgm:pt modelId="{5242C98B-F739-C247-A3B3-3117C8788356}" type="pres">
      <dgm:prSet presAssocID="{818748DE-2995-8F4A-9AF3-995A533C012F}" presName="node" presStyleLbl="vennNode1" presStyleIdx="6" presStyleCnt="7" custScaleX="136200" custScaleY="106591">
        <dgm:presLayoutVars>
          <dgm:bulletEnabled val="1"/>
        </dgm:presLayoutVars>
      </dgm:prSet>
      <dgm:spPr/>
    </dgm:pt>
  </dgm:ptLst>
  <dgm:cxnLst>
    <dgm:cxn modelId="{5433D71F-06DA-2C45-B901-702F61FF5267}" srcId="{054DCE00-560F-0140-A0CE-EFF8632092AD}" destId="{1AC91C11-A1D8-CB49-9448-FBCCAC217769}" srcOrd="4" destOrd="0" parTransId="{336B776C-1149-A749-B093-FCE93035FAA4}" sibTransId="{CA4E942A-9687-694E-B66C-32EAA5B9A924}"/>
    <dgm:cxn modelId="{964FBE23-7532-6344-8B4B-0A276F4AE7E9}" type="presOf" srcId="{818748DE-2995-8F4A-9AF3-995A533C012F}" destId="{5242C98B-F739-C247-A3B3-3117C8788356}" srcOrd="0" destOrd="0" presId="urn:microsoft.com/office/officeart/2005/8/layout/radial3"/>
    <dgm:cxn modelId="{7163ED25-AD86-2644-9EA6-0F676CDE8BC5}" srcId="{054DCE00-560F-0140-A0CE-EFF8632092AD}" destId="{7B18777A-8570-5046-B77A-A644550A1DBB}" srcOrd="3" destOrd="0" parTransId="{049DD309-2472-9048-A60A-D8392F94FF49}" sibTransId="{932CF760-A3AD-C845-AD5C-6B6CAE703C36}"/>
    <dgm:cxn modelId="{345DE12A-0871-3447-8597-EFF3501796E7}" type="presOf" srcId="{7B18777A-8570-5046-B77A-A644550A1DBB}" destId="{F89CB2D5-B536-4348-92E8-6DF3DF85E0DF}" srcOrd="0" destOrd="0" presId="urn:microsoft.com/office/officeart/2005/8/layout/radial3"/>
    <dgm:cxn modelId="{8F77CF34-8855-E549-B90D-26701C2782F7}" srcId="{054DCE00-560F-0140-A0CE-EFF8632092AD}" destId="{A9E4FB68-813A-0B40-AD8A-72F0F8B1D0A7}" srcOrd="1" destOrd="0" parTransId="{3EB400A8-5645-0341-AEA6-6624D0E7C613}" sibTransId="{19855DBE-B76D-574F-95CD-DE1860BFA4CA}"/>
    <dgm:cxn modelId="{70850F3C-A582-B646-A498-CB5E48557027}" type="presOf" srcId="{1AC91C11-A1D8-CB49-9448-FBCCAC217769}" destId="{31FC81B1-30D0-1A47-BC30-F4B84C7B8968}" srcOrd="0" destOrd="0" presId="urn:microsoft.com/office/officeart/2005/8/layout/radial3"/>
    <dgm:cxn modelId="{817C503C-A797-9F4B-8B33-10EEA2C4F5F4}" srcId="{054DCE00-560F-0140-A0CE-EFF8632092AD}" destId="{EE57388A-9239-834D-B1CB-4128D86064F8}" srcOrd="0" destOrd="0" parTransId="{43794913-FB02-0548-9010-441DFBF47B6A}" sibTransId="{980AA21E-58F5-444A-9550-D431421D6E72}"/>
    <dgm:cxn modelId="{D3F5DF3E-E967-B44A-8450-F850D48E255D}" type="presOf" srcId="{190DF74E-EEDD-7E4B-86E1-0A96907D12ED}" destId="{260D0B12-09CB-6942-AEC4-33A4A060946D}" srcOrd="0" destOrd="0" presId="urn:microsoft.com/office/officeart/2005/8/layout/radial3"/>
    <dgm:cxn modelId="{56FADB6F-8283-A340-9E52-2C964BC754C4}" type="presOf" srcId="{2E20E6B1-08C9-1F44-8468-E49BD6B475CD}" destId="{FADA743E-636C-1D44-A6B3-04AB5D1F45FB}" srcOrd="0" destOrd="0" presId="urn:microsoft.com/office/officeart/2005/8/layout/radial3"/>
    <dgm:cxn modelId="{9A46D67B-1692-0B48-8548-B055F94BFF0C}" srcId="{054DCE00-560F-0140-A0CE-EFF8632092AD}" destId="{818748DE-2995-8F4A-9AF3-995A533C012F}" srcOrd="5" destOrd="0" parTransId="{410F411D-AE6D-704E-9981-2B4434D3AE2B}" sibTransId="{A731CD55-7916-A841-98C3-F27A01ED30BB}"/>
    <dgm:cxn modelId="{D1BE6481-781E-C940-9840-FF503BF509A2}" srcId="{2E20E6B1-08C9-1F44-8468-E49BD6B475CD}" destId="{054DCE00-560F-0140-A0CE-EFF8632092AD}" srcOrd="0" destOrd="0" parTransId="{17B2CABD-093F-9443-AA0C-3DAE5FE10C2A}" sibTransId="{429C70FB-C8BE-D342-B685-4A063610BF99}"/>
    <dgm:cxn modelId="{C68F85C1-910F-7347-92DD-D1EB771F2955}" type="presOf" srcId="{A9E4FB68-813A-0B40-AD8A-72F0F8B1D0A7}" destId="{FB8F583B-7E31-714D-B817-202C5C035B76}" srcOrd="0" destOrd="0" presId="urn:microsoft.com/office/officeart/2005/8/layout/radial3"/>
    <dgm:cxn modelId="{221FBEC4-7012-244A-9505-DE60C9F5CEDA}" srcId="{054DCE00-560F-0140-A0CE-EFF8632092AD}" destId="{190DF74E-EEDD-7E4B-86E1-0A96907D12ED}" srcOrd="2" destOrd="0" parTransId="{01B6206D-3A5D-CF49-952F-9ADCD67F2C11}" sibTransId="{1FAD6791-DA34-7B48-A728-D91EDCA1A4AD}"/>
    <dgm:cxn modelId="{8F156FE4-E313-1042-80F4-27FA6F12240B}" type="presOf" srcId="{054DCE00-560F-0140-A0CE-EFF8632092AD}" destId="{80C7C0B3-C205-DF45-B7DA-9CFE21946CE0}" srcOrd="0" destOrd="0" presId="urn:microsoft.com/office/officeart/2005/8/layout/radial3"/>
    <dgm:cxn modelId="{B86340F7-3482-E141-86EE-7DC543031372}" type="presOf" srcId="{EE57388A-9239-834D-B1CB-4128D86064F8}" destId="{FE628AD6-B426-4F46-9D46-E9853515894A}" srcOrd="0" destOrd="0" presId="urn:microsoft.com/office/officeart/2005/8/layout/radial3"/>
    <dgm:cxn modelId="{56D1A5F8-2AAF-F74B-854F-DCBE997E5E0B}" type="presParOf" srcId="{FADA743E-636C-1D44-A6B3-04AB5D1F45FB}" destId="{C7E260D6-3179-E84C-9C4D-401C55827C7A}" srcOrd="0" destOrd="0" presId="urn:microsoft.com/office/officeart/2005/8/layout/radial3"/>
    <dgm:cxn modelId="{C3AC0E6C-45FB-6A4C-94CC-9CF745297AC3}" type="presParOf" srcId="{C7E260D6-3179-E84C-9C4D-401C55827C7A}" destId="{80C7C0B3-C205-DF45-B7DA-9CFE21946CE0}" srcOrd="0" destOrd="0" presId="urn:microsoft.com/office/officeart/2005/8/layout/radial3"/>
    <dgm:cxn modelId="{1AE18EDF-A5AC-904D-87BC-85FE830EB4BD}" type="presParOf" srcId="{C7E260D6-3179-E84C-9C4D-401C55827C7A}" destId="{FE628AD6-B426-4F46-9D46-E9853515894A}" srcOrd="1" destOrd="0" presId="urn:microsoft.com/office/officeart/2005/8/layout/radial3"/>
    <dgm:cxn modelId="{DDFD26F2-692B-DB44-8F7B-752049A0139E}" type="presParOf" srcId="{C7E260D6-3179-E84C-9C4D-401C55827C7A}" destId="{FB8F583B-7E31-714D-B817-202C5C035B76}" srcOrd="2" destOrd="0" presId="urn:microsoft.com/office/officeart/2005/8/layout/radial3"/>
    <dgm:cxn modelId="{28791B61-0D12-694D-AEE6-24F028FE4036}" type="presParOf" srcId="{C7E260D6-3179-E84C-9C4D-401C55827C7A}" destId="{260D0B12-09CB-6942-AEC4-33A4A060946D}" srcOrd="3" destOrd="0" presId="urn:microsoft.com/office/officeart/2005/8/layout/radial3"/>
    <dgm:cxn modelId="{EAD99878-191E-4F4E-AB3C-E3D21691C43E}" type="presParOf" srcId="{C7E260D6-3179-E84C-9C4D-401C55827C7A}" destId="{F89CB2D5-B536-4348-92E8-6DF3DF85E0DF}" srcOrd="4" destOrd="0" presId="urn:microsoft.com/office/officeart/2005/8/layout/radial3"/>
    <dgm:cxn modelId="{74773A5D-B8DC-7A4C-8835-027CD69E1E25}" type="presParOf" srcId="{C7E260D6-3179-E84C-9C4D-401C55827C7A}" destId="{31FC81B1-30D0-1A47-BC30-F4B84C7B8968}" srcOrd="5" destOrd="0" presId="urn:microsoft.com/office/officeart/2005/8/layout/radial3"/>
    <dgm:cxn modelId="{459CF51E-BF0B-7740-BE20-89720D7C56FD}" type="presParOf" srcId="{C7E260D6-3179-E84C-9C4D-401C55827C7A}" destId="{5242C98B-F739-C247-A3B3-3117C8788356}" srcOrd="6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54F73F-6F7C-40F7-AC85-83C5624561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4223C09-F7C0-400F-87C0-B24DED1615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Slides available after class</a:t>
          </a:r>
        </a:p>
      </dgm:t>
    </dgm:pt>
    <dgm:pt modelId="{35342947-57D6-4BF1-BBDB-454519FE88ED}" type="parTrans" cxnId="{7A95DC08-4660-4072-ACF4-914425EF9CC9}">
      <dgm:prSet/>
      <dgm:spPr/>
      <dgm:t>
        <a:bodyPr/>
        <a:lstStyle/>
        <a:p>
          <a:endParaRPr lang="en-US"/>
        </a:p>
      </dgm:t>
    </dgm:pt>
    <dgm:pt modelId="{B668F2F7-43D7-4600-99B6-1719F7A02D8F}" type="sibTrans" cxnId="{7A95DC08-4660-4072-ACF4-914425EF9CC9}">
      <dgm:prSet/>
      <dgm:spPr/>
      <dgm:t>
        <a:bodyPr/>
        <a:lstStyle/>
        <a:p>
          <a:endParaRPr lang="en-US"/>
        </a:p>
      </dgm:t>
    </dgm:pt>
    <dgm:pt modelId="{5D391032-D4E2-452F-974F-001C34CF93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Tim, Andrew &amp; TFs = Office hours: by appointment</a:t>
          </a:r>
        </a:p>
      </dgm:t>
    </dgm:pt>
    <dgm:pt modelId="{7AE3CB1B-4DC4-4061-87DF-2E9C951E87EF}" type="parTrans" cxnId="{4DDBDF15-DDB3-4CFF-B32C-BF696743C7CC}">
      <dgm:prSet/>
      <dgm:spPr/>
      <dgm:t>
        <a:bodyPr/>
        <a:lstStyle/>
        <a:p>
          <a:endParaRPr lang="en-US"/>
        </a:p>
      </dgm:t>
    </dgm:pt>
    <dgm:pt modelId="{A039B827-32C2-47AB-928E-7DB800E4A929}" type="sibTrans" cxnId="{4DDBDF15-DDB3-4CFF-B32C-BF696743C7CC}">
      <dgm:prSet/>
      <dgm:spPr/>
      <dgm:t>
        <a:bodyPr/>
        <a:lstStyle/>
        <a:p>
          <a:endParaRPr lang="en-US"/>
        </a:p>
      </dgm:t>
    </dgm:pt>
    <dgm:pt modelId="{B4FD7B1C-7F9F-42E5-A3D4-8C6D9FB21C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tsung-ting.kuo@yale.edu</a:t>
          </a:r>
          <a:r>
            <a:rPr lang="en-US" dirty="0">
              <a:solidFill>
                <a:schemeClr val="tx1"/>
              </a:solidFill>
            </a:rPr>
            <a:t> and </a:t>
          </a:r>
          <a:r>
            <a:rPr lang="en-US" dirty="0">
              <a:solidFill>
                <a:schemeClr val="tx1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andrew.loza@yale.edu</a:t>
          </a:r>
          <a:endParaRPr lang="en-US" dirty="0">
            <a:solidFill>
              <a:schemeClr val="tx1"/>
            </a:solidFill>
          </a:endParaRPr>
        </a:p>
      </dgm:t>
    </dgm:pt>
    <dgm:pt modelId="{899B8267-AD71-4954-B485-48472E311942}" type="parTrans" cxnId="{5C6B7E1D-D809-4292-BC33-D8258D1BA285}">
      <dgm:prSet/>
      <dgm:spPr/>
      <dgm:t>
        <a:bodyPr/>
        <a:lstStyle/>
        <a:p>
          <a:endParaRPr lang="en-US"/>
        </a:p>
      </dgm:t>
    </dgm:pt>
    <dgm:pt modelId="{D060CAB8-5795-468F-BDF9-63EFD8E041AC}" type="sibTrans" cxnId="{5C6B7E1D-D809-4292-BC33-D8258D1BA285}">
      <dgm:prSet/>
      <dgm:spPr/>
      <dgm:t>
        <a:bodyPr/>
        <a:lstStyle/>
        <a:p>
          <a:endParaRPr lang="en-US"/>
        </a:p>
      </dgm:t>
    </dgm:pt>
    <dgm:pt modelId="{B516B113-F0C1-42A0-BCFD-75C06B35D4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Grading</a:t>
          </a:r>
        </a:p>
        <a:p>
          <a:pPr>
            <a:lnSpc>
              <a:spcPct val="100000"/>
            </a:lnSpc>
          </a:pPr>
          <a:r>
            <a:rPr lang="en-US" b="0" dirty="0"/>
            <a:t>(details to be provided soon)</a:t>
          </a:r>
        </a:p>
      </dgm:t>
    </dgm:pt>
    <dgm:pt modelId="{600CD0DF-A393-415B-93F0-B695D752570E}" type="parTrans" cxnId="{4EBF1818-2EFA-4E67-AE68-7703EE64D1A3}">
      <dgm:prSet/>
      <dgm:spPr/>
      <dgm:t>
        <a:bodyPr/>
        <a:lstStyle/>
        <a:p>
          <a:endParaRPr lang="en-US"/>
        </a:p>
      </dgm:t>
    </dgm:pt>
    <dgm:pt modelId="{F7175418-A8F8-4F18-B8E9-E4E07D301717}" type="sibTrans" cxnId="{4EBF1818-2EFA-4E67-AE68-7703EE64D1A3}">
      <dgm:prSet/>
      <dgm:spPr/>
      <dgm:t>
        <a:bodyPr/>
        <a:lstStyle/>
        <a:p>
          <a:endParaRPr lang="en-US"/>
        </a:p>
      </dgm:t>
    </dgm:pt>
    <dgm:pt modelId="{A175E92F-5466-472D-BD79-7C4D711685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10% participation</a:t>
          </a:r>
        </a:p>
        <a:p>
          <a:pPr>
            <a:lnSpc>
              <a:spcPct val="100000"/>
            </a:lnSpc>
          </a:pPr>
          <a:r>
            <a:rPr lang="en-US" b="1" dirty="0"/>
            <a:t>30% homework</a:t>
          </a:r>
        </a:p>
      </dgm:t>
    </dgm:pt>
    <dgm:pt modelId="{334832FF-BB70-48AE-AEB4-9E1DFFF8AE67}" type="parTrans" cxnId="{162343D4-3334-487D-A0BB-95F0B1B7AA40}">
      <dgm:prSet/>
      <dgm:spPr/>
      <dgm:t>
        <a:bodyPr/>
        <a:lstStyle/>
        <a:p>
          <a:endParaRPr lang="en-US"/>
        </a:p>
      </dgm:t>
    </dgm:pt>
    <dgm:pt modelId="{86D49D5D-DB6D-44DD-8BE8-B8BA30BCD520}" type="sibTrans" cxnId="{162343D4-3334-487D-A0BB-95F0B1B7AA40}">
      <dgm:prSet/>
      <dgm:spPr/>
      <dgm:t>
        <a:bodyPr/>
        <a:lstStyle/>
        <a:p>
          <a:endParaRPr lang="en-US"/>
        </a:p>
      </dgm:t>
    </dgm:pt>
    <dgm:pt modelId="{90102266-6DB9-45D3-BB46-7B56F4BC9D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30% midterm test</a:t>
          </a:r>
        </a:p>
      </dgm:t>
    </dgm:pt>
    <dgm:pt modelId="{E76FA0DC-CC2E-4D1A-BB83-616B61012B68}" type="parTrans" cxnId="{947F10E9-9F10-4B3B-821A-A5342916E66C}">
      <dgm:prSet/>
      <dgm:spPr/>
      <dgm:t>
        <a:bodyPr/>
        <a:lstStyle/>
        <a:p>
          <a:endParaRPr lang="en-US"/>
        </a:p>
      </dgm:t>
    </dgm:pt>
    <dgm:pt modelId="{962E3254-96FF-494B-82E7-597A21055666}" type="sibTrans" cxnId="{947F10E9-9F10-4B3B-821A-A5342916E66C}">
      <dgm:prSet/>
      <dgm:spPr/>
      <dgm:t>
        <a:bodyPr/>
        <a:lstStyle/>
        <a:p>
          <a:endParaRPr lang="en-US"/>
        </a:p>
      </dgm:t>
    </dgm:pt>
    <dgm:pt modelId="{B9D7E4EB-57BE-4A92-AF8B-339B66A292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30% final project</a:t>
          </a:r>
        </a:p>
      </dgm:t>
    </dgm:pt>
    <dgm:pt modelId="{BA10FC1D-A28D-4F4D-9CB4-25043C1DBA21}" type="parTrans" cxnId="{C6AB73F3-3B50-48CF-8187-3482B4A79C11}">
      <dgm:prSet/>
      <dgm:spPr/>
      <dgm:t>
        <a:bodyPr/>
        <a:lstStyle/>
        <a:p>
          <a:endParaRPr lang="en-US"/>
        </a:p>
      </dgm:t>
    </dgm:pt>
    <dgm:pt modelId="{8D383C85-907E-48E8-B699-665D207EF25A}" type="sibTrans" cxnId="{C6AB73F3-3B50-48CF-8187-3482B4A79C11}">
      <dgm:prSet/>
      <dgm:spPr/>
      <dgm:t>
        <a:bodyPr/>
        <a:lstStyle/>
        <a:p>
          <a:endParaRPr lang="en-US"/>
        </a:p>
      </dgm:t>
    </dgm:pt>
    <dgm:pt modelId="{2C32134D-A4E7-44A6-AD56-11EF544E24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Gen AI not allowed for assignments</a:t>
          </a:r>
          <a:endParaRPr lang="en-US" dirty="0">
            <a:solidFill>
              <a:schemeClr val="tx1"/>
            </a:solidFill>
            <a:hlinkClick xmlns:r="http://schemas.openxmlformats.org/officeDocument/2006/relationships" r:id="rId3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https://canvas.yale.edu/login</a:t>
          </a:r>
          <a:endParaRPr lang="en-US" dirty="0">
            <a:solidFill>
              <a:schemeClr val="tx1"/>
            </a:solidFill>
          </a:endParaRPr>
        </a:p>
      </dgm:t>
    </dgm:pt>
    <dgm:pt modelId="{F124910E-541D-4F55-9538-464BB801F095}" type="parTrans" cxnId="{3D56DCFB-6B1A-4301-B701-15E4546952DE}">
      <dgm:prSet/>
      <dgm:spPr/>
      <dgm:t>
        <a:bodyPr/>
        <a:lstStyle/>
        <a:p>
          <a:endParaRPr lang="en-US"/>
        </a:p>
      </dgm:t>
    </dgm:pt>
    <dgm:pt modelId="{09E30493-E4BB-48D6-903D-FD20859CD4C2}" type="sibTrans" cxnId="{3D56DCFB-6B1A-4301-B701-15E4546952DE}">
      <dgm:prSet/>
      <dgm:spPr/>
      <dgm:t>
        <a:bodyPr/>
        <a:lstStyle/>
        <a:p>
          <a:endParaRPr lang="en-US"/>
        </a:p>
      </dgm:t>
    </dgm:pt>
    <dgm:pt modelId="{14A860D2-A157-4C0B-8771-FDB1C3B79F09}" type="pres">
      <dgm:prSet presAssocID="{ED54F73F-6F7C-40F7-AC85-83C5624561DC}" presName="root" presStyleCnt="0">
        <dgm:presLayoutVars>
          <dgm:dir/>
          <dgm:resizeHandles val="exact"/>
        </dgm:presLayoutVars>
      </dgm:prSet>
      <dgm:spPr/>
    </dgm:pt>
    <dgm:pt modelId="{06CE95CA-68E2-4481-A82C-53FE4F86D9BC}" type="pres">
      <dgm:prSet presAssocID="{B4223C09-F7C0-400F-87C0-B24DED161517}" presName="compNode" presStyleCnt="0"/>
      <dgm:spPr/>
    </dgm:pt>
    <dgm:pt modelId="{2F65088F-49D9-4450-BC8D-3B17DFE4F0E3}" type="pres">
      <dgm:prSet presAssocID="{B4223C09-F7C0-400F-87C0-B24DED161517}" presName="bgRect" presStyleLbl="bgShp" presStyleIdx="0" presStyleCnt="5"/>
      <dgm:spPr/>
    </dgm:pt>
    <dgm:pt modelId="{F1A54262-D208-44D0-A75B-436F1705A398}" type="pres">
      <dgm:prSet presAssocID="{B4223C09-F7C0-400F-87C0-B24DED161517}" presName="iconRect" presStyleLbl="node1" presStyleIdx="0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2164E813-8DF8-4C02-A784-8B1776E0C84D}" type="pres">
      <dgm:prSet presAssocID="{B4223C09-F7C0-400F-87C0-B24DED161517}" presName="spaceRect" presStyleCnt="0"/>
      <dgm:spPr/>
    </dgm:pt>
    <dgm:pt modelId="{6F556525-6246-4C90-82FB-E1BAEF6EEA03}" type="pres">
      <dgm:prSet presAssocID="{B4223C09-F7C0-400F-87C0-B24DED161517}" presName="parTx" presStyleLbl="revTx" presStyleIdx="0" presStyleCnt="6">
        <dgm:presLayoutVars>
          <dgm:chMax val="0"/>
          <dgm:chPref val="0"/>
        </dgm:presLayoutVars>
      </dgm:prSet>
      <dgm:spPr/>
    </dgm:pt>
    <dgm:pt modelId="{015EEA62-99F5-4CFE-98B6-3B1DBD608098}" type="pres">
      <dgm:prSet presAssocID="{B668F2F7-43D7-4600-99B6-1719F7A02D8F}" presName="sibTrans" presStyleCnt="0"/>
      <dgm:spPr/>
    </dgm:pt>
    <dgm:pt modelId="{A13564A9-7654-4199-9BFA-CE6DAA2DB397}" type="pres">
      <dgm:prSet presAssocID="{5D391032-D4E2-452F-974F-001C34CF93B1}" presName="compNode" presStyleCnt="0"/>
      <dgm:spPr/>
    </dgm:pt>
    <dgm:pt modelId="{E19672EC-D2ED-40DF-A38B-149CE1B697E9}" type="pres">
      <dgm:prSet presAssocID="{5D391032-D4E2-452F-974F-001C34CF93B1}" presName="bgRect" presStyleLbl="bgShp" presStyleIdx="1" presStyleCnt="5"/>
      <dgm:spPr/>
    </dgm:pt>
    <dgm:pt modelId="{0C47339D-8750-43CD-9990-EDED66A45936}" type="pres">
      <dgm:prSet presAssocID="{5D391032-D4E2-452F-974F-001C34CF93B1}" presName="iconRect" presStyleLbl="node1" presStyleIdx="1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3CE6737-251F-4DF9-9CE8-5B60209C7D11}" type="pres">
      <dgm:prSet presAssocID="{5D391032-D4E2-452F-974F-001C34CF93B1}" presName="spaceRect" presStyleCnt="0"/>
      <dgm:spPr/>
    </dgm:pt>
    <dgm:pt modelId="{02F0E023-4C10-43F7-828C-75A75FC7DBE7}" type="pres">
      <dgm:prSet presAssocID="{5D391032-D4E2-452F-974F-001C34CF93B1}" presName="parTx" presStyleLbl="revTx" presStyleIdx="1" presStyleCnt="6">
        <dgm:presLayoutVars>
          <dgm:chMax val="0"/>
          <dgm:chPref val="0"/>
        </dgm:presLayoutVars>
      </dgm:prSet>
      <dgm:spPr/>
    </dgm:pt>
    <dgm:pt modelId="{CD3D1314-1B60-4287-8847-4205DDB9A29E}" type="pres">
      <dgm:prSet presAssocID="{A039B827-32C2-47AB-928E-7DB800E4A929}" presName="sibTrans" presStyleCnt="0"/>
      <dgm:spPr/>
    </dgm:pt>
    <dgm:pt modelId="{CFA229B8-02C6-46EA-BF5C-7A85FCD80E1C}" type="pres">
      <dgm:prSet presAssocID="{B4FD7B1C-7F9F-42E5-A3D4-8C6D9FB21C45}" presName="compNode" presStyleCnt="0"/>
      <dgm:spPr/>
    </dgm:pt>
    <dgm:pt modelId="{7F292380-E44C-4DF8-8031-C8D9693350DF}" type="pres">
      <dgm:prSet presAssocID="{B4FD7B1C-7F9F-42E5-A3D4-8C6D9FB21C45}" presName="bgRect" presStyleLbl="bgShp" presStyleIdx="2" presStyleCnt="5"/>
      <dgm:spPr/>
    </dgm:pt>
    <dgm:pt modelId="{2A91367A-8890-4B08-8D05-7D7809E87BDD}" type="pres">
      <dgm:prSet presAssocID="{B4FD7B1C-7F9F-42E5-A3D4-8C6D9FB21C45}" presName="iconRect" presStyleLbl="node1" presStyleIdx="2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A7F0D36B-DA09-4E9C-82CA-E86733BD4407}" type="pres">
      <dgm:prSet presAssocID="{B4FD7B1C-7F9F-42E5-A3D4-8C6D9FB21C45}" presName="spaceRect" presStyleCnt="0"/>
      <dgm:spPr/>
    </dgm:pt>
    <dgm:pt modelId="{CC64A068-283C-47E5-931C-D8C738AA5D5D}" type="pres">
      <dgm:prSet presAssocID="{B4FD7B1C-7F9F-42E5-A3D4-8C6D9FB21C45}" presName="parTx" presStyleLbl="revTx" presStyleIdx="2" presStyleCnt="6">
        <dgm:presLayoutVars>
          <dgm:chMax val="0"/>
          <dgm:chPref val="0"/>
        </dgm:presLayoutVars>
      </dgm:prSet>
      <dgm:spPr/>
    </dgm:pt>
    <dgm:pt modelId="{9F976E25-FE61-4354-8B9D-7CC8451A1DC2}" type="pres">
      <dgm:prSet presAssocID="{D060CAB8-5795-468F-BDF9-63EFD8E041AC}" presName="sibTrans" presStyleCnt="0"/>
      <dgm:spPr/>
    </dgm:pt>
    <dgm:pt modelId="{51D39BBE-159D-4BA9-96C8-920A81F9DAE5}" type="pres">
      <dgm:prSet presAssocID="{B516B113-F0C1-42A0-BCFD-75C06B35D48B}" presName="compNode" presStyleCnt="0"/>
      <dgm:spPr/>
    </dgm:pt>
    <dgm:pt modelId="{68DAF0E7-FE4C-4FC8-BFCD-033E3A0EBB3E}" type="pres">
      <dgm:prSet presAssocID="{B516B113-F0C1-42A0-BCFD-75C06B35D48B}" presName="bgRect" presStyleLbl="bgShp" presStyleIdx="3" presStyleCnt="5"/>
      <dgm:spPr/>
    </dgm:pt>
    <dgm:pt modelId="{201AFE5D-F581-4846-963B-4F892ED4E6C4}" type="pres">
      <dgm:prSet presAssocID="{B516B113-F0C1-42A0-BCFD-75C06B35D48B}" presName="iconRect" presStyleLbl="node1" presStyleIdx="3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D68B8D7-DDE7-4855-925C-5396E35BBBA0}" type="pres">
      <dgm:prSet presAssocID="{B516B113-F0C1-42A0-BCFD-75C06B35D48B}" presName="spaceRect" presStyleCnt="0"/>
      <dgm:spPr/>
    </dgm:pt>
    <dgm:pt modelId="{0802C64E-29C4-480C-8669-D9F0E0F86E57}" type="pres">
      <dgm:prSet presAssocID="{B516B113-F0C1-42A0-BCFD-75C06B35D48B}" presName="parTx" presStyleLbl="revTx" presStyleIdx="3" presStyleCnt="6">
        <dgm:presLayoutVars>
          <dgm:chMax val="0"/>
          <dgm:chPref val="0"/>
        </dgm:presLayoutVars>
      </dgm:prSet>
      <dgm:spPr/>
    </dgm:pt>
    <dgm:pt modelId="{252CD9E1-CBFA-4086-A6DE-695B343778AC}" type="pres">
      <dgm:prSet presAssocID="{B516B113-F0C1-42A0-BCFD-75C06B35D48B}" presName="desTx" presStyleLbl="revTx" presStyleIdx="4" presStyleCnt="6">
        <dgm:presLayoutVars/>
      </dgm:prSet>
      <dgm:spPr/>
    </dgm:pt>
    <dgm:pt modelId="{DC489B9C-2A58-46CF-8003-902DC7ACA55D}" type="pres">
      <dgm:prSet presAssocID="{F7175418-A8F8-4F18-B8E9-E4E07D301717}" presName="sibTrans" presStyleCnt="0"/>
      <dgm:spPr/>
    </dgm:pt>
    <dgm:pt modelId="{076B0EF0-56F9-4AB4-8C56-E059F19D8C1B}" type="pres">
      <dgm:prSet presAssocID="{2C32134D-A4E7-44A6-AD56-11EF544E2465}" presName="compNode" presStyleCnt="0"/>
      <dgm:spPr/>
    </dgm:pt>
    <dgm:pt modelId="{D0D69307-7A98-481D-8197-F8610577FDC7}" type="pres">
      <dgm:prSet presAssocID="{2C32134D-A4E7-44A6-AD56-11EF544E2465}" presName="bgRect" presStyleLbl="bgShp" presStyleIdx="4" presStyleCnt="5"/>
      <dgm:spPr/>
    </dgm:pt>
    <dgm:pt modelId="{CD57D7BB-05AD-4BCE-9FAE-25BD8A0E6881}" type="pres">
      <dgm:prSet presAssocID="{2C32134D-A4E7-44A6-AD56-11EF544E2465}" presName="iconRect" presStyleLbl="node1" presStyleIdx="4" presStyleCnt="5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132CE227-1CAF-4D5A-AB66-D66730C97BD8}" type="pres">
      <dgm:prSet presAssocID="{2C32134D-A4E7-44A6-AD56-11EF544E2465}" presName="spaceRect" presStyleCnt="0"/>
      <dgm:spPr/>
    </dgm:pt>
    <dgm:pt modelId="{854BF02C-468D-4FAC-ADFF-7B13050E4B0D}" type="pres">
      <dgm:prSet presAssocID="{2C32134D-A4E7-44A6-AD56-11EF544E246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8F38303-48E5-8B49-9B9D-730BB8CD17D9}" type="presOf" srcId="{B9D7E4EB-57BE-4A92-AF8B-339B66A292DB}" destId="{252CD9E1-CBFA-4086-A6DE-695B343778AC}" srcOrd="0" destOrd="2" presId="urn:microsoft.com/office/officeart/2018/2/layout/IconVerticalSolidList"/>
    <dgm:cxn modelId="{439D1806-B765-FF42-95FA-CA6CB6FB2FAA}" type="presOf" srcId="{A175E92F-5466-472D-BD79-7C4D71168570}" destId="{252CD9E1-CBFA-4086-A6DE-695B343778AC}" srcOrd="0" destOrd="0" presId="urn:microsoft.com/office/officeart/2018/2/layout/IconVerticalSolidList"/>
    <dgm:cxn modelId="{7A95DC08-4660-4072-ACF4-914425EF9CC9}" srcId="{ED54F73F-6F7C-40F7-AC85-83C5624561DC}" destId="{B4223C09-F7C0-400F-87C0-B24DED161517}" srcOrd="0" destOrd="0" parTransId="{35342947-57D6-4BF1-BBDB-454519FE88ED}" sibTransId="{B668F2F7-43D7-4600-99B6-1719F7A02D8F}"/>
    <dgm:cxn modelId="{071BFF08-448D-A64A-A508-EB5D510631DB}" type="presOf" srcId="{B4FD7B1C-7F9F-42E5-A3D4-8C6D9FB21C45}" destId="{CC64A068-283C-47E5-931C-D8C738AA5D5D}" srcOrd="0" destOrd="0" presId="urn:microsoft.com/office/officeart/2018/2/layout/IconVerticalSolidList"/>
    <dgm:cxn modelId="{4DDBDF15-DDB3-4CFF-B32C-BF696743C7CC}" srcId="{ED54F73F-6F7C-40F7-AC85-83C5624561DC}" destId="{5D391032-D4E2-452F-974F-001C34CF93B1}" srcOrd="1" destOrd="0" parTransId="{7AE3CB1B-4DC4-4061-87DF-2E9C951E87EF}" sibTransId="{A039B827-32C2-47AB-928E-7DB800E4A929}"/>
    <dgm:cxn modelId="{4EBF1818-2EFA-4E67-AE68-7703EE64D1A3}" srcId="{ED54F73F-6F7C-40F7-AC85-83C5624561DC}" destId="{B516B113-F0C1-42A0-BCFD-75C06B35D48B}" srcOrd="3" destOrd="0" parTransId="{600CD0DF-A393-415B-93F0-B695D752570E}" sibTransId="{F7175418-A8F8-4F18-B8E9-E4E07D301717}"/>
    <dgm:cxn modelId="{5C6B7E1D-D809-4292-BC33-D8258D1BA285}" srcId="{ED54F73F-6F7C-40F7-AC85-83C5624561DC}" destId="{B4FD7B1C-7F9F-42E5-A3D4-8C6D9FB21C45}" srcOrd="2" destOrd="0" parTransId="{899B8267-AD71-4954-B485-48472E311942}" sibTransId="{D060CAB8-5795-468F-BDF9-63EFD8E041AC}"/>
    <dgm:cxn modelId="{59415E79-AA4C-1B40-A5C4-C623A6778419}" type="presOf" srcId="{B4223C09-F7C0-400F-87C0-B24DED161517}" destId="{6F556525-6246-4C90-82FB-E1BAEF6EEA03}" srcOrd="0" destOrd="0" presId="urn:microsoft.com/office/officeart/2018/2/layout/IconVerticalSolidList"/>
    <dgm:cxn modelId="{60C83AAD-F44B-AF45-A47D-FA509DECF7D2}" type="presOf" srcId="{90102266-6DB9-45D3-BB46-7B56F4BC9D8F}" destId="{252CD9E1-CBFA-4086-A6DE-695B343778AC}" srcOrd="0" destOrd="1" presId="urn:microsoft.com/office/officeart/2018/2/layout/IconVerticalSolidList"/>
    <dgm:cxn modelId="{81FCF4BB-A52B-7446-91C9-3CCA3893CDC9}" type="presOf" srcId="{2C32134D-A4E7-44A6-AD56-11EF544E2465}" destId="{854BF02C-468D-4FAC-ADFF-7B13050E4B0D}" srcOrd="0" destOrd="0" presId="urn:microsoft.com/office/officeart/2018/2/layout/IconVerticalSolidList"/>
    <dgm:cxn modelId="{162343D4-3334-487D-A0BB-95F0B1B7AA40}" srcId="{B516B113-F0C1-42A0-BCFD-75C06B35D48B}" destId="{A175E92F-5466-472D-BD79-7C4D71168570}" srcOrd="0" destOrd="0" parTransId="{334832FF-BB70-48AE-AEB4-9E1DFFF8AE67}" sibTransId="{86D49D5D-DB6D-44DD-8BE8-B8BA30BCD520}"/>
    <dgm:cxn modelId="{98738BD4-133C-2E46-9901-B2ECF1BC5D0A}" type="presOf" srcId="{5D391032-D4E2-452F-974F-001C34CF93B1}" destId="{02F0E023-4C10-43F7-828C-75A75FC7DBE7}" srcOrd="0" destOrd="0" presId="urn:microsoft.com/office/officeart/2018/2/layout/IconVerticalSolidList"/>
    <dgm:cxn modelId="{838614D6-1C5E-454E-AFEC-9E0C33036640}" type="presOf" srcId="{ED54F73F-6F7C-40F7-AC85-83C5624561DC}" destId="{14A860D2-A157-4C0B-8771-FDB1C3B79F09}" srcOrd="0" destOrd="0" presId="urn:microsoft.com/office/officeart/2018/2/layout/IconVerticalSolidList"/>
    <dgm:cxn modelId="{947F10E9-9F10-4B3B-821A-A5342916E66C}" srcId="{B516B113-F0C1-42A0-BCFD-75C06B35D48B}" destId="{90102266-6DB9-45D3-BB46-7B56F4BC9D8F}" srcOrd="1" destOrd="0" parTransId="{E76FA0DC-CC2E-4D1A-BB83-616B61012B68}" sibTransId="{962E3254-96FF-494B-82E7-597A21055666}"/>
    <dgm:cxn modelId="{F5D68EEE-21B0-D746-9A99-05390A61AA8D}" type="presOf" srcId="{B516B113-F0C1-42A0-BCFD-75C06B35D48B}" destId="{0802C64E-29C4-480C-8669-D9F0E0F86E57}" srcOrd="0" destOrd="0" presId="urn:microsoft.com/office/officeart/2018/2/layout/IconVerticalSolidList"/>
    <dgm:cxn modelId="{C6AB73F3-3B50-48CF-8187-3482B4A79C11}" srcId="{B516B113-F0C1-42A0-BCFD-75C06B35D48B}" destId="{B9D7E4EB-57BE-4A92-AF8B-339B66A292DB}" srcOrd="2" destOrd="0" parTransId="{BA10FC1D-A28D-4F4D-9CB4-25043C1DBA21}" sibTransId="{8D383C85-907E-48E8-B699-665D207EF25A}"/>
    <dgm:cxn modelId="{3D56DCFB-6B1A-4301-B701-15E4546952DE}" srcId="{ED54F73F-6F7C-40F7-AC85-83C5624561DC}" destId="{2C32134D-A4E7-44A6-AD56-11EF544E2465}" srcOrd="4" destOrd="0" parTransId="{F124910E-541D-4F55-9538-464BB801F095}" sibTransId="{09E30493-E4BB-48D6-903D-FD20859CD4C2}"/>
    <dgm:cxn modelId="{3B39C532-FBFF-EF47-9CE9-FF8B1A0DCA12}" type="presParOf" srcId="{14A860D2-A157-4C0B-8771-FDB1C3B79F09}" destId="{06CE95CA-68E2-4481-A82C-53FE4F86D9BC}" srcOrd="0" destOrd="0" presId="urn:microsoft.com/office/officeart/2018/2/layout/IconVerticalSolidList"/>
    <dgm:cxn modelId="{220EB89F-8C72-114D-BDF5-08C2A4ACF61D}" type="presParOf" srcId="{06CE95CA-68E2-4481-A82C-53FE4F86D9BC}" destId="{2F65088F-49D9-4450-BC8D-3B17DFE4F0E3}" srcOrd="0" destOrd="0" presId="urn:microsoft.com/office/officeart/2018/2/layout/IconVerticalSolidList"/>
    <dgm:cxn modelId="{EA76F865-50BF-F946-8638-648254B517F8}" type="presParOf" srcId="{06CE95CA-68E2-4481-A82C-53FE4F86D9BC}" destId="{F1A54262-D208-44D0-A75B-436F1705A398}" srcOrd="1" destOrd="0" presId="urn:microsoft.com/office/officeart/2018/2/layout/IconVerticalSolidList"/>
    <dgm:cxn modelId="{8EF83C2F-9731-EF4B-AD9D-09EBD0D1A9E4}" type="presParOf" srcId="{06CE95CA-68E2-4481-A82C-53FE4F86D9BC}" destId="{2164E813-8DF8-4C02-A784-8B1776E0C84D}" srcOrd="2" destOrd="0" presId="urn:microsoft.com/office/officeart/2018/2/layout/IconVerticalSolidList"/>
    <dgm:cxn modelId="{481D144A-D881-8E40-BA96-19DF859F8598}" type="presParOf" srcId="{06CE95CA-68E2-4481-A82C-53FE4F86D9BC}" destId="{6F556525-6246-4C90-82FB-E1BAEF6EEA03}" srcOrd="3" destOrd="0" presId="urn:microsoft.com/office/officeart/2018/2/layout/IconVerticalSolidList"/>
    <dgm:cxn modelId="{F0E3E101-44DA-5344-BD63-3BB50F7C9DDD}" type="presParOf" srcId="{14A860D2-A157-4C0B-8771-FDB1C3B79F09}" destId="{015EEA62-99F5-4CFE-98B6-3B1DBD608098}" srcOrd="1" destOrd="0" presId="urn:microsoft.com/office/officeart/2018/2/layout/IconVerticalSolidList"/>
    <dgm:cxn modelId="{36AF476A-1B0A-F742-951E-AD41892C6542}" type="presParOf" srcId="{14A860D2-A157-4C0B-8771-FDB1C3B79F09}" destId="{A13564A9-7654-4199-9BFA-CE6DAA2DB397}" srcOrd="2" destOrd="0" presId="urn:microsoft.com/office/officeart/2018/2/layout/IconVerticalSolidList"/>
    <dgm:cxn modelId="{93E9961D-A15B-A944-A33C-1C9589D93BAC}" type="presParOf" srcId="{A13564A9-7654-4199-9BFA-CE6DAA2DB397}" destId="{E19672EC-D2ED-40DF-A38B-149CE1B697E9}" srcOrd="0" destOrd="0" presId="urn:microsoft.com/office/officeart/2018/2/layout/IconVerticalSolidList"/>
    <dgm:cxn modelId="{DD182DC4-4876-BC46-93C2-BFAA5AB33D82}" type="presParOf" srcId="{A13564A9-7654-4199-9BFA-CE6DAA2DB397}" destId="{0C47339D-8750-43CD-9990-EDED66A45936}" srcOrd="1" destOrd="0" presId="urn:microsoft.com/office/officeart/2018/2/layout/IconVerticalSolidList"/>
    <dgm:cxn modelId="{09D1B8B9-1075-7E41-BA96-95175589A874}" type="presParOf" srcId="{A13564A9-7654-4199-9BFA-CE6DAA2DB397}" destId="{B3CE6737-251F-4DF9-9CE8-5B60209C7D11}" srcOrd="2" destOrd="0" presId="urn:microsoft.com/office/officeart/2018/2/layout/IconVerticalSolidList"/>
    <dgm:cxn modelId="{E06F36AC-26EE-1747-9F4D-D7446B035EB0}" type="presParOf" srcId="{A13564A9-7654-4199-9BFA-CE6DAA2DB397}" destId="{02F0E023-4C10-43F7-828C-75A75FC7DBE7}" srcOrd="3" destOrd="0" presId="urn:microsoft.com/office/officeart/2018/2/layout/IconVerticalSolidList"/>
    <dgm:cxn modelId="{938FB9DF-1D95-5B42-B6A7-E8DBA6B5E7AB}" type="presParOf" srcId="{14A860D2-A157-4C0B-8771-FDB1C3B79F09}" destId="{CD3D1314-1B60-4287-8847-4205DDB9A29E}" srcOrd="3" destOrd="0" presId="urn:microsoft.com/office/officeart/2018/2/layout/IconVerticalSolidList"/>
    <dgm:cxn modelId="{E84B1B0A-9360-CA42-A9B8-04376EFB7ADC}" type="presParOf" srcId="{14A860D2-A157-4C0B-8771-FDB1C3B79F09}" destId="{CFA229B8-02C6-46EA-BF5C-7A85FCD80E1C}" srcOrd="4" destOrd="0" presId="urn:microsoft.com/office/officeart/2018/2/layout/IconVerticalSolidList"/>
    <dgm:cxn modelId="{030BC7A2-7E98-154E-B166-9EC567D369E6}" type="presParOf" srcId="{CFA229B8-02C6-46EA-BF5C-7A85FCD80E1C}" destId="{7F292380-E44C-4DF8-8031-C8D9693350DF}" srcOrd="0" destOrd="0" presId="urn:microsoft.com/office/officeart/2018/2/layout/IconVerticalSolidList"/>
    <dgm:cxn modelId="{3611665B-C027-014A-A583-EBFA07D95311}" type="presParOf" srcId="{CFA229B8-02C6-46EA-BF5C-7A85FCD80E1C}" destId="{2A91367A-8890-4B08-8D05-7D7809E87BDD}" srcOrd="1" destOrd="0" presId="urn:microsoft.com/office/officeart/2018/2/layout/IconVerticalSolidList"/>
    <dgm:cxn modelId="{6AA510FF-5BCB-F148-BD5D-81C13F94C633}" type="presParOf" srcId="{CFA229B8-02C6-46EA-BF5C-7A85FCD80E1C}" destId="{A7F0D36B-DA09-4E9C-82CA-E86733BD4407}" srcOrd="2" destOrd="0" presId="urn:microsoft.com/office/officeart/2018/2/layout/IconVerticalSolidList"/>
    <dgm:cxn modelId="{F8DC7C8A-56FA-7E46-B6BC-BDBCF6762C6B}" type="presParOf" srcId="{CFA229B8-02C6-46EA-BF5C-7A85FCD80E1C}" destId="{CC64A068-283C-47E5-931C-D8C738AA5D5D}" srcOrd="3" destOrd="0" presId="urn:microsoft.com/office/officeart/2018/2/layout/IconVerticalSolidList"/>
    <dgm:cxn modelId="{E67A99EB-E25F-6349-8C36-BA204D1D9887}" type="presParOf" srcId="{14A860D2-A157-4C0B-8771-FDB1C3B79F09}" destId="{9F976E25-FE61-4354-8B9D-7CC8451A1DC2}" srcOrd="5" destOrd="0" presId="urn:microsoft.com/office/officeart/2018/2/layout/IconVerticalSolidList"/>
    <dgm:cxn modelId="{A8D9EF86-2599-444D-AB99-D0E0BD2B4251}" type="presParOf" srcId="{14A860D2-A157-4C0B-8771-FDB1C3B79F09}" destId="{51D39BBE-159D-4BA9-96C8-920A81F9DAE5}" srcOrd="6" destOrd="0" presId="urn:microsoft.com/office/officeart/2018/2/layout/IconVerticalSolidList"/>
    <dgm:cxn modelId="{0332CEE4-4B62-584B-BE66-38CC14B6EEFC}" type="presParOf" srcId="{51D39BBE-159D-4BA9-96C8-920A81F9DAE5}" destId="{68DAF0E7-FE4C-4FC8-BFCD-033E3A0EBB3E}" srcOrd="0" destOrd="0" presId="urn:microsoft.com/office/officeart/2018/2/layout/IconVerticalSolidList"/>
    <dgm:cxn modelId="{55B0F714-9A57-4941-9CF3-446767030AC3}" type="presParOf" srcId="{51D39BBE-159D-4BA9-96C8-920A81F9DAE5}" destId="{201AFE5D-F581-4846-963B-4F892ED4E6C4}" srcOrd="1" destOrd="0" presId="urn:microsoft.com/office/officeart/2018/2/layout/IconVerticalSolidList"/>
    <dgm:cxn modelId="{A7EA6E01-A35C-2F4F-8DB1-B9267F1168FA}" type="presParOf" srcId="{51D39BBE-159D-4BA9-96C8-920A81F9DAE5}" destId="{AD68B8D7-DDE7-4855-925C-5396E35BBBA0}" srcOrd="2" destOrd="0" presId="urn:microsoft.com/office/officeart/2018/2/layout/IconVerticalSolidList"/>
    <dgm:cxn modelId="{830C6A47-4A5D-1847-8AF1-9BD9EF047704}" type="presParOf" srcId="{51D39BBE-159D-4BA9-96C8-920A81F9DAE5}" destId="{0802C64E-29C4-480C-8669-D9F0E0F86E57}" srcOrd="3" destOrd="0" presId="urn:microsoft.com/office/officeart/2018/2/layout/IconVerticalSolidList"/>
    <dgm:cxn modelId="{177B4E36-DD3A-F64C-8841-F5C789119F97}" type="presParOf" srcId="{51D39BBE-159D-4BA9-96C8-920A81F9DAE5}" destId="{252CD9E1-CBFA-4086-A6DE-695B343778AC}" srcOrd="4" destOrd="0" presId="urn:microsoft.com/office/officeart/2018/2/layout/IconVerticalSolidList"/>
    <dgm:cxn modelId="{95F8690F-23B2-2A48-B965-631DC6022146}" type="presParOf" srcId="{14A860D2-A157-4C0B-8771-FDB1C3B79F09}" destId="{DC489B9C-2A58-46CF-8003-902DC7ACA55D}" srcOrd="7" destOrd="0" presId="urn:microsoft.com/office/officeart/2018/2/layout/IconVerticalSolidList"/>
    <dgm:cxn modelId="{CF8550A1-06B7-2945-8916-29479129F0EA}" type="presParOf" srcId="{14A860D2-A157-4C0B-8771-FDB1C3B79F09}" destId="{076B0EF0-56F9-4AB4-8C56-E059F19D8C1B}" srcOrd="8" destOrd="0" presId="urn:microsoft.com/office/officeart/2018/2/layout/IconVerticalSolidList"/>
    <dgm:cxn modelId="{904CA004-DB1B-0142-B8ED-C0A4DB00AF19}" type="presParOf" srcId="{076B0EF0-56F9-4AB4-8C56-E059F19D8C1B}" destId="{D0D69307-7A98-481D-8197-F8610577FDC7}" srcOrd="0" destOrd="0" presId="urn:microsoft.com/office/officeart/2018/2/layout/IconVerticalSolidList"/>
    <dgm:cxn modelId="{4DC38F5E-5AD2-CC4F-B6EC-999A63B9CC42}" type="presParOf" srcId="{076B0EF0-56F9-4AB4-8C56-E059F19D8C1B}" destId="{CD57D7BB-05AD-4BCE-9FAE-25BD8A0E6881}" srcOrd="1" destOrd="0" presId="urn:microsoft.com/office/officeart/2018/2/layout/IconVerticalSolidList"/>
    <dgm:cxn modelId="{8030FE29-20AA-BB4F-9628-52B99265D474}" type="presParOf" srcId="{076B0EF0-56F9-4AB4-8C56-E059F19D8C1B}" destId="{132CE227-1CAF-4D5A-AB66-D66730C97BD8}" srcOrd="2" destOrd="0" presId="urn:microsoft.com/office/officeart/2018/2/layout/IconVerticalSolidList"/>
    <dgm:cxn modelId="{A80CCA2A-C13F-B046-860E-D56CD87BE36D}" type="presParOf" srcId="{076B0EF0-56F9-4AB4-8C56-E059F19D8C1B}" destId="{854BF02C-468D-4FAC-ADFF-7B13050E4B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0132377-7D3E-7B49-9011-1443D6FBDC2A}" type="doc">
      <dgm:prSet loTypeId="urn:microsoft.com/office/officeart/2005/8/layout/radial4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17CA28-7051-2740-8265-F6E82C1B26FE}">
      <dgm:prSet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Decision/</a:t>
          </a:r>
          <a:b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Action</a:t>
          </a:r>
        </a:p>
      </dgm:t>
    </dgm:pt>
    <dgm:pt modelId="{C134452A-E473-9F44-9148-A80C4EC21373}" type="parTrans" cxnId="{0891E888-6E46-984F-9377-D5A9C61F8E5E}">
      <dgm:prSet/>
      <dgm:spPr/>
      <dgm:t>
        <a:bodyPr/>
        <a:lstStyle/>
        <a:p>
          <a:endParaRPr lang="en-US" sz="1800"/>
        </a:p>
      </dgm:t>
    </dgm:pt>
    <dgm:pt modelId="{B1710742-048E-D44D-9CED-09A8877F9837}" type="sibTrans" cxnId="{0891E888-6E46-984F-9377-D5A9C61F8E5E}">
      <dgm:prSet/>
      <dgm:spPr/>
      <dgm:t>
        <a:bodyPr/>
        <a:lstStyle/>
        <a:p>
          <a:endParaRPr lang="en-US" sz="1800"/>
        </a:p>
      </dgm:t>
    </dgm:pt>
    <dgm:pt modelId="{323C6F67-D3B3-874F-9336-A1BDD4C3440B}">
      <dgm:prSet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Imaging</a:t>
          </a:r>
        </a:p>
      </dgm:t>
    </dgm:pt>
    <dgm:pt modelId="{9B352D67-C668-1549-825E-F75A7791B336}" type="parTrans" cxnId="{88603A4B-FFF2-8249-8389-178566563A6B}">
      <dgm:prSet/>
      <dgm:spPr/>
      <dgm:t>
        <a:bodyPr/>
        <a:lstStyle/>
        <a:p>
          <a:endParaRPr lang="en-US" sz="1800"/>
        </a:p>
      </dgm:t>
    </dgm:pt>
    <dgm:pt modelId="{F9C14178-0C50-9945-A9FB-19E19A48D29B}" type="sibTrans" cxnId="{88603A4B-FFF2-8249-8389-178566563A6B}">
      <dgm:prSet/>
      <dgm:spPr/>
      <dgm:t>
        <a:bodyPr/>
        <a:lstStyle/>
        <a:p>
          <a:endParaRPr lang="en-US" sz="1800"/>
        </a:p>
      </dgm:t>
    </dgm:pt>
    <dgm:pt modelId="{3FDCE533-1092-004F-B80A-5FD38BCA7B1C}">
      <dgm:prSet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Labs</a:t>
          </a:r>
        </a:p>
      </dgm:t>
    </dgm:pt>
    <dgm:pt modelId="{192EBFA3-0DD4-8E4E-A519-4910BE084260}" type="parTrans" cxnId="{1FA31F63-79FD-6D41-8531-B24DFB02688D}">
      <dgm:prSet/>
      <dgm:spPr/>
      <dgm:t>
        <a:bodyPr/>
        <a:lstStyle/>
        <a:p>
          <a:endParaRPr lang="en-US" sz="1800"/>
        </a:p>
      </dgm:t>
    </dgm:pt>
    <dgm:pt modelId="{32191948-F66D-414C-960B-E562469C9F61}" type="sibTrans" cxnId="{1FA31F63-79FD-6D41-8531-B24DFB02688D}">
      <dgm:prSet/>
      <dgm:spPr/>
      <dgm:t>
        <a:bodyPr/>
        <a:lstStyle/>
        <a:p>
          <a:endParaRPr lang="en-US" sz="1800"/>
        </a:p>
      </dgm:t>
    </dgm:pt>
    <dgm:pt modelId="{B3CE10BB-E278-354B-A86A-C39FBFA5A9EE}">
      <dgm:prSet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Medical History</a:t>
          </a:r>
        </a:p>
      </dgm:t>
    </dgm:pt>
    <dgm:pt modelId="{CFC0B2F2-E78E-EA49-95C5-30A42F164136}" type="parTrans" cxnId="{A31BE4F2-C23A-2243-ADA3-2B8EA15574DB}">
      <dgm:prSet/>
      <dgm:spPr/>
      <dgm:t>
        <a:bodyPr/>
        <a:lstStyle/>
        <a:p>
          <a:endParaRPr lang="en-US" sz="1800"/>
        </a:p>
      </dgm:t>
    </dgm:pt>
    <dgm:pt modelId="{BC0F13CE-D3F0-024B-AECA-252D9B49D992}" type="sibTrans" cxnId="{A31BE4F2-C23A-2243-ADA3-2B8EA15574DB}">
      <dgm:prSet/>
      <dgm:spPr/>
      <dgm:t>
        <a:bodyPr/>
        <a:lstStyle/>
        <a:p>
          <a:endParaRPr lang="en-US" sz="1800"/>
        </a:p>
      </dgm:t>
    </dgm:pt>
    <dgm:pt modelId="{A51BDE87-C755-FE46-B185-45E7AE469658}" type="pres">
      <dgm:prSet presAssocID="{90132377-7D3E-7B49-9011-1443D6FBDC2A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A84BB68-C6A4-8544-B0E7-31CD50E8F374}" type="pres">
      <dgm:prSet presAssocID="{5117CA28-7051-2740-8265-F6E82C1B26FE}" presName="centerShape" presStyleLbl="node0" presStyleIdx="0" presStyleCnt="1"/>
      <dgm:spPr/>
    </dgm:pt>
    <dgm:pt modelId="{445416B6-1FFD-864F-9214-14E3D4E6A3E9}" type="pres">
      <dgm:prSet presAssocID="{9B352D67-C668-1549-825E-F75A7791B336}" presName="parTrans" presStyleLbl="bgSibTrans2D1" presStyleIdx="0" presStyleCnt="3"/>
      <dgm:spPr/>
    </dgm:pt>
    <dgm:pt modelId="{FC385D23-BAA0-C042-8B1A-0F80D261E9D3}" type="pres">
      <dgm:prSet presAssocID="{323C6F67-D3B3-874F-9336-A1BDD4C3440B}" presName="node" presStyleLbl="node1" presStyleIdx="0" presStyleCnt="3">
        <dgm:presLayoutVars>
          <dgm:bulletEnabled val="1"/>
        </dgm:presLayoutVars>
      </dgm:prSet>
      <dgm:spPr/>
    </dgm:pt>
    <dgm:pt modelId="{24F23004-C19D-A745-A28C-48662805870C}" type="pres">
      <dgm:prSet presAssocID="{192EBFA3-0DD4-8E4E-A519-4910BE084260}" presName="parTrans" presStyleLbl="bgSibTrans2D1" presStyleIdx="1" presStyleCnt="3"/>
      <dgm:spPr/>
    </dgm:pt>
    <dgm:pt modelId="{1FE47A3F-CE17-C74C-8465-F902C72926CA}" type="pres">
      <dgm:prSet presAssocID="{3FDCE533-1092-004F-B80A-5FD38BCA7B1C}" presName="node" presStyleLbl="node1" presStyleIdx="1" presStyleCnt="3">
        <dgm:presLayoutVars>
          <dgm:bulletEnabled val="1"/>
        </dgm:presLayoutVars>
      </dgm:prSet>
      <dgm:spPr/>
    </dgm:pt>
    <dgm:pt modelId="{DBD1D044-C3D3-CC4E-93CA-6E24CFF9BFC6}" type="pres">
      <dgm:prSet presAssocID="{CFC0B2F2-E78E-EA49-95C5-30A42F164136}" presName="parTrans" presStyleLbl="bgSibTrans2D1" presStyleIdx="2" presStyleCnt="3"/>
      <dgm:spPr/>
    </dgm:pt>
    <dgm:pt modelId="{24E0E0F3-CA6A-B140-8DEA-27867EC13AD6}" type="pres">
      <dgm:prSet presAssocID="{B3CE10BB-E278-354B-A86A-C39FBFA5A9EE}" presName="node" presStyleLbl="node1" presStyleIdx="2" presStyleCnt="3">
        <dgm:presLayoutVars>
          <dgm:bulletEnabled val="1"/>
        </dgm:presLayoutVars>
      </dgm:prSet>
      <dgm:spPr/>
    </dgm:pt>
  </dgm:ptLst>
  <dgm:cxnLst>
    <dgm:cxn modelId="{8F776909-E922-4247-92C9-73CD7BBF13CE}" type="presOf" srcId="{5117CA28-7051-2740-8265-F6E82C1B26FE}" destId="{9A84BB68-C6A4-8544-B0E7-31CD50E8F374}" srcOrd="0" destOrd="0" presId="urn:microsoft.com/office/officeart/2005/8/layout/radial4"/>
    <dgm:cxn modelId="{FE611129-7F05-D347-8DE9-3F470C211562}" type="presOf" srcId="{323C6F67-D3B3-874F-9336-A1BDD4C3440B}" destId="{FC385D23-BAA0-C042-8B1A-0F80D261E9D3}" srcOrd="0" destOrd="0" presId="urn:microsoft.com/office/officeart/2005/8/layout/radial4"/>
    <dgm:cxn modelId="{88603A4B-FFF2-8249-8389-178566563A6B}" srcId="{5117CA28-7051-2740-8265-F6E82C1B26FE}" destId="{323C6F67-D3B3-874F-9336-A1BDD4C3440B}" srcOrd="0" destOrd="0" parTransId="{9B352D67-C668-1549-825E-F75A7791B336}" sibTransId="{F9C14178-0C50-9945-A9FB-19E19A48D29B}"/>
    <dgm:cxn modelId="{F14A364E-7519-084E-8003-3B9919ACF286}" type="presOf" srcId="{CFC0B2F2-E78E-EA49-95C5-30A42F164136}" destId="{DBD1D044-C3D3-CC4E-93CA-6E24CFF9BFC6}" srcOrd="0" destOrd="0" presId="urn:microsoft.com/office/officeart/2005/8/layout/radial4"/>
    <dgm:cxn modelId="{2EE26157-A1B4-3D49-AD57-86776BFAC7D5}" type="presOf" srcId="{B3CE10BB-E278-354B-A86A-C39FBFA5A9EE}" destId="{24E0E0F3-CA6A-B140-8DEA-27867EC13AD6}" srcOrd="0" destOrd="0" presId="urn:microsoft.com/office/officeart/2005/8/layout/radial4"/>
    <dgm:cxn modelId="{1FA31F63-79FD-6D41-8531-B24DFB02688D}" srcId="{5117CA28-7051-2740-8265-F6E82C1B26FE}" destId="{3FDCE533-1092-004F-B80A-5FD38BCA7B1C}" srcOrd="1" destOrd="0" parTransId="{192EBFA3-0DD4-8E4E-A519-4910BE084260}" sibTransId="{32191948-F66D-414C-960B-E562469C9F61}"/>
    <dgm:cxn modelId="{DAEC5A7C-BBA0-314E-AF43-B2E78DC1F6F7}" type="presOf" srcId="{9B352D67-C668-1549-825E-F75A7791B336}" destId="{445416B6-1FFD-864F-9214-14E3D4E6A3E9}" srcOrd="0" destOrd="0" presId="urn:microsoft.com/office/officeart/2005/8/layout/radial4"/>
    <dgm:cxn modelId="{0891E888-6E46-984F-9377-D5A9C61F8E5E}" srcId="{90132377-7D3E-7B49-9011-1443D6FBDC2A}" destId="{5117CA28-7051-2740-8265-F6E82C1B26FE}" srcOrd="0" destOrd="0" parTransId="{C134452A-E473-9F44-9148-A80C4EC21373}" sibTransId="{B1710742-048E-D44D-9CED-09A8877F9837}"/>
    <dgm:cxn modelId="{6477EDA6-1E3E-3A4C-BBD4-47CCDB0BEDBD}" type="presOf" srcId="{90132377-7D3E-7B49-9011-1443D6FBDC2A}" destId="{A51BDE87-C755-FE46-B185-45E7AE469658}" srcOrd="0" destOrd="0" presId="urn:microsoft.com/office/officeart/2005/8/layout/radial4"/>
    <dgm:cxn modelId="{BDC22DC2-0A2F-854F-8327-B05499849358}" type="presOf" srcId="{3FDCE533-1092-004F-B80A-5FD38BCA7B1C}" destId="{1FE47A3F-CE17-C74C-8465-F902C72926CA}" srcOrd="0" destOrd="0" presId="urn:microsoft.com/office/officeart/2005/8/layout/radial4"/>
    <dgm:cxn modelId="{F373FAC9-C712-F240-BF02-9E14622D332E}" type="presOf" srcId="{192EBFA3-0DD4-8E4E-A519-4910BE084260}" destId="{24F23004-C19D-A745-A28C-48662805870C}" srcOrd="0" destOrd="0" presId="urn:microsoft.com/office/officeart/2005/8/layout/radial4"/>
    <dgm:cxn modelId="{A31BE4F2-C23A-2243-ADA3-2B8EA15574DB}" srcId="{5117CA28-7051-2740-8265-F6E82C1B26FE}" destId="{B3CE10BB-E278-354B-A86A-C39FBFA5A9EE}" srcOrd="2" destOrd="0" parTransId="{CFC0B2F2-E78E-EA49-95C5-30A42F164136}" sibTransId="{BC0F13CE-D3F0-024B-AECA-252D9B49D992}"/>
    <dgm:cxn modelId="{A5A05828-55D7-A644-B106-72C77F070726}" type="presParOf" srcId="{A51BDE87-C755-FE46-B185-45E7AE469658}" destId="{9A84BB68-C6A4-8544-B0E7-31CD50E8F374}" srcOrd="0" destOrd="0" presId="urn:microsoft.com/office/officeart/2005/8/layout/radial4"/>
    <dgm:cxn modelId="{3FF7B851-FFE0-0140-A891-FAB8D0CECB43}" type="presParOf" srcId="{A51BDE87-C755-FE46-B185-45E7AE469658}" destId="{445416B6-1FFD-864F-9214-14E3D4E6A3E9}" srcOrd="1" destOrd="0" presId="urn:microsoft.com/office/officeart/2005/8/layout/radial4"/>
    <dgm:cxn modelId="{56941CA4-AE11-C140-9DEC-BE54563F4F0F}" type="presParOf" srcId="{A51BDE87-C755-FE46-B185-45E7AE469658}" destId="{FC385D23-BAA0-C042-8B1A-0F80D261E9D3}" srcOrd="2" destOrd="0" presId="urn:microsoft.com/office/officeart/2005/8/layout/radial4"/>
    <dgm:cxn modelId="{6110005F-A2EF-E14E-A400-AEAB2AB485D6}" type="presParOf" srcId="{A51BDE87-C755-FE46-B185-45E7AE469658}" destId="{24F23004-C19D-A745-A28C-48662805870C}" srcOrd="3" destOrd="0" presId="urn:microsoft.com/office/officeart/2005/8/layout/radial4"/>
    <dgm:cxn modelId="{87E93137-D054-374D-8945-9A5C21CAF0C4}" type="presParOf" srcId="{A51BDE87-C755-FE46-B185-45E7AE469658}" destId="{1FE47A3F-CE17-C74C-8465-F902C72926CA}" srcOrd="4" destOrd="0" presId="urn:microsoft.com/office/officeart/2005/8/layout/radial4"/>
    <dgm:cxn modelId="{F2451E58-5801-8F4D-8409-FB0B6A29F1C6}" type="presParOf" srcId="{A51BDE87-C755-FE46-B185-45E7AE469658}" destId="{DBD1D044-C3D3-CC4E-93CA-6E24CFF9BFC6}" srcOrd="5" destOrd="0" presId="urn:microsoft.com/office/officeart/2005/8/layout/radial4"/>
    <dgm:cxn modelId="{9A957C9A-DED3-884A-BDB7-87AB4DA50C5B}" type="presParOf" srcId="{A51BDE87-C755-FE46-B185-45E7AE469658}" destId="{24E0E0F3-CA6A-B140-8DEA-27867EC13AD6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A7EF6C8B-82E3-446F-BC9E-C06088197B1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2E3B7EB-5D01-469A-9AD4-EA167551B025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Information Management is central to delivering high quality care</a:t>
          </a:r>
        </a:p>
      </dgm:t>
    </dgm:pt>
    <dgm:pt modelId="{AB5E25E3-D67C-466F-BAEF-E33D44CF74CE}" type="parTrans" cxnId="{D9E63231-A5B4-41A0-9503-B8216FFB0FB6}">
      <dgm:prSet/>
      <dgm:spPr/>
      <dgm:t>
        <a:bodyPr/>
        <a:lstStyle/>
        <a:p>
          <a:endParaRPr lang="en-US"/>
        </a:p>
      </dgm:t>
    </dgm:pt>
    <dgm:pt modelId="{F8D7F481-6223-411B-B9BF-A930A95149A4}" type="sibTrans" cxnId="{D9E63231-A5B4-41A0-9503-B8216FFB0FB6}">
      <dgm:prSet/>
      <dgm:spPr/>
      <dgm:t>
        <a:bodyPr/>
        <a:lstStyle/>
        <a:p>
          <a:endParaRPr lang="en-US"/>
        </a:p>
      </dgm:t>
    </dgm:pt>
    <dgm:pt modelId="{260B6A5B-6921-4DBB-855A-211935D31497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Informatics is a bridge discipline</a:t>
          </a:r>
        </a:p>
      </dgm:t>
    </dgm:pt>
    <dgm:pt modelId="{5FAB809E-48F3-4985-8C9E-80C40036D847}" type="parTrans" cxnId="{6AA27810-31A5-4571-8980-1FA4B9478895}">
      <dgm:prSet/>
      <dgm:spPr/>
      <dgm:t>
        <a:bodyPr/>
        <a:lstStyle/>
        <a:p>
          <a:endParaRPr lang="en-US"/>
        </a:p>
      </dgm:t>
    </dgm:pt>
    <dgm:pt modelId="{BDBDD572-E5CB-4ADE-9C61-598D12541B0C}" type="sibTrans" cxnId="{6AA27810-31A5-4571-8980-1FA4B9478895}">
      <dgm:prSet/>
      <dgm:spPr/>
      <dgm:t>
        <a:bodyPr/>
        <a:lstStyle/>
        <a:p>
          <a:endParaRPr lang="en-US"/>
        </a:p>
      </dgm:t>
    </dgm:pt>
    <dgm:pt modelId="{0A9D141F-E817-47AE-9CE6-F0C0659DF69A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Conceptual themes stretch across all of informatics</a:t>
          </a:r>
        </a:p>
      </dgm:t>
    </dgm:pt>
    <dgm:pt modelId="{D342433E-878D-4BBD-8C21-0AB53345E876}" type="parTrans" cxnId="{5FFCC408-96C0-43B6-8C0F-80865455718A}">
      <dgm:prSet/>
      <dgm:spPr/>
      <dgm:t>
        <a:bodyPr/>
        <a:lstStyle/>
        <a:p>
          <a:endParaRPr lang="en-US"/>
        </a:p>
      </dgm:t>
    </dgm:pt>
    <dgm:pt modelId="{1C31EEC4-11D5-475C-B597-4396BCBDB1C2}" type="sibTrans" cxnId="{5FFCC408-96C0-43B6-8C0F-80865455718A}">
      <dgm:prSet/>
      <dgm:spPr/>
      <dgm:t>
        <a:bodyPr/>
        <a:lstStyle/>
        <a:p>
          <a:endParaRPr lang="en-US"/>
        </a:p>
      </dgm:t>
    </dgm:pt>
    <dgm:pt modelId="{DF0CC0F5-CC16-44D5-A5FE-DD512923C3CC}" type="pres">
      <dgm:prSet presAssocID="{A7EF6C8B-82E3-446F-BC9E-C06088197B19}" presName="root" presStyleCnt="0">
        <dgm:presLayoutVars>
          <dgm:dir/>
          <dgm:resizeHandles val="exact"/>
        </dgm:presLayoutVars>
      </dgm:prSet>
      <dgm:spPr/>
    </dgm:pt>
    <dgm:pt modelId="{82B8FB86-7D7D-4436-9A0B-7C012FAF2E38}" type="pres">
      <dgm:prSet presAssocID="{92E3B7EB-5D01-469A-9AD4-EA167551B025}" presName="compNode" presStyleCnt="0"/>
      <dgm:spPr/>
    </dgm:pt>
    <dgm:pt modelId="{B2E30B77-2097-4690-891D-A1763B4573FC}" type="pres">
      <dgm:prSet presAssocID="{92E3B7EB-5D01-469A-9AD4-EA167551B025}" presName="bgRect" presStyleLbl="bgShp" presStyleIdx="0" presStyleCnt="3" custLinFactNeighborX="1942" custLinFactNeighborY="-43"/>
      <dgm:spPr/>
    </dgm:pt>
    <dgm:pt modelId="{ADD9F993-7AE6-4EBE-AD4C-0EF7014AC609}" type="pres">
      <dgm:prSet presAssocID="{92E3B7EB-5D01-469A-9AD4-EA167551B02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3B76601F-0BB8-40CC-8FA3-5F9BF9DF9091}" type="pres">
      <dgm:prSet presAssocID="{92E3B7EB-5D01-469A-9AD4-EA167551B025}" presName="spaceRect" presStyleCnt="0"/>
      <dgm:spPr/>
    </dgm:pt>
    <dgm:pt modelId="{95758214-0CC2-4137-9307-9A1145D1EACB}" type="pres">
      <dgm:prSet presAssocID="{92E3B7EB-5D01-469A-9AD4-EA167551B025}" presName="parTx" presStyleLbl="revTx" presStyleIdx="0" presStyleCnt="3">
        <dgm:presLayoutVars>
          <dgm:chMax val="0"/>
          <dgm:chPref val="0"/>
        </dgm:presLayoutVars>
      </dgm:prSet>
      <dgm:spPr/>
    </dgm:pt>
    <dgm:pt modelId="{585D2347-2BC8-4139-8116-DB8F2881363A}" type="pres">
      <dgm:prSet presAssocID="{F8D7F481-6223-411B-B9BF-A930A95149A4}" presName="sibTrans" presStyleCnt="0"/>
      <dgm:spPr/>
    </dgm:pt>
    <dgm:pt modelId="{BDBB9A08-2DDC-4479-933C-0092AF894287}" type="pres">
      <dgm:prSet presAssocID="{260B6A5B-6921-4DBB-855A-211935D31497}" presName="compNode" presStyleCnt="0"/>
      <dgm:spPr/>
    </dgm:pt>
    <dgm:pt modelId="{01F2CAAE-B460-4A5B-B520-E2347FB55A24}" type="pres">
      <dgm:prSet presAssocID="{260B6A5B-6921-4DBB-855A-211935D31497}" presName="bgRect" presStyleLbl="bgShp" presStyleIdx="1" presStyleCnt="3"/>
      <dgm:spPr/>
    </dgm:pt>
    <dgm:pt modelId="{27E7D7D9-2B50-462E-B586-7BD20FCECBBE}" type="pres">
      <dgm:prSet presAssocID="{260B6A5B-6921-4DBB-855A-211935D314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FA20363-5EFC-4A0D-A809-4FCF1C886C61}" type="pres">
      <dgm:prSet presAssocID="{260B6A5B-6921-4DBB-855A-211935D31497}" presName="spaceRect" presStyleCnt="0"/>
      <dgm:spPr/>
    </dgm:pt>
    <dgm:pt modelId="{74E1629F-0939-4724-98E5-DD7948A7A2DF}" type="pres">
      <dgm:prSet presAssocID="{260B6A5B-6921-4DBB-855A-211935D31497}" presName="parTx" presStyleLbl="revTx" presStyleIdx="1" presStyleCnt="3">
        <dgm:presLayoutVars>
          <dgm:chMax val="0"/>
          <dgm:chPref val="0"/>
        </dgm:presLayoutVars>
      </dgm:prSet>
      <dgm:spPr/>
    </dgm:pt>
    <dgm:pt modelId="{70DE4259-E547-4A76-8781-B6D91106A715}" type="pres">
      <dgm:prSet presAssocID="{BDBDD572-E5CB-4ADE-9C61-598D12541B0C}" presName="sibTrans" presStyleCnt="0"/>
      <dgm:spPr/>
    </dgm:pt>
    <dgm:pt modelId="{6CB7DF02-FF32-475C-A04D-4E7F3F5D33BD}" type="pres">
      <dgm:prSet presAssocID="{0A9D141F-E817-47AE-9CE6-F0C0659DF69A}" presName="compNode" presStyleCnt="0"/>
      <dgm:spPr/>
    </dgm:pt>
    <dgm:pt modelId="{31115E51-D477-4E18-9231-CBDAEE38ABA8}" type="pres">
      <dgm:prSet presAssocID="{0A9D141F-E817-47AE-9CE6-F0C0659DF69A}" presName="bgRect" presStyleLbl="bgShp" presStyleIdx="2" presStyleCnt="3"/>
      <dgm:spPr/>
    </dgm:pt>
    <dgm:pt modelId="{97292C01-3D3F-469C-A4CD-8E4013CF7859}" type="pres">
      <dgm:prSet presAssocID="{0A9D141F-E817-47AE-9CE6-F0C0659DF69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9EA60FFD-ABC8-4BC8-B85E-45CF7FEB0FD1}" type="pres">
      <dgm:prSet presAssocID="{0A9D141F-E817-47AE-9CE6-F0C0659DF69A}" presName="spaceRect" presStyleCnt="0"/>
      <dgm:spPr/>
    </dgm:pt>
    <dgm:pt modelId="{66A257B5-E7F9-460D-9B0A-6E65E462C051}" type="pres">
      <dgm:prSet presAssocID="{0A9D141F-E817-47AE-9CE6-F0C0659DF69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FFCC408-96C0-43B6-8C0F-80865455718A}" srcId="{A7EF6C8B-82E3-446F-BC9E-C06088197B19}" destId="{0A9D141F-E817-47AE-9CE6-F0C0659DF69A}" srcOrd="2" destOrd="0" parTransId="{D342433E-878D-4BBD-8C21-0AB53345E876}" sibTransId="{1C31EEC4-11D5-475C-B597-4396BCBDB1C2}"/>
    <dgm:cxn modelId="{6AA27810-31A5-4571-8980-1FA4B9478895}" srcId="{A7EF6C8B-82E3-446F-BC9E-C06088197B19}" destId="{260B6A5B-6921-4DBB-855A-211935D31497}" srcOrd="1" destOrd="0" parTransId="{5FAB809E-48F3-4985-8C9E-80C40036D847}" sibTransId="{BDBDD572-E5CB-4ADE-9C61-598D12541B0C}"/>
    <dgm:cxn modelId="{D9E63231-A5B4-41A0-9503-B8216FFB0FB6}" srcId="{A7EF6C8B-82E3-446F-BC9E-C06088197B19}" destId="{92E3B7EB-5D01-469A-9AD4-EA167551B025}" srcOrd="0" destOrd="0" parTransId="{AB5E25E3-D67C-466F-BAEF-E33D44CF74CE}" sibTransId="{F8D7F481-6223-411B-B9BF-A930A95149A4}"/>
    <dgm:cxn modelId="{1E6F9A52-600D-425E-8362-2F8B772FCAE5}" type="presOf" srcId="{92E3B7EB-5D01-469A-9AD4-EA167551B025}" destId="{95758214-0CC2-4137-9307-9A1145D1EACB}" srcOrd="0" destOrd="0" presId="urn:microsoft.com/office/officeart/2018/2/layout/IconVerticalSolidList"/>
    <dgm:cxn modelId="{B8303A80-44C3-41F6-AEC0-53428CB29537}" type="presOf" srcId="{260B6A5B-6921-4DBB-855A-211935D31497}" destId="{74E1629F-0939-4724-98E5-DD7948A7A2DF}" srcOrd="0" destOrd="0" presId="urn:microsoft.com/office/officeart/2018/2/layout/IconVerticalSolidList"/>
    <dgm:cxn modelId="{C6C5379A-D3AF-48BC-B01A-6B9A339617CD}" type="presOf" srcId="{A7EF6C8B-82E3-446F-BC9E-C06088197B19}" destId="{DF0CC0F5-CC16-44D5-A5FE-DD512923C3CC}" srcOrd="0" destOrd="0" presId="urn:microsoft.com/office/officeart/2018/2/layout/IconVerticalSolidList"/>
    <dgm:cxn modelId="{870596CE-0BCC-4562-8825-97505205D61E}" type="presOf" srcId="{0A9D141F-E817-47AE-9CE6-F0C0659DF69A}" destId="{66A257B5-E7F9-460D-9B0A-6E65E462C051}" srcOrd="0" destOrd="0" presId="urn:microsoft.com/office/officeart/2018/2/layout/IconVerticalSolidList"/>
    <dgm:cxn modelId="{625DAD79-05B5-4EB4-8019-5D7F59E6C3BD}" type="presParOf" srcId="{DF0CC0F5-CC16-44D5-A5FE-DD512923C3CC}" destId="{82B8FB86-7D7D-4436-9A0B-7C012FAF2E38}" srcOrd="0" destOrd="0" presId="urn:microsoft.com/office/officeart/2018/2/layout/IconVerticalSolidList"/>
    <dgm:cxn modelId="{9D71637C-E7BC-4060-9A66-517BA8867DDC}" type="presParOf" srcId="{82B8FB86-7D7D-4436-9A0B-7C012FAF2E38}" destId="{B2E30B77-2097-4690-891D-A1763B4573FC}" srcOrd="0" destOrd="0" presId="urn:microsoft.com/office/officeart/2018/2/layout/IconVerticalSolidList"/>
    <dgm:cxn modelId="{CF60E2F9-94FA-41F1-A7BB-B745524ABA95}" type="presParOf" srcId="{82B8FB86-7D7D-4436-9A0B-7C012FAF2E38}" destId="{ADD9F993-7AE6-4EBE-AD4C-0EF7014AC609}" srcOrd="1" destOrd="0" presId="urn:microsoft.com/office/officeart/2018/2/layout/IconVerticalSolidList"/>
    <dgm:cxn modelId="{E9FB18D1-1DB0-42E1-96E7-21B5FCFA55E8}" type="presParOf" srcId="{82B8FB86-7D7D-4436-9A0B-7C012FAF2E38}" destId="{3B76601F-0BB8-40CC-8FA3-5F9BF9DF9091}" srcOrd="2" destOrd="0" presId="urn:microsoft.com/office/officeart/2018/2/layout/IconVerticalSolidList"/>
    <dgm:cxn modelId="{29D47C13-9BEB-448A-A423-1FB37F7F4C1C}" type="presParOf" srcId="{82B8FB86-7D7D-4436-9A0B-7C012FAF2E38}" destId="{95758214-0CC2-4137-9307-9A1145D1EACB}" srcOrd="3" destOrd="0" presId="urn:microsoft.com/office/officeart/2018/2/layout/IconVerticalSolidList"/>
    <dgm:cxn modelId="{B1E3B784-446F-4BF7-81C0-AE655F5E35D4}" type="presParOf" srcId="{DF0CC0F5-CC16-44D5-A5FE-DD512923C3CC}" destId="{585D2347-2BC8-4139-8116-DB8F2881363A}" srcOrd="1" destOrd="0" presId="urn:microsoft.com/office/officeart/2018/2/layout/IconVerticalSolidList"/>
    <dgm:cxn modelId="{7A16247B-B96B-4ABD-AC8B-473C6313600E}" type="presParOf" srcId="{DF0CC0F5-CC16-44D5-A5FE-DD512923C3CC}" destId="{BDBB9A08-2DDC-4479-933C-0092AF894287}" srcOrd="2" destOrd="0" presId="urn:microsoft.com/office/officeart/2018/2/layout/IconVerticalSolidList"/>
    <dgm:cxn modelId="{3636006A-9CA2-448D-AAAD-0596F0BDE7B9}" type="presParOf" srcId="{BDBB9A08-2DDC-4479-933C-0092AF894287}" destId="{01F2CAAE-B460-4A5B-B520-E2347FB55A24}" srcOrd="0" destOrd="0" presId="urn:microsoft.com/office/officeart/2018/2/layout/IconVerticalSolidList"/>
    <dgm:cxn modelId="{4C77DC7D-C72B-4318-BB8A-99CAB8765E73}" type="presParOf" srcId="{BDBB9A08-2DDC-4479-933C-0092AF894287}" destId="{27E7D7D9-2B50-462E-B586-7BD20FCECBBE}" srcOrd="1" destOrd="0" presId="urn:microsoft.com/office/officeart/2018/2/layout/IconVerticalSolidList"/>
    <dgm:cxn modelId="{B7D33F27-9534-4C56-84B6-3F0974F6D229}" type="presParOf" srcId="{BDBB9A08-2DDC-4479-933C-0092AF894287}" destId="{6FA20363-5EFC-4A0D-A809-4FCF1C886C61}" srcOrd="2" destOrd="0" presId="urn:microsoft.com/office/officeart/2018/2/layout/IconVerticalSolidList"/>
    <dgm:cxn modelId="{455F5B60-AD41-4B44-A451-F43DF016FEAC}" type="presParOf" srcId="{BDBB9A08-2DDC-4479-933C-0092AF894287}" destId="{74E1629F-0939-4724-98E5-DD7948A7A2DF}" srcOrd="3" destOrd="0" presId="urn:microsoft.com/office/officeart/2018/2/layout/IconVerticalSolidList"/>
    <dgm:cxn modelId="{84E9B649-BDA1-4764-9554-C38FB6C9F6B0}" type="presParOf" srcId="{DF0CC0F5-CC16-44D5-A5FE-DD512923C3CC}" destId="{70DE4259-E547-4A76-8781-B6D91106A715}" srcOrd="3" destOrd="0" presId="urn:microsoft.com/office/officeart/2018/2/layout/IconVerticalSolidList"/>
    <dgm:cxn modelId="{85F5680A-12F3-4F3C-B07C-54D39CA02059}" type="presParOf" srcId="{DF0CC0F5-CC16-44D5-A5FE-DD512923C3CC}" destId="{6CB7DF02-FF32-475C-A04D-4E7F3F5D33BD}" srcOrd="4" destOrd="0" presId="urn:microsoft.com/office/officeart/2018/2/layout/IconVerticalSolidList"/>
    <dgm:cxn modelId="{69BFBE14-6D18-457A-9F73-3164C46521EE}" type="presParOf" srcId="{6CB7DF02-FF32-475C-A04D-4E7F3F5D33BD}" destId="{31115E51-D477-4E18-9231-CBDAEE38ABA8}" srcOrd="0" destOrd="0" presId="urn:microsoft.com/office/officeart/2018/2/layout/IconVerticalSolidList"/>
    <dgm:cxn modelId="{409BBF24-8837-40E1-8B3B-9B5D2358CEEE}" type="presParOf" srcId="{6CB7DF02-FF32-475C-A04D-4E7F3F5D33BD}" destId="{97292C01-3D3F-469C-A4CD-8E4013CF7859}" srcOrd="1" destOrd="0" presId="urn:microsoft.com/office/officeart/2018/2/layout/IconVerticalSolidList"/>
    <dgm:cxn modelId="{5824E2A3-3B88-420C-9BC9-7DA3F693F004}" type="presParOf" srcId="{6CB7DF02-FF32-475C-A04D-4E7F3F5D33BD}" destId="{9EA60FFD-ABC8-4BC8-B85E-45CF7FEB0FD1}" srcOrd="2" destOrd="0" presId="urn:microsoft.com/office/officeart/2018/2/layout/IconVerticalSolidList"/>
    <dgm:cxn modelId="{28ACF6F6-7123-477C-BCC9-ECC9A92C78CC}" type="presParOf" srcId="{6CB7DF02-FF32-475C-A04D-4E7F3F5D33BD}" destId="{66A257B5-E7F9-460D-9B0A-6E65E462C0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9D8F19-E418-7A47-9D72-1040C3777305}" type="doc">
      <dgm:prSet loTypeId="urn:microsoft.com/office/officeart/2005/8/layout/venn1" loCatId="relationship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BBFED085-0961-8845-BD0F-28F32AE0E0EB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Absence of Disease</a:t>
          </a:r>
        </a:p>
      </dgm:t>
    </dgm:pt>
    <dgm:pt modelId="{E22CF51D-147B-5246-9D09-F92390DA7CE9}" type="parTrans" cxnId="{5A6C11A5-53BF-5740-8912-DDF21A2A226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CF5801F-C8BE-1E4B-80AB-56144B8ADE70}" type="sibTrans" cxnId="{5A6C11A5-53BF-5740-8912-DDF21A2A226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618E37E-8409-3847-B971-77EA0F83A70E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Well-being</a:t>
          </a:r>
        </a:p>
      </dgm:t>
    </dgm:pt>
    <dgm:pt modelId="{61826E10-AB39-6940-9516-98E61FD73A16}" type="parTrans" cxnId="{EEE9DCF9-840A-484C-A016-D1A1A7BC7CF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6F7C611-5728-5A4A-9361-1D5018F25CDC}" type="sibTrans" cxnId="{EEE9DCF9-840A-484C-A016-D1A1A7BC7CF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ED1D561-7D9C-B845-82CE-804CA9C97ECC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Life-expectancy</a:t>
          </a:r>
        </a:p>
      </dgm:t>
    </dgm:pt>
    <dgm:pt modelId="{1CE9BDB6-2290-5F4A-82F6-26404022B3CD}" type="parTrans" cxnId="{C78C1D2A-F9EA-8A42-9A4F-B53C6D575D2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CD4E231-808C-FB4B-B879-388EB830038C}" type="sibTrans" cxnId="{C78C1D2A-F9EA-8A42-9A4F-B53C6D575D2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70FB911-054F-B145-B451-3C2FAB0F804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Quality of Life</a:t>
          </a:r>
        </a:p>
      </dgm:t>
    </dgm:pt>
    <dgm:pt modelId="{B76DBAB5-D062-624A-A212-0C937EB647A6}" type="parTrans" cxnId="{A889AF68-C97A-D645-A429-90580673F4C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03CE393-698E-4046-976D-F764B39814A3}" type="sibTrans" cxnId="{A889AF68-C97A-D645-A429-90580673F4C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2CDBFA-0F61-9B44-AE73-84D81E154D5A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Interaction with Environment</a:t>
          </a:r>
        </a:p>
      </dgm:t>
    </dgm:pt>
    <dgm:pt modelId="{D76DFB33-8FBC-E840-9E95-98B3EDCAFB7E}" type="parTrans" cxnId="{B583F6A0-73BD-1647-8F9A-885CA8A0B11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FCC14D5-0720-3049-A0F0-EE8EDB522021}" type="sibTrans" cxnId="{B583F6A0-73BD-1647-8F9A-885CA8A0B11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8DC275-EECF-994E-8D0A-230CDBB117ED}" type="pres">
      <dgm:prSet presAssocID="{959D8F19-E418-7A47-9D72-1040C3777305}" presName="compositeShape" presStyleCnt="0">
        <dgm:presLayoutVars>
          <dgm:chMax val="7"/>
          <dgm:dir/>
          <dgm:resizeHandles val="exact"/>
        </dgm:presLayoutVars>
      </dgm:prSet>
      <dgm:spPr/>
    </dgm:pt>
    <dgm:pt modelId="{3B5D5F50-B4B0-4249-BA28-046C816424DB}" type="pres">
      <dgm:prSet presAssocID="{BBFED085-0961-8845-BD0F-28F32AE0E0EB}" presName="circ1" presStyleLbl="vennNode1" presStyleIdx="0" presStyleCnt="5" custLinFactNeighborX="5157" custLinFactNeighborY="-9799"/>
      <dgm:spPr>
        <a:solidFill>
          <a:srgbClr val="00B0F0">
            <a:alpha val="50000"/>
          </a:srgbClr>
        </a:solidFill>
      </dgm:spPr>
    </dgm:pt>
    <dgm:pt modelId="{17B6CD96-B5A0-3B40-A177-64FCB394065D}" type="pres">
      <dgm:prSet presAssocID="{BBFED085-0961-8845-BD0F-28F32AE0E0E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2E5102E-E03A-444B-987F-28D027D636F6}" type="pres">
      <dgm:prSet presAssocID="{0618E37E-8409-3847-B971-77EA0F83A70E}" presName="circ2" presStyleLbl="vennNode1" presStyleIdx="1" presStyleCnt="5" custLinFactNeighborX="9283" custLinFactNeighborY="-14137"/>
      <dgm:spPr>
        <a:solidFill>
          <a:srgbClr val="0070C0">
            <a:alpha val="50000"/>
          </a:srgbClr>
        </a:solidFill>
      </dgm:spPr>
    </dgm:pt>
    <dgm:pt modelId="{E31EBF5F-16C6-B84A-AD27-1CE0832EBDD5}" type="pres">
      <dgm:prSet presAssocID="{0618E37E-8409-3847-B971-77EA0F83A70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18F2F97-6722-C04A-A22A-39080C8AFFB1}" type="pres">
      <dgm:prSet presAssocID="{AED1D561-7D9C-B845-82CE-804CA9C97ECC}" presName="circ3" presStyleLbl="vennNode1" presStyleIdx="2" presStyleCnt="5" custLinFactNeighborX="15822" custLinFactNeighborY="-3207"/>
      <dgm:spPr>
        <a:solidFill>
          <a:srgbClr val="002060">
            <a:alpha val="50000"/>
          </a:srgbClr>
        </a:solidFill>
      </dgm:spPr>
    </dgm:pt>
    <dgm:pt modelId="{39E8FE42-96EE-1C4E-A3A7-67AAE539884D}" type="pres">
      <dgm:prSet presAssocID="{AED1D561-7D9C-B845-82CE-804CA9C97EC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9DA5522-FB2C-E64B-AD13-F519320ECE3C}" type="pres">
      <dgm:prSet presAssocID="{770FB911-054F-B145-B451-3C2FAB0F8042}" presName="circ4" presStyleLbl="vennNode1" presStyleIdx="3" presStyleCnt="5" custLinFactNeighborX="3095" custLinFactNeighborY="403"/>
      <dgm:spPr>
        <a:solidFill>
          <a:srgbClr val="00B050">
            <a:alpha val="50000"/>
          </a:srgbClr>
        </a:solidFill>
      </dgm:spPr>
    </dgm:pt>
    <dgm:pt modelId="{6B13E56D-815A-AC4C-A661-383B58E6758E}" type="pres">
      <dgm:prSet presAssocID="{770FB911-054F-B145-B451-3C2FAB0F8042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205E607-55A6-6541-829F-0ECEDEAD8926}" type="pres">
      <dgm:prSet presAssocID="{392CDBFA-0F61-9B44-AE73-84D81E154D5A}" presName="circ5" presStyleLbl="vennNode1" presStyleIdx="4" presStyleCnt="5" custLinFactNeighborX="-2063" custLinFactNeighborY="-14137"/>
      <dgm:spPr>
        <a:solidFill>
          <a:srgbClr val="00B050">
            <a:alpha val="50000"/>
          </a:srgbClr>
        </a:solidFill>
      </dgm:spPr>
    </dgm:pt>
    <dgm:pt modelId="{80A72FB0-3290-5F40-B03A-E1C7A4E53738}" type="pres">
      <dgm:prSet presAssocID="{392CDBFA-0F61-9B44-AE73-84D81E154D5A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E20CA0A-D084-B744-A9C7-35B003A7E825}" type="presOf" srcId="{392CDBFA-0F61-9B44-AE73-84D81E154D5A}" destId="{80A72FB0-3290-5F40-B03A-E1C7A4E53738}" srcOrd="0" destOrd="0" presId="urn:microsoft.com/office/officeart/2005/8/layout/venn1"/>
    <dgm:cxn modelId="{C78C1D2A-F9EA-8A42-9A4F-B53C6D575D2B}" srcId="{959D8F19-E418-7A47-9D72-1040C3777305}" destId="{AED1D561-7D9C-B845-82CE-804CA9C97ECC}" srcOrd="2" destOrd="0" parTransId="{1CE9BDB6-2290-5F4A-82F6-26404022B3CD}" sibTransId="{2CD4E231-808C-FB4B-B879-388EB830038C}"/>
    <dgm:cxn modelId="{9D44DB4F-E85D-1C48-85E3-E50C4DC707F5}" type="presOf" srcId="{BBFED085-0961-8845-BD0F-28F32AE0E0EB}" destId="{17B6CD96-B5A0-3B40-A177-64FCB394065D}" srcOrd="0" destOrd="0" presId="urn:microsoft.com/office/officeart/2005/8/layout/venn1"/>
    <dgm:cxn modelId="{6AD9735F-757D-9A4C-9CC6-FB6CF64ED144}" type="presOf" srcId="{770FB911-054F-B145-B451-3C2FAB0F8042}" destId="{6B13E56D-815A-AC4C-A661-383B58E6758E}" srcOrd="0" destOrd="0" presId="urn:microsoft.com/office/officeart/2005/8/layout/venn1"/>
    <dgm:cxn modelId="{C7EFC367-8307-AD42-B15E-11371B54A3AF}" type="presOf" srcId="{0618E37E-8409-3847-B971-77EA0F83A70E}" destId="{E31EBF5F-16C6-B84A-AD27-1CE0832EBDD5}" srcOrd="0" destOrd="0" presId="urn:microsoft.com/office/officeart/2005/8/layout/venn1"/>
    <dgm:cxn modelId="{A889AF68-C97A-D645-A429-90580673F4C5}" srcId="{959D8F19-E418-7A47-9D72-1040C3777305}" destId="{770FB911-054F-B145-B451-3C2FAB0F8042}" srcOrd="3" destOrd="0" parTransId="{B76DBAB5-D062-624A-A212-0C937EB647A6}" sibTransId="{303CE393-698E-4046-976D-F764B39814A3}"/>
    <dgm:cxn modelId="{B583F6A0-73BD-1647-8F9A-885CA8A0B110}" srcId="{959D8F19-E418-7A47-9D72-1040C3777305}" destId="{392CDBFA-0F61-9B44-AE73-84D81E154D5A}" srcOrd="4" destOrd="0" parTransId="{D76DFB33-8FBC-E840-9E95-98B3EDCAFB7E}" sibTransId="{2FCC14D5-0720-3049-A0F0-EE8EDB522021}"/>
    <dgm:cxn modelId="{5A6C11A5-53BF-5740-8912-DDF21A2A226A}" srcId="{959D8F19-E418-7A47-9D72-1040C3777305}" destId="{BBFED085-0961-8845-BD0F-28F32AE0E0EB}" srcOrd="0" destOrd="0" parTransId="{E22CF51D-147B-5246-9D09-F92390DA7CE9}" sibTransId="{9CF5801F-C8BE-1E4B-80AB-56144B8ADE70}"/>
    <dgm:cxn modelId="{D1256EE0-0CDD-7947-B6AD-9E0191D5FFFA}" type="presOf" srcId="{AED1D561-7D9C-B845-82CE-804CA9C97ECC}" destId="{39E8FE42-96EE-1C4E-A3A7-67AAE539884D}" srcOrd="0" destOrd="0" presId="urn:microsoft.com/office/officeart/2005/8/layout/venn1"/>
    <dgm:cxn modelId="{77CCB4EB-6066-2246-AF19-24426FED5353}" type="presOf" srcId="{959D8F19-E418-7A47-9D72-1040C3777305}" destId="{F08DC275-EECF-994E-8D0A-230CDBB117ED}" srcOrd="0" destOrd="0" presId="urn:microsoft.com/office/officeart/2005/8/layout/venn1"/>
    <dgm:cxn modelId="{EEE9DCF9-840A-484C-A016-D1A1A7BC7CFF}" srcId="{959D8F19-E418-7A47-9D72-1040C3777305}" destId="{0618E37E-8409-3847-B971-77EA0F83A70E}" srcOrd="1" destOrd="0" parTransId="{61826E10-AB39-6940-9516-98E61FD73A16}" sibTransId="{F6F7C611-5728-5A4A-9361-1D5018F25CDC}"/>
    <dgm:cxn modelId="{A07A325D-0BA9-BF47-8DE0-1614515333A8}" type="presParOf" srcId="{F08DC275-EECF-994E-8D0A-230CDBB117ED}" destId="{3B5D5F50-B4B0-4249-BA28-046C816424DB}" srcOrd="0" destOrd="0" presId="urn:microsoft.com/office/officeart/2005/8/layout/venn1"/>
    <dgm:cxn modelId="{47C136B0-8413-6445-A898-EF5435DDCB36}" type="presParOf" srcId="{F08DC275-EECF-994E-8D0A-230CDBB117ED}" destId="{17B6CD96-B5A0-3B40-A177-64FCB394065D}" srcOrd="1" destOrd="0" presId="urn:microsoft.com/office/officeart/2005/8/layout/venn1"/>
    <dgm:cxn modelId="{8ACF8C2B-EEBB-F041-8514-7EB2B2304B42}" type="presParOf" srcId="{F08DC275-EECF-994E-8D0A-230CDBB117ED}" destId="{02E5102E-E03A-444B-987F-28D027D636F6}" srcOrd="2" destOrd="0" presId="urn:microsoft.com/office/officeart/2005/8/layout/venn1"/>
    <dgm:cxn modelId="{E820AC59-BEDF-A44D-AFD0-E74D2951AE33}" type="presParOf" srcId="{F08DC275-EECF-994E-8D0A-230CDBB117ED}" destId="{E31EBF5F-16C6-B84A-AD27-1CE0832EBDD5}" srcOrd="3" destOrd="0" presId="urn:microsoft.com/office/officeart/2005/8/layout/venn1"/>
    <dgm:cxn modelId="{C909CFC1-9425-0149-9424-B41E37F0964A}" type="presParOf" srcId="{F08DC275-EECF-994E-8D0A-230CDBB117ED}" destId="{A18F2F97-6722-C04A-A22A-39080C8AFFB1}" srcOrd="4" destOrd="0" presId="urn:microsoft.com/office/officeart/2005/8/layout/venn1"/>
    <dgm:cxn modelId="{041C2FFA-BB46-9C49-9B6B-FC96ACF77E01}" type="presParOf" srcId="{F08DC275-EECF-994E-8D0A-230CDBB117ED}" destId="{39E8FE42-96EE-1C4E-A3A7-67AAE539884D}" srcOrd="5" destOrd="0" presId="urn:microsoft.com/office/officeart/2005/8/layout/venn1"/>
    <dgm:cxn modelId="{DAA63F5C-821C-1046-ADD4-E9350FA17989}" type="presParOf" srcId="{F08DC275-EECF-994E-8D0A-230CDBB117ED}" destId="{B9DA5522-FB2C-E64B-AD13-F519320ECE3C}" srcOrd="6" destOrd="0" presId="urn:microsoft.com/office/officeart/2005/8/layout/venn1"/>
    <dgm:cxn modelId="{F74B063C-FAFC-F44E-BBFE-4FEC86FE2E8C}" type="presParOf" srcId="{F08DC275-EECF-994E-8D0A-230CDBB117ED}" destId="{6B13E56D-815A-AC4C-A661-383B58E6758E}" srcOrd="7" destOrd="0" presId="urn:microsoft.com/office/officeart/2005/8/layout/venn1"/>
    <dgm:cxn modelId="{6A6510C6-B8BB-4141-8FE6-F7AA1791517D}" type="presParOf" srcId="{F08DC275-EECF-994E-8D0A-230CDBB117ED}" destId="{3205E607-55A6-6541-829F-0ECEDEAD8926}" srcOrd="8" destOrd="0" presId="urn:microsoft.com/office/officeart/2005/8/layout/venn1"/>
    <dgm:cxn modelId="{837A3DF4-C713-544F-B0D6-1CB751CFA55D}" type="presParOf" srcId="{F08DC275-EECF-994E-8D0A-230CDBB117ED}" destId="{80A72FB0-3290-5F40-B03A-E1C7A4E53738}" srcOrd="9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1E06EF1-DFCB-3841-B4CC-760FA71AC886}" type="doc">
      <dgm:prSet loTypeId="urn:microsoft.com/office/officeart/2005/8/layout/default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879AC9-5E3B-4341-9B25-C3CDCA6B9C3D}">
      <dgm:prSet/>
      <dgm:spPr/>
      <dgm:t>
        <a:bodyPr/>
        <a:lstStyle/>
        <a:p>
          <a:r>
            <a:rPr lang="en-US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Diagnosis</a:t>
          </a:r>
        </a:p>
      </dgm:t>
    </dgm:pt>
    <dgm:pt modelId="{6226E26A-79F3-FD46-ADEA-003653AE85D3}" type="parTrans" cxnId="{C4A659FE-9DED-764A-A976-D79B829D466A}">
      <dgm:prSet/>
      <dgm:spPr/>
      <dgm:t>
        <a:bodyPr/>
        <a:lstStyle/>
        <a:p>
          <a:endParaRPr lang="en-US"/>
        </a:p>
      </dgm:t>
    </dgm:pt>
    <dgm:pt modelId="{38171CA5-E660-2B46-AA7A-5F5B61B508B6}" type="sibTrans" cxnId="{C4A659FE-9DED-764A-A976-D79B829D466A}">
      <dgm:prSet/>
      <dgm:spPr/>
      <dgm:t>
        <a:bodyPr/>
        <a:lstStyle/>
        <a:p>
          <a:endParaRPr lang="en-US"/>
        </a:p>
      </dgm:t>
    </dgm:pt>
    <dgm:pt modelId="{FEDEF11C-6D7A-6B4D-8A88-1E6B58A9D684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Treatment</a:t>
          </a:r>
        </a:p>
      </dgm:t>
    </dgm:pt>
    <dgm:pt modelId="{C97169E0-4DB2-9C47-B18A-A8EF6B237568}" type="parTrans" cxnId="{C1F21CC9-2870-904B-A85C-367825086517}">
      <dgm:prSet/>
      <dgm:spPr/>
      <dgm:t>
        <a:bodyPr/>
        <a:lstStyle/>
        <a:p>
          <a:endParaRPr lang="en-US"/>
        </a:p>
      </dgm:t>
    </dgm:pt>
    <dgm:pt modelId="{CE7E9A68-C90E-FE4E-ACC1-D42DD2F1BA58}" type="sibTrans" cxnId="{C1F21CC9-2870-904B-A85C-367825086517}">
      <dgm:prSet/>
      <dgm:spPr/>
      <dgm:t>
        <a:bodyPr/>
        <a:lstStyle/>
        <a:p>
          <a:endParaRPr lang="en-US"/>
        </a:p>
      </dgm:t>
    </dgm:pt>
    <dgm:pt modelId="{1FDEAF54-C21C-D547-BDAB-B3997FCBA390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Counseling</a:t>
          </a:r>
        </a:p>
      </dgm:t>
    </dgm:pt>
    <dgm:pt modelId="{97DB7BD8-9729-2745-AAD2-78357079BD1D}" type="parTrans" cxnId="{89BCA26C-E63D-3246-8CB2-72AE87DBBFDC}">
      <dgm:prSet/>
      <dgm:spPr/>
      <dgm:t>
        <a:bodyPr/>
        <a:lstStyle/>
        <a:p>
          <a:endParaRPr lang="en-US"/>
        </a:p>
      </dgm:t>
    </dgm:pt>
    <dgm:pt modelId="{05166468-FABD-A24F-B382-F6D30CEAF2AA}" type="sibTrans" cxnId="{89BCA26C-E63D-3246-8CB2-72AE87DBBFDC}">
      <dgm:prSet/>
      <dgm:spPr/>
      <dgm:t>
        <a:bodyPr/>
        <a:lstStyle/>
        <a:p>
          <a:endParaRPr lang="en-US"/>
        </a:p>
      </dgm:t>
    </dgm:pt>
    <dgm:pt modelId="{A8FC1CE2-AD59-534A-BB2B-AD2BA49545A6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Care Coordination</a:t>
          </a:r>
        </a:p>
      </dgm:t>
    </dgm:pt>
    <dgm:pt modelId="{413706F7-5D3B-FC4B-9A75-51A3FBBE5210}" type="parTrans" cxnId="{99A9CE59-3B59-764F-B209-9EE87CC85424}">
      <dgm:prSet/>
      <dgm:spPr/>
      <dgm:t>
        <a:bodyPr/>
        <a:lstStyle/>
        <a:p>
          <a:endParaRPr lang="en-US"/>
        </a:p>
      </dgm:t>
    </dgm:pt>
    <dgm:pt modelId="{04CF39BE-25DE-724C-B313-F01ECCC134AF}" type="sibTrans" cxnId="{99A9CE59-3B59-764F-B209-9EE87CC85424}">
      <dgm:prSet/>
      <dgm:spPr/>
      <dgm:t>
        <a:bodyPr/>
        <a:lstStyle/>
        <a:p>
          <a:endParaRPr lang="en-US"/>
        </a:p>
      </dgm:t>
    </dgm:pt>
    <dgm:pt modelId="{4E725359-50A4-474D-9112-7578A1A07A98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Social</a:t>
          </a:r>
        </a:p>
      </dgm:t>
    </dgm:pt>
    <dgm:pt modelId="{7B56BD1B-3191-9F4D-A1BF-F3858FF6E284}" type="parTrans" cxnId="{8ACF0D2F-C3CD-214A-9894-FF0BE944C3FD}">
      <dgm:prSet/>
      <dgm:spPr/>
      <dgm:t>
        <a:bodyPr/>
        <a:lstStyle/>
        <a:p>
          <a:endParaRPr lang="en-US"/>
        </a:p>
      </dgm:t>
    </dgm:pt>
    <dgm:pt modelId="{62234C3A-0A1F-5A41-9D44-F26B36505A0F}" type="sibTrans" cxnId="{8ACF0D2F-C3CD-214A-9894-FF0BE944C3FD}">
      <dgm:prSet/>
      <dgm:spPr/>
      <dgm:t>
        <a:bodyPr/>
        <a:lstStyle/>
        <a:p>
          <a:endParaRPr lang="en-US"/>
        </a:p>
      </dgm:t>
    </dgm:pt>
    <dgm:pt modelId="{086ACCF2-0A60-934D-8D17-79087373BE74}">
      <dgm:prSet/>
      <dgm:spPr/>
      <dgm:t>
        <a:bodyPr/>
        <a:lstStyle/>
        <a:p>
          <a:r>
            <a: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Environmental</a:t>
          </a:r>
        </a:p>
      </dgm:t>
    </dgm:pt>
    <dgm:pt modelId="{965EB5DD-D5D7-5B44-800F-BA181DF21634}" type="parTrans" cxnId="{5783ED1D-1F28-214A-BCBA-6C86C858C154}">
      <dgm:prSet/>
      <dgm:spPr/>
      <dgm:t>
        <a:bodyPr/>
        <a:lstStyle/>
        <a:p>
          <a:endParaRPr lang="en-US"/>
        </a:p>
      </dgm:t>
    </dgm:pt>
    <dgm:pt modelId="{1F111CCC-D9A6-4E4B-90B7-A565EB341AE6}" type="sibTrans" cxnId="{5783ED1D-1F28-214A-BCBA-6C86C858C154}">
      <dgm:prSet/>
      <dgm:spPr/>
      <dgm:t>
        <a:bodyPr/>
        <a:lstStyle/>
        <a:p>
          <a:endParaRPr lang="en-US"/>
        </a:p>
      </dgm:t>
    </dgm:pt>
    <dgm:pt modelId="{357DA8A8-407A-C24C-8C8A-42596D028EC8}" type="pres">
      <dgm:prSet presAssocID="{D1E06EF1-DFCB-3841-B4CC-760FA71AC886}" presName="diagram" presStyleCnt="0">
        <dgm:presLayoutVars>
          <dgm:dir/>
          <dgm:resizeHandles val="exact"/>
        </dgm:presLayoutVars>
      </dgm:prSet>
      <dgm:spPr/>
    </dgm:pt>
    <dgm:pt modelId="{1389B652-B5F7-7440-9B82-ED9CDC455960}" type="pres">
      <dgm:prSet presAssocID="{D8879AC9-5E3B-4341-9B25-C3CDCA6B9C3D}" presName="node" presStyleLbl="node1" presStyleIdx="0" presStyleCnt="6">
        <dgm:presLayoutVars>
          <dgm:bulletEnabled val="1"/>
        </dgm:presLayoutVars>
      </dgm:prSet>
      <dgm:spPr/>
    </dgm:pt>
    <dgm:pt modelId="{383B4521-079E-9341-898C-00F0B554D32D}" type="pres">
      <dgm:prSet presAssocID="{38171CA5-E660-2B46-AA7A-5F5B61B508B6}" presName="sibTrans" presStyleCnt="0"/>
      <dgm:spPr/>
    </dgm:pt>
    <dgm:pt modelId="{EDEBCCBB-B40A-8C40-B924-7234838A278F}" type="pres">
      <dgm:prSet presAssocID="{FEDEF11C-6D7A-6B4D-8A88-1E6B58A9D684}" presName="node" presStyleLbl="node1" presStyleIdx="1" presStyleCnt="6">
        <dgm:presLayoutVars>
          <dgm:bulletEnabled val="1"/>
        </dgm:presLayoutVars>
      </dgm:prSet>
      <dgm:spPr/>
    </dgm:pt>
    <dgm:pt modelId="{EFA55417-31CB-1D4E-BE19-6B910B69B5AD}" type="pres">
      <dgm:prSet presAssocID="{CE7E9A68-C90E-FE4E-ACC1-D42DD2F1BA58}" presName="sibTrans" presStyleCnt="0"/>
      <dgm:spPr/>
    </dgm:pt>
    <dgm:pt modelId="{CC0A623C-22D2-9148-93E8-B3738C288E9C}" type="pres">
      <dgm:prSet presAssocID="{1FDEAF54-C21C-D547-BDAB-B3997FCBA390}" presName="node" presStyleLbl="node1" presStyleIdx="2" presStyleCnt="6">
        <dgm:presLayoutVars>
          <dgm:bulletEnabled val="1"/>
        </dgm:presLayoutVars>
      </dgm:prSet>
      <dgm:spPr/>
    </dgm:pt>
    <dgm:pt modelId="{44B9B928-3D40-5746-8FB7-5B70FE40930A}" type="pres">
      <dgm:prSet presAssocID="{05166468-FABD-A24F-B382-F6D30CEAF2AA}" presName="sibTrans" presStyleCnt="0"/>
      <dgm:spPr/>
    </dgm:pt>
    <dgm:pt modelId="{7FB71993-665E-3A4F-BAD7-4D34F27E996F}" type="pres">
      <dgm:prSet presAssocID="{A8FC1CE2-AD59-534A-BB2B-AD2BA49545A6}" presName="node" presStyleLbl="node1" presStyleIdx="3" presStyleCnt="6">
        <dgm:presLayoutVars>
          <dgm:bulletEnabled val="1"/>
        </dgm:presLayoutVars>
      </dgm:prSet>
      <dgm:spPr/>
    </dgm:pt>
    <dgm:pt modelId="{B77C8ED7-85B8-6C46-B59E-E5357843926B}" type="pres">
      <dgm:prSet presAssocID="{04CF39BE-25DE-724C-B313-F01ECCC134AF}" presName="sibTrans" presStyleCnt="0"/>
      <dgm:spPr/>
    </dgm:pt>
    <dgm:pt modelId="{114254DC-BEA2-1A4F-829B-233342501112}" type="pres">
      <dgm:prSet presAssocID="{4E725359-50A4-474D-9112-7578A1A07A98}" presName="node" presStyleLbl="node1" presStyleIdx="4" presStyleCnt="6">
        <dgm:presLayoutVars>
          <dgm:bulletEnabled val="1"/>
        </dgm:presLayoutVars>
      </dgm:prSet>
      <dgm:spPr/>
    </dgm:pt>
    <dgm:pt modelId="{948326E4-D453-3E4A-BDB0-4D79D3147EC5}" type="pres">
      <dgm:prSet presAssocID="{62234C3A-0A1F-5A41-9D44-F26B36505A0F}" presName="sibTrans" presStyleCnt="0"/>
      <dgm:spPr/>
    </dgm:pt>
    <dgm:pt modelId="{B0BAA24A-23CC-AA41-8F80-D8FBF49ADA39}" type="pres">
      <dgm:prSet presAssocID="{086ACCF2-0A60-934D-8D17-79087373BE74}" presName="node" presStyleLbl="node1" presStyleIdx="5" presStyleCnt="6">
        <dgm:presLayoutVars>
          <dgm:bulletEnabled val="1"/>
        </dgm:presLayoutVars>
      </dgm:prSet>
      <dgm:spPr/>
    </dgm:pt>
  </dgm:ptLst>
  <dgm:cxnLst>
    <dgm:cxn modelId="{7FFC7603-942C-B84C-B4C7-F242B5F48D82}" type="presOf" srcId="{4E725359-50A4-474D-9112-7578A1A07A98}" destId="{114254DC-BEA2-1A4F-829B-233342501112}" srcOrd="0" destOrd="0" presId="urn:microsoft.com/office/officeart/2005/8/layout/default"/>
    <dgm:cxn modelId="{75ABB615-9181-9546-BF5B-7C354E5740AC}" type="presOf" srcId="{086ACCF2-0A60-934D-8D17-79087373BE74}" destId="{B0BAA24A-23CC-AA41-8F80-D8FBF49ADA39}" srcOrd="0" destOrd="0" presId="urn:microsoft.com/office/officeart/2005/8/layout/default"/>
    <dgm:cxn modelId="{5783ED1D-1F28-214A-BCBA-6C86C858C154}" srcId="{D1E06EF1-DFCB-3841-B4CC-760FA71AC886}" destId="{086ACCF2-0A60-934D-8D17-79087373BE74}" srcOrd="5" destOrd="0" parTransId="{965EB5DD-D5D7-5B44-800F-BA181DF21634}" sibTransId="{1F111CCC-D9A6-4E4B-90B7-A565EB341AE6}"/>
    <dgm:cxn modelId="{8ACF0D2F-C3CD-214A-9894-FF0BE944C3FD}" srcId="{D1E06EF1-DFCB-3841-B4CC-760FA71AC886}" destId="{4E725359-50A4-474D-9112-7578A1A07A98}" srcOrd="4" destOrd="0" parTransId="{7B56BD1B-3191-9F4D-A1BF-F3858FF6E284}" sibTransId="{62234C3A-0A1F-5A41-9D44-F26B36505A0F}"/>
    <dgm:cxn modelId="{99A9CE59-3B59-764F-B209-9EE87CC85424}" srcId="{D1E06EF1-DFCB-3841-B4CC-760FA71AC886}" destId="{A8FC1CE2-AD59-534A-BB2B-AD2BA49545A6}" srcOrd="3" destOrd="0" parTransId="{413706F7-5D3B-FC4B-9A75-51A3FBBE5210}" sibTransId="{04CF39BE-25DE-724C-B313-F01ECCC134AF}"/>
    <dgm:cxn modelId="{89BCA26C-E63D-3246-8CB2-72AE87DBBFDC}" srcId="{D1E06EF1-DFCB-3841-B4CC-760FA71AC886}" destId="{1FDEAF54-C21C-D547-BDAB-B3997FCBA390}" srcOrd="2" destOrd="0" parTransId="{97DB7BD8-9729-2745-AAD2-78357079BD1D}" sibTransId="{05166468-FABD-A24F-B382-F6D30CEAF2AA}"/>
    <dgm:cxn modelId="{F1E5CB9A-02DE-EA4F-B7F4-0E5B1AADF19E}" type="presOf" srcId="{D8879AC9-5E3B-4341-9B25-C3CDCA6B9C3D}" destId="{1389B652-B5F7-7440-9B82-ED9CDC455960}" srcOrd="0" destOrd="0" presId="urn:microsoft.com/office/officeart/2005/8/layout/default"/>
    <dgm:cxn modelId="{C1F21CC9-2870-904B-A85C-367825086517}" srcId="{D1E06EF1-DFCB-3841-B4CC-760FA71AC886}" destId="{FEDEF11C-6D7A-6B4D-8A88-1E6B58A9D684}" srcOrd="1" destOrd="0" parTransId="{C97169E0-4DB2-9C47-B18A-A8EF6B237568}" sibTransId="{CE7E9A68-C90E-FE4E-ACC1-D42DD2F1BA58}"/>
    <dgm:cxn modelId="{25338FDA-F2B9-7041-B6EA-B8AF4288229B}" type="presOf" srcId="{FEDEF11C-6D7A-6B4D-8A88-1E6B58A9D684}" destId="{EDEBCCBB-B40A-8C40-B924-7234838A278F}" srcOrd="0" destOrd="0" presId="urn:microsoft.com/office/officeart/2005/8/layout/default"/>
    <dgm:cxn modelId="{EAB7C6E8-1664-694F-92B2-590EC54385FE}" type="presOf" srcId="{D1E06EF1-DFCB-3841-B4CC-760FA71AC886}" destId="{357DA8A8-407A-C24C-8C8A-42596D028EC8}" srcOrd="0" destOrd="0" presId="urn:microsoft.com/office/officeart/2005/8/layout/default"/>
    <dgm:cxn modelId="{99D712EA-F503-6043-8F4E-E2303771182E}" type="presOf" srcId="{1FDEAF54-C21C-D547-BDAB-B3997FCBA390}" destId="{CC0A623C-22D2-9148-93E8-B3738C288E9C}" srcOrd="0" destOrd="0" presId="urn:microsoft.com/office/officeart/2005/8/layout/default"/>
    <dgm:cxn modelId="{DF2A93EB-F275-C845-8A60-8A89D1FDBCB5}" type="presOf" srcId="{A8FC1CE2-AD59-534A-BB2B-AD2BA49545A6}" destId="{7FB71993-665E-3A4F-BAD7-4D34F27E996F}" srcOrd="0" destOrd="0" presId="urn:microsoft.com/office/officeart/2005/8/layout/default"/>
    <dgm:cxn modelId="{C4A659FE-9DED-764A-A976-D79B829D466A}" srcId="{D1E06EF1-DFCB-3841-B4CC-760FA71AC886}" destId="{D8879AC9-5E3B-4341-9B25-C3CDCA6B9C3D}" srcOrd="0" destOrd="0" parTransId="{6226E26A-79F3-FD46-ADEA-003653AE85D3}" sibTransId="{38171CA5-E660-2B46-AA7A-5F5B61B508B6}"/>
    <dgm:cxn modelId="{2A436827-7E80-3740-B9EA-957E0F827DD2}" type="presParOf" srcId="{357DA8A8-407A-C24C-8C8A-42596D028EC8}" destId="{1389B652-B5F7-7440-9B82-ED9CDC455960}" srcOrd="0" destOrd="0" presId="urn:microsoft.com/office/officeart/2005/8/layout/default"/>
    <dgm:cxn modelId="{FB1BEACA-27D6-DF4F-BD33-811624EF720C}" type="presParOf" srcId="{357DA8A8-407A-C24C-8C8A-42596D028EC8}" destId="{383B4521-079E-9341-898C-00F0B554D32D}" srcOrd="1" destOrd="0" presId="urn:microsoft.com/office/officeart/2005/8/layout/default"/>
    <dgm:cxn modelId="{C5E80769-E606-8F48-B19E-DCA65AD0830C}" type="presParOf" srcId="{357DA8A8-407A-C24C-8C8A-42596D028EC8}" destId="{EDEBCCBB-B40A-8C40-B924-7234838A278F}" srcOrd="2" destOrd="0" presId="urn:microsoft.com/office/officeart/2005/8/layout/default"/>
    <dgm:cxn modelId="{ACED3AE1-3228-FD41-B2A9-498FDC079043}" type="presParOf" srcId="{357DA8A8-407A-C24C-8C8A-42596D028EC8}" destId="{EFA55417-31CB-1D4E-BE19-6B910B69B5AD}" srcOrd="3" destOrd="0" presId="urn:microsoft.com/office/officeart/2005/8/layout/default"/>
    <dgm:cxn modelId="{17426794-35D6-5E43-B7A0-FDECEC9F2945}" type="presParOf" srcId="{357DA8A8-407A-C24C-8C8A-42596D028EC8}" destId="{CC0A623C-22D2-9148-93E8-B3738C288E9C}" srcOrd="4" destOrd="0" presId="urn:microsoft.com/office/officeart/2005/8/layout/default"/>
    <dgm:cxn modelId="{F216E11B-4A95-2D42-A57E-13A4B389DFB7}" type="presParOf" srcId="{357DA8A8-407A-C24C-8C8A-42596D028EC8}" destId="{44B9B928-3D40-5746-8FB7-5B70FE40930A}" srcOrd="5" destOrd="0" presId="urn:microsoft.com/office/officeart/2005/8/layout/default"/>
    <dgm:cxn modelId="{6DE47FB2-3A29-FB4F-9CF8-359A1AC8D918}" type="presParOf" srcId="{357DA8A8-407A-C24C-8C8A-42596D028EC8}" destId="{7FB71993-665E-3A4F-BAD7-4D34F27E996F}" srcOrd="6" destOrd="0" presId="urn:microsoft.com/office/officeart/2005/8/layout/default"/>
    <dgm:cxn modelId="{074B29B5-82EA-7E4F-AA55-09F8CD05F113}" type="presParOf" srcId="{357DA8A8-407A-C24C-8C8A-42596D028EC8}" destId="{B77C8ED7-85B8-6C46-B59E-E5357843926B}" srcOrd="7" destOrd="0" presId="urn:microsoft.com/office/officeart/2005/8/layout/default"/>
    <dgm:cxn modelId="{5D5375E0-9BA6-974E-85C4-00AD9B0E5A0E}" type="presParOf" srcId="{357DA8A8-407A-C24C-8C8A-42596D028EC8}" destId="{114254DC-BEA2-1A4F-829B-233342501112}" srcOrd="8" destOrd="0" presId="urn:microsoft.com/office/officeart/2005/8/layout/default"/>
    <dgm:cxn modelId="{1A88E64F-CE17-234B-9867-F183ADE8C87B}" type="presParOf" srcId="{357DA8A8-407A-C24C-8C8A-42596D028EC8}" destId="{948326E4-D453-3E4A-BDB0-4D79D3147EC5}" srcOrd="9" destOrd="0" presId="urn:microsoft.com/office/officeart/2005/8/layout/default"/>
    <dgm:cxn modelId="{74F42A84-C5A5-2542-8C9F-500EF4A33943}" type="presParOf" srcId="{357DA8A8-407A-C24C-8C8A-42596D028EC8}" destId="{B0BAA24A-23CC-AA41-8F80-D8FBF49ADA3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1E06EF1-DFCB-3841-B4CC-760FA71AC886}" type="doc">
      <dgm:prSet loTypeId="urn:microsoft.com/office/officeart/2005/8/layout/radial4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879AC9-5E3B-4341-9B25-C3CDCA6B9C3D}">
      <dgm:prSet custT="1"/>
      <dgm:spPr/>
      <dgm:t>
        <a:bodyPr/>
        <a:lstStyle/>
        <a:p>
          <a:r>
            <a:rPr lang="en-US" sz="2000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Information Management</a:t>
          </a:r>
          <a:endParaRPr lang="en-US" sz="1800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226E26A-79F3-FD46-ADEA-003653AE85D3}" type="parTrans" cxnId="{C4A659FE-9DED-764A-A976-D79B829D466A}">
      <dgm:prSet/>
      <dgm:spPr/>
      <dgm:t>
        <a:bodyPr/>
        <a:lstStyle/>
        <a:p>
          <a:endParaRPr lang="en-US"/>
        </a:p>
      </dgm:t>
    </dgm:pt>
    <dgm:pt modelId="{38171CA5-E660-2B46-AA7A-5F5B61B508B6}" type="sibTrans" cxnId="{C4A659FE-9DED-764A-A976-D79B829D466A}">
      <dgm:prSet/>
      <dgm:spPr/>
      <dgm:t>
        <a:bodyPr/>
        <a:lstStyle/>
        <a:p>
          <a:endParaRPr lang="en-US"/>
        </a:p>
      </dgm:t>
    </dgm:pt>
    <dgm:pt modelId="{FEDEF11C-6D7A-6B4D-8A88-1E6B58A9D684}">
      <dgm:prSet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Treatment</a:t>
          </a:r>
          <a:endParaRPr lang="en-US" sz="18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97169E0-4DB2-9C47-B18A-A8EF6B237568}" type="parTrans" cxnId="{C1F21CC9-2870-904B-A85C-367825086517}">
      <dgm:prSet/>
      <dgm:spPr/>
      <dgm:t>
        <a:bodyPr/>
        <a:lstStyle/>
        <a:p>
          <a:endParaRPr lang="en-US"/>
        </a:p>
      </dgm:t>
    </dgm:pt>
    <dgm:pt modelId="{CE7E9A68-C90E-FE4E-ACC1-D42DD2F1BA58}" type="sibTrans" cxnId="{C1F21CC9-2870-904B-A85C-367825086517}">
      <dgm:prSet/>
      <dgm:spPr/>
      <dgm:t>
        <a:bodyPr/>
        <a:lstStyle/>
        <a:p>
          <a:endParaRPr lang="en-US"/>
        </a:p>
      </dgm:t>
    </dgm:pt>
    <dgm:pt modelId="{1FDEAF54-C21C-D547-BDAB-B3997FCBA390}">
      <dgm:prSet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Counseling</a:t>
          </a:r>
        </a:p>
      </dgm:t>
    </dgm:pt>
    <dgm:pt modelId="{97DB7BD8-9729-2745-AAD2-78357079BD1D}" type="parTrans" cxnId="{89BCA26C-E63D-3246-8CB2-72AE87DBBFDC}">
      <dgm:prSet/>
      <dgm:spPr/>
      <dgm:t>
        <a:bodyPr/>
        <a:lstStyle/>
        <a:p>
          <a:endParaRPr lang="en-US"/>
        </a:p>
      </dgm:t>
    </dgm:pt>
    <dgm:pt modelId="{05166468-FABD-A24F-B382-F6D30CEAF2AA}" type="sibTrans" cxnId="{89BCA26C-E63D-3246-8CB2-72AE87DBBFDC}">
      <dgm:prSet/>
      <dgm:spPr/>
      <dgm:t>
        <a:bodyPr/>
        <a:lstStyle/>
        <a:p>
          <a:endParaRPr lang="en-US"/>
        </a:p>
      </dgm:t>
    </dgm:pt>
    <dgm:pt modelId="{A8FC1CE2-AD59-534A-BB2B-AD2BA49545A6}">
      <dgm:prSet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Care Coordination</a:t>
          </a:r>
        </a:p>
      </dgm:t>
    </dgm:pt>
    <dgm:pt modelId="{413706F7-5D3B-FC4B-9A75-51A3FBBE5210}" type="parTrans" cxnId="{99A9CE59-3B59-764F-B209-9EE87CC85424}">
      <dgm:prSet/>
      <dgm:spPr/>
      <dgm:t>
        <a:bodyPr/>
        <a:lstStyle/>
        <a:p>
          <a:endParaRPr lang="en-US"/>
        </a:p>
      </dgm:t>
    </dgm:pt>
    <dgm:pt modelId="{04CF39BE-25DE-724C-B313-F01ECCC134AF}" type="sibTrans" cxnId="{99A9CE59-3B59-764F-B209-9EE87CC85424}">
      <dgm:prSet/>
      <dgm:spPr/>
      <dgm:t>
        <a:bodyPr/>
        <a:lstStyle/>
        <a:p>
          <a:endParaRPr lang="en-US"/>
        </a:p>
      </dgm:t>
    </dgm:pt>
    <dgm:pt modelId="{4E725359-50A4-474D-9112-7578A1A07A98}">
      <dgm:prSet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Social</a:t>
          </a:r>
        </a:p>
      </dgm:t>
    </dgm:pt>
    <dgm:pt modelId="{7B56BD1B-3191-9F4D-A1BF-F3858FF6E284}" type="parTrans" cxnId="{8ACF0D2F-C3CD-214A-9894-FF0BE944C3FD}">
      <dgm:prSet/>
      <dgm:spPr/>
      <dgm:t>
        <a:bodyPr/>
        <a:lstStyle/>
        <a:p>
          <a:endParaRPr lang="en-US"/>
        </a:p>
      </dgm:t>
    </dgm:pt>
    <dgm:pt modelId="{62234C3A-0A1F-5A41-9D44-F26B36505A0F}" type="sibTrans" cxnId="{8ACF0D2F-C3CD-214A-9894-FF0BE944C3FD}">
      <dgm:prSet/>
      <dgm:spPr/>
      <dgm:t>
        <a:bodyPr/>
        <a:lstStyle/>
        <a:p>
          <a:endParaRPr lang="en-US"/>
        </a:p>
      </dgm:t>
    </dgm:pt>
    <dgm:pt modelId="{086ACCF2-0A60-934D-8D17-79087373BE74}">
      <dgm:prSet custT="1"/>
      <dgm:spPr/>
      <dgm:t>
        <a:bodyPr/>
        <a:lstStyle/>
        <a:p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Environmental</a:t>
          </a:r>
        </a:p>
      </dgm:t>
    </dgm:pt>
    <dgm:pt modelId="{965EB5DD-D5D7-5B44-800F-BA181DF21634}" type="parTrans" cxnId="{5783ED1D-1F28-214A-BCBA-6C86C858C154}">
      <dgm:prSet/>
      <dgm:spPr/>
      <dgm:t>
        <a:bodyPr/>
        <a:lstStyle/>
        <a:p>
          <a:endParaRPr lang="en-US"/>
        </a:p>
      </dgm:t>
    </dgm:pt>
    <dgm:pt modelId="{1F111CCC-D9A6-4E4B-90B7-A565EB341AE6}" type="sibTrans" cxnId="{5783ED1D-1F28-214A-BCBA-6C86C858C154}">
      <dgm:prSet/>
      <dgm:spPr/>
      <dgm:t>
        <a:bodyPr/>
        <a:lstStyle/>
        <a:p>
          <a:endParaRPr lang="en-US"/>
        </a:p>
      </dgm:t>
    </dgm:pt>
    <dgm:pt modelId="{2E726A19-7AF6-7A44-9BE3-8CACF9A19B79}">
      <dgm:prSet custT="1"/>
      <dgm:spPr/>
      <dgm:t>
        <a:bodyPr/>
        <a:lstStyle/>
        <a:p>
          <a:r>
            <a:rPr lang="en-US" sz="2000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Diagnosis</a:t>
          </a:r>
          <a:endParaRPr lang="en-US" sz="1800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104B406-4FC3-764D-8AAD-0D85CB096AE3}" type="parTrans" cxnId="{1D6FA937-A989-344D-8DD2-DA3E75297F13}">
      <dgm:prSet/>
      <dgm:spPr/>
      <dgm:t>
        <a:bodyPr/>
        <a:lstStyle/>
        <a:p>
          <a:endParaRPr lang="en-US"/>
        </a:p>
      </dgm:t>
    </dgm:pt>
    <dgm:pt modelId="{A8C455F9-B4D8-6144-8120-9721792769C4}" type="sibTrans" cxnId="{1D6FA937-A989-344D-8DD2-DA3E75297F13}">
      <dgm:prSet/>
      <dgm:spPr/>
      <dgm:t>
        <a:bodyPr/>
        <a:lstStyle/>
        <a:p>
          <a:endParaRPr lang="en-US"/>
        </a:p>
      </dgm:t>
    </dgm:pt>
    <dgm:pt modelId="{C0CC2AD6-3251-9048-A9D7-D14522B60A53}" type="pres">
      <dgm:prSet presAssocID="{D1E06EF1-DFCB-3841-B4CC-760FA71AC886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4BA37C6-79A9-8849-99C5-54E2173D10F2}" type="pres">
      <dgm:prSet presAssocID="{D8879AC9-5E3B-4341-9B25-C3CDCA6B9C3D}" presName="centerShape" presStyleLbl="node0" presStyleIdx="0" presStyleCnt="1"/>
      <dgm:spPr/>
    </dgm:pt>
    <dgm:pt modelId="{53AAD986-95C8-2C42-8E4E-899D89CE078D}" type="pres">
      <dgm:prSet presAssocID="{5104B406-4FC3-764D-8AAD-0D85CB096AE3}" presName="parTrans" presStyleLbl="bgSibTrans2D1" presStyleIdx="0" presStyleCnt="6"/>
      <dgm:spPr/>
    </dgm:pt>
    <dgm:pt modelId="{1A6B6FD1-58C7-584C-B9C1-F6359E7BE754}" type="pres">
      <dgm:prSet presAssocID="{2E726A19-7AF6-7A44-9BE3-8CACF9A19B79}" presName="node" presStyleLbl="node1" presStyleIdx="0" presStyleCnt="6">
        <dgm:presLayoutVars>
          <dgm:bulletEnabled val="1"/>
        </dgm:presLayoutVars>
      </dgm:prSet>
      <dgm:spPr/>
    </dgm:pt>
    <dgm:pt modelId="{A6B570F0-2C33-2841-AA28-412FE74B45AE}" type="pres">
      <dgm:prSet presAssocID="{C97169E0-4DB2-9C47-B18A-A8EF6B237568}" presName="parTrans" presStyleLbl="bgSibTrans2D1" presStyleIdx="1" presStyleCnt="6"/>
      <dgm:spPr/>
    </dgm:pt>
    <dgm:pt modelId="{810736CA-1812-9E4A-8F90-05F9B6C9A551}" type="pres">
      <dgm:prSet presAssocID="{FEDEF11C-6D7A-6B4D-8A88-1E6B58A9D684}" presName="node" presStyleLbl="node1" presStyleIdx="1" presStyleCnt="6">
        <dgm:presLayoutVars>
          <dgm:bulletEnabled val="1"/>
        </dgm:presLayoutVars>
      </dgm:prSet>
      <dgm:spPr/>
    </dgm:pt>
    <dgm:pt modelId="{3214ED4A-6165-AC44-9C29-0D17E3E79431}" type="pres">
      <dgm:prSet presAssocID="{97DB7BD8-9729-2745-AAD2-78357079BD1D}" presName="parTrans" presStyleLbl="bgSibTrans2D1" presStyleIdx="2" presStyleCnt="6"/>
      <dgm:spPr/>
    </dgm:pt>
    <dgm:pt modelId="{B23C7F37-F2D6-3143-9091-4F544CE2035F}" type="pres">
      <dgm:prSet presAssocID="{1FDEAF54-C21C-D547-BDAB-B3997FCBA390}" presName="node" presStyleLbl="node1" presStyleIdx="2" presStyleCnt="6">
        <dgm:presLayoutVars>
          <dgm:bulletEnabled val="1"/>
        </dgm:presLayoutVars>
      </dgm:prSet>
      <dgm:spPr/>
    </dgm:pt>
    <dgm:pt modelId="{05FE2C41-3D53-4044-8942-6707B9A6D56D}" type="pres">
      <dgm:prSet presAssocID="{413706F7-5D3B-FC4B-9A75-51A3FBBE5210}" presName="parTrans" presStyleLbl="bgSibTrans2D1" presStyleIdx="3" presStyleCnt="6"/>
      <dgm:spPr/>
    </dgm:pt>
    <dgm:pt modelId="{266A1ED3-E166-D047-918E-624696899BD9}" type="pres">
      <dgm:prSet presAssocID="{A8FC1CE2-AD59-534A-BB2B-AD2BA49545A6}" presName="node" presStyleLbl="node1" presStyleIdx="3" presStyleCnt="6">
        <dgm:presLayoutVars>
          <dgm:bulletEnabled val="1"/>
        </dgm:presLayoutVars>
      </dgm:prSet>
      <dgm:spPr/>
    </dgm:pt>
    <dgm:pt modelId="{E195BA3D-8B7C-1342-AD84-20D4E6B1E948}" type="pres">
      <dgm:prSet presAssocID="{7B56BD1B-3191-9F4D-A1BF-F3858FF6E284}" presName="parTrans" presStyleLbl="bgSibTrans2D1" presStyleIdx="4" presStyleCnt="6"/>
      <dgm:spPr/>
    </dgm:pt>
    <dgm:pt modelId="{1F6B13AD-1B0F-754E-A1B5-105CCB9E6E6B}" type="pres">
      <dgm:prSet presAssocID="{4E725359-50A4-474D-9112-7578A1A07A98}" presName="node" presStyleLbl="node1" presStyleIdx="4" presStyleCnt="6">
        <dgm:presLayoutVars>
          <dgm:bulletEnabled val="1"/>
        </dgm:presLayoutVars>
      </dgm:prSet>
      <dgm:spPr/>
    </dgm:pt>
    <dgm:pt modelId="{DCB195A2-F565-2148-813D-AD2CFF6ECA54}" type="pres">
      <dgm:prSet presAssocID="{965EB5DD-D5D7-5B44-800F-BA181DF21634}" presName="parTrans" presStyleLbl="bgSibTrans2D1" presStyleIdx="5" presStyleCnt="6"/>
      <dgm:spPr/>
    </dgm:pt>
    <dgm:pt modelId="{62C8F20F-5352-B340-8FD7-803C6C07FBCF}" type="pres">
      <dgm:prSet presAssocID="{086ACCF2-0A60-934D-8D17-79087373BE74}" presName="node" presStyleLbl="node1" presStyleIdx="5" presStyleCnt="6">
        <dgm:presLayoutVars>
          <dgm:bulletEnabled val="1"/>
        </dgm:presLayoutVars>
      </dgm:prSet>
      <dgm:spPr/>
    </dgm:pt>
  </dgm:ptLst>
  <dgm:cxnLst>
    <dgm:cxn modelId="{07429610-B759-9749-BC53-89B7CE0DF286}" type="presOf" srcId="{2E726A19-7AF6-7A44-9BE3-8CACF9A19B79}" destId="{1A6B6FD1-58C7-584C-B9C1-F6359E7BE754}" srcOrd="0" destOrd="0" presId="urn:microsoft.com/office/officeart/2005/8/layout/radial4"/>
    <dgm:cxn modelId="{5783ED1D-1F28-214A-BCBA-6C86C858C154}" srcId="{D8879AC9-5E3B-4341-9B25-C3CDCA6B9C3D}" destId="{086ACCF2-0A60-934D-8D17-79087373BE74}" srcOrd="5" destOrd="0" parTransId="{965EB5DD-D5D7-5B44-800F-BA181DF21634}" sibTransId="{1F111CCC-D9A6-4E4B-90B7-A565EB341AE6}"/>
    <dgm:cxn modelId="{9EB97326-05DE-6142-A464-1978D2740F63}" type="presOf" srcId="{965EB5DD-D5D7-5B44-800F-BA181DF21634}" destId="{DCB195A2-F565-2148-813D-AD2CFF6ECA54}" srcOrd="0" destOrd="0" presId="urn:microsoft.com/office/officeart/2005/8/layout/radial4"/>
    <dgm:cxn modelId="{8ACF0D2F-C3CD-214A-9894-FF0BE944C3FD}" srcId="{D8879AC9-5E3B-4341-9B25-C3CDCA6B9C3D}" destId="{4E725359-50A4-474D-9112-7578A1A07A98}" srcOrd="4" destOrd="0" parTransId="{7B56BD1B-3191-9F4D-A1BF-F3858FF6E284}" sibTransId="{62234C3A-0A1F-5A41-9D44-F26B36505A0F}"/>
    <dgm:cxn modelId="{1D6FA937-A989-344D-8DD2-DA3E75297F13}" srcId="{D8879AC9-5E3B-4341-9B25-C3CDCA6B9C3D}" destId="{2E726A19-7AF6-7A44-9BE3-8CACF9A19B79}" srcOrd="0" destOrd="0" parTransId="{5104B406-4FC3-764D-8AAD-0D85CB096AE3}" sibTransId="{A8C455F9-B4D8-6144-8120-9721792769C4}"/>
    <dgm:cxn modelId="{420F0D3D-7910-5D40-B2E2-9DE98EC5AFDB}" type="presOf" srcId="{413706F7-5D3B-FC4B-9A75-51A3FBBE5210}" destId="{05FE2C41-3D53-4044-8942-6707B9A6D56D}" srcOrd="0" destOrd="0" presId="urn:microsoft.com/office/officeart/2005/8/layout/radial4"/>
    <dgm:cxn modelId="{99A9CE59-3B59-764F-B209-9EE87CC85424}" srcId="{D8879AC9-5E3B-4341-9B25-C3CDCA6B9C3D}" destId="{A8FC1CE2-AD59-534A-BB2B-AD2BA49545A6}" srcOrd="3" destOrd="0" parTransId="{413706F7-5D3B-FC4B-9A75-51A3FBBE5210}" sibTransId="{04CF39BE-25DE-724C-B313-F01ECCC134AF}"/>
    <dgm:cxn modelId="{89BCA26C-E63D-3246-8CB2-72AE87DBBFDC}" srcId="{D8879AC9-5E3B-4341-9B25-C3CDCA6B9C3D}" destId="{1FDEAF54-C21C-D547-BDAB-B3997FCBA390}" srcOrd="2" destOrd="0" parTransId="{97DB7BD8-9729-2745-AAD2-78357079BD1D}" sibTransId="{05166468-FABD-A24F-B382-F6D30CEAF2AA}"/>
    <dgm:cxn modelId="{203EA375-1153-9441-8BD8-F7F66926B60C}" type="presOf" srcId="{1FDEAF54-C21C-D547-BDAB-B3997FCBA390}" destId="{B23C7F37-F2D6-3143-9091-4F544CE2035F}" srcOrd="0" destOrd="0" presId="urn:microsoft.com/office/officeart/2005/8/layout/radial4"/>
    <dgm:cxn modelId="{21A84279-F46A-084C-A99B-7B74BD068DB6}" type="presOf" srcId="{086ACCF2-0A60-934D-8D17-79087373BE74}" destId="{62C8F20F-5352-B340-8FD7-803C6C07FBCF}" srcOrd="0" destOrd="0" presId="urn:microsoft.com/office/officeart/2005/8/layout/radial4"/>
    <dgm:cxn modelId="{6C36E489-9A68-E949-BC5B-D8510740F8B9}" type="presOf" srcId="{FEDEF11C-6D7A-6B4D-8A88-1E6B58A9D684}" destId="{810736CA-1812-9E4A-8F90-05F9B6C9A551}" srcOrd="0" destOrd="0" presId="urn:microsoft.com/office/officeart/2005/8/layout/radial4"/>
    <dgm:cxn modelId="{38722E9A-EC1D-1F4E-9FA6-5344B62F435B}" type="presOf" srcId="{D8879AC9-5E3B-4341-9B25-C3CDCA6B9C3D}" destId="{B4BA37C6-79A9-8849-99C5-54E2173D10F2}" srcOrd="0" destOrd="0" presId="urn:microsoft.com/office/officeart/2005/8/layout/radial4"/>
    <dgm:cxn modelId="{34EBC7AC-9A45-CF4C-98D4-F2D4EECF9EA6}" type="presOf" srcId="{97DB7BD8-9729-2745-AAD2-78357079BD1D}" destId="{3214ED4A-6165-AC44-9C29-0D17E3E79431}" srcOrd="0" destOrd="0" presId="urn:microsoft.com/office/officeart/2005/8/layout/radial4"/>
    <dgm:cxn modelId="{A938F6AC-8D53-AB4B-8EBB-43D5E3BC9D2D}" type="presOf" srcId="{4E725359-50A4-474D-9112-7578A1A07A98}" destId="{1F6B13AD-1B0F-754E-A1B5-105CCB9E6E6B}" srcOrd="0" destOrd="0" presId="urn:microsoft.com/office/officeart/2005/8/layout/radial4"/>
    <dgm:cxn modelId="{BCC4C9B4-32EA-DD45-826E-8A01F037C4DC}" type="presOf" srcId="{5104B406-4FC3-764D-8AAD-0D85CB096AE3}" destId="{53AAD986-95C8-2C42-8E4E-899D89CE078D}" srcOrd="0" destOrd="0" presId="urn:microsoft.com/office/officeart/2005/8/layout/radial4"/>
    <dgm:cxn modelId="{C1F21CC9-2870-904B-A85C-367825086517}" srcId="{D8879AC9-5E3B-4341-9B25-C3CDCA6B9C3D}" destId="{FEDEF11C-6D7A-6B4D-8A88-1E6B58A9D684}" srcOrd="1" destOrd="0" parTransId="{C97169E0-4DB2-9C47-B18A-A8EF6B237568}" sibTransId="{CE7E9A68-C90E-FE4E-ACC1-D42DD2F1BA58}"/>
    <dgm:cxn modelId="{1C447BD8-2DEA-B444-9EFE-6434C8101F84}" type="presOf" srcId="{7B56BD1B-3191-9F4D-A1BF-F3858FF6E284}" destId="{E195BA3D-8B7C-1342-AD84-20D4E6B1E948}" srcOrd="0" destOrd="0" presId="urn:microsoft.com/office/officeart/2005/8/layout/radial4"/>
    <dgm:cxn modelId="{882BCCE1-FCA9-044A-9E3D-960F975BEE9F}" type="presOf" srcId="{A8FC1CE2-AD59-534A-BB2B-AD2BA49545A6}" destId="{266A1ED3-E166-D047-918E-624696899BD9}" srcOrd="0" destOrd="0" presId="urn:microsoft.com/office/officeart/2005/8/layout/radial4"/>
    <dgm:cxn modelId="{AA2F3EE4-8D74-D749-AFD6-BAAD9133F881}" type="presOf" srcId="{D1E06EF1-DFCB-3841-B4CC-760FA71AC886}" destId="{C0CC2AD6-3251-9048-A9D7-D14522B60A53}" srcOrd="0" destOrd="0" presId="urn:microsoft.com/office/officeart/2005/8/layout/radial4"/>
    <dgm:cxn modelId="{273D1EFB-19BE-0845-AB56-5B79890F494A}" type="presOf" srcId="{C97169E0-4DB2-9C47-B18A-A8EF6B237568}" destId="{A6B570F0-2C33-2841-AA28-412FE74B45AE}" srcOrd="0" destOrd="0" presId="urn:microsoft.com/office/officeart/2005/8/layout/radial4"/>
    <dgm:cxn modelId="{C4A659FE-9DED-764A-A976-D79B829D466A}" srcId="{D1E06EF1-DFCB-3841-B4CC-760FA71AC886}" destId="{D8879AC9-5E3B-4341-9B25-C3CDCA6B9C3D}" srcOrd="0" destOrd="0" parTransId="{6226E26A-79F3-FD46-ADEA-003653AE85D3}" sibTransId="{38171CA5-E660-2B46-AA7A-5F5B61B508B6}"/>
    <dgm:cxn modelId="{0853A6D4-3C83-7D4F-BC6A-001953D257DD}" type="presParOf" srcId="{C0CC2AD6-3251-9048-A9D7-D14522B60A53}" destId="{B4BA37C6-79A9-8849-99C5-54E2173D10F2}" srcOrd="0" destOrd="0" presId="urn:microsoft.com/office/officeart/2005/8/layout/radial4"/>
    <dgm:cxn modelId="{0A35DBBA-0D16-7B45-A5D1-D185545FEC62}" type="presParOf" srcId="{C0CC2AD6-3251-9048-A9D7-D14522B60A53}" destId="{53AAD986-95C8-2C42-8E4E-899D89CE078D}" srcOrd="1" destOrd="0" presId="urn:microsoft.com/office/officeart/2005/8/layout/radial4"/>
    <dgm:cxn modelId="{3DBA6AD6-A012-824C-816E-A5A4BB5A9FE8}" type="presParOf" srcId="{C0CC2AD6-3251-9048-A9D7-D14522B60A53}" destId="{1A6B6FD1-58C7-584C-B9C1-F6359E7BE754}" srcOrd="2" destOrd="0" presId="urn:microsoft.com/office/officeart/2005/8/layout/radial4"/>
    <dgm:cxn modelId="{1ACDFE5C-125D-F24A-9406-F26463E5F9A7}" type="presParOf" srcId="{C0CC2AD6-3251-9048-A9D7-D14522B60A53}" destId="{A6B570F0-2C33-2841-AA28-412FE74B45AE}" srcOrd="3" destOrd="0" presId="urn:microsoft.com/office/officeart/2005/8/layout/radial4"/>
    <dgm:cxn modelId="{510E6238-8039-844A-91BF-568CE980523D}" type="presParOf" srcId="{C0CC2AD6-3251-9048-A9D7-D14522B60A53}" destId="{810736CA-1812-9E4A-8F90-05F9B6C9A551}" srcOrd="4" destOrd="0" presId="urn:microsoft.com/office/officeart/2005/8/layout/radial4"/>
    <dgm:cxn modelId="{627DE448-5B61-3849-B0BB-2C30A247ABAA}" type="presParOf" srcId="{C0CC2AD6-3251-9048-A9D7-D14522B60A53}" destId="{3214ED4A-6165-AC44-9C29-0D17E3E79431}" srcOrd="5" destOrd="0" presId="urn:microsoft.com/office/officeart/2005/8/layout/radial4"/>
    <dgm:cxn modelId="{F079A0EA-2FCA-BD4F-9ADF-C0E7A481C809}" type="presParOf" srcId="{C0CC2AD6-3251-9048-A9D7-D14522B60A53}" destId="{B23C7F37-F2D6-3143-9091-4F544CE2035F}" srcOrd="6" destOrd="0" presId="urn:microsoft.com/office/officeart/2005/8/layout/radial4"/>
    <dgm:cxn modelId="{A51B7AD6-F9C2-6544-9CD2-3A9FDF3A2258}" type="presParOf" srcId="{C0CC2AD6-3251-9048-A9D7-D14522B60A53}" destId="{05FE2C41-3D53-4044-8942-6707B9A6D56D}" srcOrd="7" destOrd="0" presId="urn:microsoft.com/office/officeart/2005/8/layout/radial4"/>
    <dgm:cxn modelId="{8833C327-5897-8347-A71D-12BD4893F2F9}" type="presParOf" srcId="{C0CC2AD6-3251-9048-A9D7-D14522B60A53}" destId="{266A1ED3-E166-D047-918E-624696899BD9}" srcOrd="8" destOrd="0" presId="urn:microsoft.com/office/officeart/2005/8/layout/radial4"/>
    <dgm:cxn modelId="{025FAFD0-3B63-0840-8047-5E886B11B8AE}" type="presParOf" srcId="{C0CC2AD6-3251-9048-A9D7-D14522B60A53}" destId="{E195BA3D-8B7C-1342-AD84-20D4E6B1E948}" srcOrd="9" destOrd="0" presId="urn:microsoft.com/office/officeart/2005/8/layout/radial4"/>
    <dgm:cxn modelId="{4369A39B-7844-F248-BDC1-D844DB61FED1}" type="presParOf" srcId="{C0CC2AD6-3251-9048-A9D7-D14522B60A53}" destId="{1F6B13AD-1B0F-754E-A1B5-105CCB9E6E6B}" srcOrd="10" destOrd="0" presId="urn:microsoft.com/office/officeart/2005/8/layout/radial4"/>
    <dgm:cxn modelId="{C671D5AC-B471-C843-9797-82FAB887E3AB}" type="presParOf" srcId="{C0CC2AD6-3251-9048-A9D7-D14522B60A53}" destId="{DCB195A2-F565-2148-813D-AD2CFF6ECA54}" srcOrd="11" destOrd="0" presId="urn:microsoft.com/office/officeart/2005/8/layout/radial4"/>
    <dgm:cxn modelId="{369D049C-67D1-6B48-9785-B4D61180B5D2}" type="presParOf" srcId="{C0CC2AD6-3251-9048-A9D7-D14522B60A53}" destId="{62C8F20F-5352-B340-8FD7-803C6C07FBCF}" srcOrd="12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C5509B-18AA-014B-9E1D-A6DB1A41620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FA93315-0B4E-774B-AAF4-81F37AFD2D1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Storage</a:t>
          </a:r>
        </a:p>
      </dgm:t>
    </dgm:pt>
    <dgm:pt modelId="{8096622E-C450-AF44-8CD3-3CCA45FE4CA7}" type="parTrans" cxnId="{148093D3-6F65-DD4B-B25B-43033588E131}">
      <dgm:prSet/>
      <dgm:spPr/>
      <dgm:t>
        <a:bodyPr/>
        <a:lstStyle/>
        <a:p>
          <a:endParaRPr lang="en-US"/>
        </a:p>
      </dgm:t>
    </dgm:pt>
    <dgm:pt modelId="{58B8473F-8103-F64A-988E-6CCB2E29D09E}" type="sibTrans" cxnId="{148093D3-6F65-DD4B-B25B-43033588E131}">
      <dgm:prSet/>
      <dgm:spPr/>
      <dgm:t>
        <a:bodyPr/>
        <a:lstStyle/>
        <a:p>
          <a:endParaRPr lang="en-US"/>
        </a:p>
      </dgm:t>
    </dgm:pt>
    <dgm:pt modelId="{F3EE80A7-B2C9-A148-A347-1DD76CF2451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Analysis 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itchFamily="2" charset="2"/>
            </a:rPr>
            <a:t></a:t>
          </a: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Information</a:t>
          </a:r>
        </a:p>
      </dgm:t>
    </dgm:pt>
    <dgm:pt modelId="{622789B1-6F88-AC46-9FB4-5C160DE14812}" type="parTrans" cxnId="{D4392639-5827-7144-BDF6-0BA708DC9BE3}">
      <dgm:prSet/>
      <dgm:spPr/>
      <dgm:t>
        <a:bodyPr/>
        <a:lstStyle/>
        <a:p>
          <a:endParaRPr lang="en-US"/>
        </a:p>
      </dgm:t>
    </dgm:pt>
    <dgm:pt modelId="{C8DA784E-D61F-7A42-8CEF-FEC1DA00E8FC}" type="sibTrans" cxnId="{D4392639-5827-7144-BDF6-0BA708DC9BE3}">
      <dgm:prSet/>
      <dgm:spPr/>
      <dgm:t>
        <a:bodyPr/>
        <a:lstStyle/>
        <a:p>
          <a:endParaRPr lang="en-US"/>
        </a:p>
      </dgm:t>
    </dgm:pt>
    <dgm:pt modelId="{3777FBB2-8E3C-D24E-AAAB-329ECE0120A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Human Interfaces into IT devices</a:t>
          </a:r>
        </a:p>
      </dgm:t>
    </dgm:pt>
    <dgm:pt modelId="{F8F06D6E-8321-3E49-B400-B9E5DE80D69C}" type="parTrans" cxnId="{6481A662-EA86-8D49-8963-6F4F475E3D3D}">
      <dgm:prSet/>
      <dgm:spPr/>
      <dgm:t>
        <a:bodyPr/>
        <a:lstStyle/>
        <a:p>
          <a:endParaRPr lang="en-US"/>
        </a:p>
      </dgm:t>
    </dgm:pt>
    <dgm:pt modelId="{9D5BF2E6-C3AE-DB48-BD4E-E72CF3FE8067}" type="sibTrans" cxnId="{6481A662-EA86-8D49-8963-6F4F475E3D3D}">
      <dgm:prSet/>
      <dgm:spPr/>
      <dgm:t>
        <a:bodyPr/>
        <a:lstStyle/>
        <a:p>
          <a:endParaRPr lang="en-US"/>
        </a:p>
      </dgm:t>
    </dgm:pt>
    <dgm:pt modelId="{1920E55B-1B43-A141-B708-6D13EC9C46D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Messaging/Communication</a:t>
          </a:r>
        </a:p>
      </dgm:t>
    </dgm:pt>
    <dgm:pt modelId="{4B351CD3-7467-4B46-B0E2-82F5FF486D8F}" type="parTrans" cxnId="{164D37A1-FD0A-C84F-9E14-384C5B33E36E}">
      <dgm:prSet/>
      <dgm:spPr/>
      <dgm:t>
        <a:bodyPr/>
        <a:lstStyle/>
        <a:p>
          <a:endParaRPr lang="en-US"/>
        </a:p>
      </dgm:t>
    </dgm:pt>
    <dgm:pt modelId="{205F5BA8-0A7D-5440-B53B-96EE1FA3B79C}" type="sibTrans" cxnId="{164D37A1-FD0A-C84F-9E14-384C5B33E36E}">
      <dgm:prSet/>
      <dgm:spPr/>
      <dgm:t>
        <a:bodyPr/>
        <a:lstStyle/>
        <a:p>
          <a:endParaRPr lang="en-US"/>
        </a:p>
      </dgm:t>
    </dgm:pt>
    <dgm:pt modelId="{56311DB1-DC1C-554D-850A-B61DDC8871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Implementation</a:t>
          </a:r>
        </a:p>
      </dgm:t>
    </dgm:pt>
    <dgm:pt modelId="{42E37C4F-23AD-EF43-B0FD-65DDE278BEA2}" type="parTrans" cxnId="{F47355A5-437C-2644-9E41-FF9F5B5B0F4A}">
      <dgm:prSet/>
      <dgm:spPr/>
      <dgm:t>
        <a:bodyPr/>
        <a:lstStyle/>
        <a:p>
          <a:endParaRPr lang="en-US"/>
        </a:p>
      </dgm:t>
    </dgm:pt>
    <dgm:pt modelId="{7031F508-5952-7B4A-B265-2A55904FFA2B}" type="sibTrans" cxnId="{F47355A5-437C-2644-9E41-FF9F5B5B0F4A}">
      <dgm:prSet/>
      <dgm:spPr/>
      <dgm:t>
        <a:bodyPr/>
        <a:lstStyle/>
        <a:p>
          <a:endParaRPr lang="en-US"/>
        </a:p>
      </dgm:t>
    </dgm:pt>
    <dgm:pt modelId="{AED35A43-1572-3D41-8FF1-703F2F0C0E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Decision Support</a:t>
          </a:r>
        </a:p>
      </dgm:t>
    </dgm:pt>
    <dgm:pt modelId="{908AB8DD-EC60-3B42-A165-8B7D7E7A7588}" type="parTrans" cxnId="{F7C3AC26-959C-1344-8905-0E499CEFBE1E}">
      <dgm:prSet/>
      <dgm:spPr/>
      <dgm:t>
        <a:bodyPr/>
        <a:lstStyle/>
        <a:p>
          <a:endParaRPr lang="en-US"/>
        </a:p>
      </dgm:t>
    </dgm:pt>
    <dgm:pt modelId="{EE921AD5-FB10-9941-B8D7-E3238917A429}" type="sibTrans" cxnId="{F7C3AC26-959C-1344-8905-0E499CEFBE1E}">
      <dgm:prSet/>
      <dgm:spPr/>
      <dgm:t>
        <a:bodyPr/>
        <a:lstStyle/>
        <a:p>
          <a:endParaRPr lang="en-US"/>
        </a:p>
      </dgm:t>
    </dgm:pt>
    <dgm:pt modelId="{1AC8A700-4555-534C-B39A-980265B43A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Knowledge Representation and Storage</a:t>
          </a:r>
        </a:p>
      </dgm:t>
    </dgm:pt>
    <dgm:pt modelId="{53A0D028-B182-014F-B265-EBA1CEE4E3BC}" type="parTrans" cxnId="{256BFFCE-0975-5A49-98CF-FC6BD89F371C}">
      <dgm:prSet/>
      <dgm:spPr/>
      <dgm:t>
        <a:bodyPr/>
        <a:lstStyle/>
        <a:p>
          <a:endParaRPr lang="en-US"/>
        </a:p>
      </dgm:t>
    </dgm:pt>
    <dgm:pt modelId="{526C41C0-261D-1543-AD52-C516F13BDF6D}" type="sibTrans" cxnId="{256BFFCE-0975-5A49-98CF-FC6BD89F371C}">
      <dgm:prSet/>
      <dgm:spPr/>
      <dgm:t>
        <a:bodyPr/>
        <a:lstStyle/>
        <a:p>
          <a:endParaRPr lang="en-US"/>
        </a:p>
      </dgm:t>
    </dgm:pt>
    <dgm:pt modelId="{79627E3F-5F10-4CBB-B6B2-92E089540462}" type="pres">
      <dgm:prSet presAssocID="{56C5509B-18AA-014B-9E1D-A6DB1A416204}" presName="root" presStyleCnt="0">
        <dgm:presLayoutVars>
          <dgm:dir/>
          <dgm:resizeHandles val="exact"/>
        </dgm:presLayoutVars>
      </dgm:prSet>
      <dgm:spPr/>
    </dgm:pt>
    <dgm:pt modelId="{33E0CB5A-5C1D-44C2-B5F6-1F29E0CD77A5}" type="pres">
      <dgm:prSet presAssocID="{7FA93315-0B4E-774B-AAF4-81F37AFD2D12}" presName="compNode" presStyleCnt="0"/>
      <dgm:spPr/>
    </dgm:pt>
    <dgm:pt modelId="{975AEED8-AC57-463C-BB5B-6582181BC002}" type="pres">
      <dgm:prSet presAssocID="{7FA93315-0B4E-774B-AAF4-81F37AFD2D12}" presName="bgRect" presStyleLbl="bgShp" presStyleIdx="0" presStyleCnt="7"/>
      <dgm:spPr/>
    </dgm:pt>
    <dgm:pt modelId="{4C6BF781-B76D-4F50-9A98-7C8BD5C2E64A}" type="pres">
      <dgm:prSet presAssocID="{7FA93315-0B4E-774B-AAF4-81F37AFD2D1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1244572-E92E-4081-AD1B-4792406210CC}" type="pres">
      <dgm:prSet presAssocID="{7FA93315-0B4E-774B-AAF4-81F37AFD2D12}" presName="spaceRect" presStyleCnt="0"/>
      <dgm:spPr/>
    </dgm:pt>
    <dgm:pt modelId="{EA1B3AA3-727E-40E7-99E4-8897621E6315}" type="pres">
      <dgm:prSet presAssocID="{7FA93315-0B4E-774B-AAF4-81F37AFD2D12}" presName="parTx" presStyleLbl="revTx" presStyleIdx="0" presStyleCnt="7">
        <dgm:presLayoutVars>
          <dgm:chMax val="0"/>
          <dgm:chPref val="0"/>
        </dgm:presLayoutVars>
      </dgm:prSet>
      <dgm:spPr/>
    </dgm:pt>
    <dgm:pt modelId="{30E73951-F84B-49E8-86FF-A4069F121B3E}" type="pres">
      <dgm:prSet presAssocID="{58B8473F-8103-F64A-988E-6CCB2E29D09E}" presName="sibTrans" presStyleCnt="0"/>
      <dgm:spPr/>
    </dgm:pt>
    <dgm:pt modelId="{737281B5-BD8A-4C35-98AA-F9AD0B4F3C9F}" type="pres">
      <dgm:prSet presAssocID="{F3EE80A7-B2C9-A148-A347-1DD76CF2451C}" presName="compNode" presStyleCnt="0"/>
      <dgm:spPr/>
    </dgm:pt>
    <dgm:pt modelId="{E987B5AB-4A05-4DA7-949A-E95EB357AF3D}" type="pres">
      <dgm:prSet presAssocID="{F3EE80A7-B2C9-A148-A347-1DD76CF2451C}" presName="bgRect" presStyleLbl="bgShp" presStyleIdx="1" presStyleCnt="7"/>
      <dgm:spPr/>
    </dgm:pt>
    <dgm:pt modelId="{C0678BDC-7E1D-4642-B324-FC59BA701BB7}" type="pres">
      <dgm:prSet presAssocID="{F3EE80A7-B2C9-A148-A347-1DD76CF2451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8B7CAF2-2637-4E96-87F1-3C183425C2A9}" type="pres">
      <dgm:prSet presAssocID="{F3EE80A7-B2C9-A148-A347-1DD76CF2451C}" presName="spaceRect" presStyleCnt="0"/>
      <dgm:spPr/>
    </dgm:pt>
    <dgm:pt modelId="{B419C4B2-5CD1-4258-8795-05078B98A36E}" type="pres">
      <dgm:prSet presAssocID="{F3EE80A7-B2C9-A148-A347-1DD76CF2451C}" presName="parTx" presStyleLbl="revTx" presStyleIdx="1" presStyleCnt="7">
        <dgm:presLayoutVars>
          <dgm:chMax val="0"/>
          <dgm:chPref val="0"/>
        </dgm:presLayoutVars>
      </dgm:prSet>
      <dgm:spPr/>
    </dgm:pt>
    <dgm:pt modelId="{4ECF4478-A5AE-4C87-B5E7-CEA8536200D5}" type="pres">
      <dgm:prSet presAssocID="{C8DA784E-D61F-7A42-8CEF-FEC1DA00E8FC}" presName="sibTrans" presStyleCnt="0"/>
      <dgm:spPr/>
    </dgm:pt>
    <dgm:pt modelId="{D1489C04-25B7-4DC9-9582-67A54ACD65A5}" type="pres">
      <dgm:prSet presAssocID="{3777FBB2-8E3C-D24E-AAAB-329ECE0120A6}" presName="compNode" presStyleCnt="0"/>
      <dgm:spPr/>
    </dgm:pt>
    <dgm:pt modelId="{53447F88-EE0E-4227-99B8-6256DF15532F}" type="pres">
      <dgm:prSet presAssocID="{3777FBB2-8E3C-D24E-AAAB-329ECE0120A6}" presName="bgRect" presStyleLbl="bgShp" presStyleIdx="2" presStyleCnt="7"/>
      <dgm:spPr/>
    </dgm:pt>
    <dgm:pt modelId="{82C41A40-38A1-4818-8625-26034D7855BC}" type="pres">
      <dgm:prSet presAssocID="{3777FBB2-8E3C-D24E-AAAB-329ECE0120A6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144C755-11B0-46AD-8A7E-EE82CD4BC25B}" type="pres">
      <dgm:prSet presAssocID="{3777FBB2-8E3C-D24E-AAAB-329ECE0120A6}" presName="spaceRect" presStyleCnt="0"/>
      <dgm:spPr/>
    </dgm:pt>
    <dgm:pt modelId="{84F7AAEF-4BE4-4636-8857-84AAB46FEC6B}" type="pres">
      <dgm:prSet presAssocID="{3777FBB2-8E3C-D24E-AAAB-329ECE0120A6}" presName="parTx" presStyleLbl="revTx" presStyleIdx="2" presStyleCnt="7">
        <dgm:presLayoutVars>
          <dgm:chMax val="0"/>
          <dgm:chPref val="0"/>
        </dgm:presLayoutVars>
      </dgm:prSet>
      <dgm:spPr/>
    </dgm:pt>
    <dgm:pt modelId="{4490EF9A-E872-41DF-B865-A79EBF68310B}" type="pres">
      <dgm:prSet presAssocID="{9D5BF2E6-C3AE-DB48-BD4E-E72CF3FE8067}" presName="sibTrans" presStyleCnt="0"/>
      <dgm:spPr/>
    </dgm:pt>
    <dgm:pt modelId="{2A179605-F67C-45AA-8E9E-6F4AD6D46814}" type="pres">
      <dgm:prSet presAssocID="{1920E55B-1B43-A141-B708-6D13EC9C46DB}" presName="compNode" presStyleCnt="0"/>
      <dgm:spPr/>
    </dgm:pt>
    <dgm:pt modelId="{EF1DC2A2-2860-415E-9695-12C0996793E0}" type="pres">
      <dgm:prSet presAssocID="{1920E55B-1B43-A141-B708-6D13EC9C46DB}" presName="bgRect" presStyleLbl="bgShp" presStyleIdx="3" presStyleCnt="7"/>
      <dgm:spPr/>
    </dgm:pt>
    <dgm:pt modelId="{DC73C040-4FED-4ED7-98BD-7E4BEF677086}" type="pres">
      <dgm:prSet presAssocID="{1920E55B-1B43-A141-B708-6D13EC9C46D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CD63B338-0BED-446E-BDC9-C0B88B747819}" type="pres">
      <dgm:prSet presAssocID="{1920E55B-1B43-A141-B708-6D13EC9C46DB}" presName="spaceRect" presStyleCnt="0"/>
      <dgm:spPr/>
    </dgm:pt>
    <dgm:pt modelId="{23971BC9-D12F-41F9-BE1B-2A7C88B64DC8}" type="pres">
      <dgm:prSet presAssocID="{1920E55B-1B43-A141-B708-6D13EC9C46DB}" presName="parTx" presStyleLbl="revTx" presStyleIdx="3" presStyleCnt="7">
        <dgm:presLayoutVars>
          <dgm:chMax val="0"/>
          <dgm:chPref val="0"/>
        </dgm:presLayoutVars>
      </dgm:prSet>
      <dgm:spPr/>
    </dgm:pt>
    <dgm:pt modelId="{7003D77A-D0F1-4F22-9180-981FADFE31EA}" type="pres">
      <dgm:prSet presAssocID="{205F5BA8-0A7D-5440-B53B-96EE1FA3B79C}" presName="sibTrans" presStyleCnt="0"/>
      <dgm:spPr/>
    </dgm:pt>
    <dgm:pt modelId="{60BE3E24-9196-4B1E-B7B0-C6AC3A184B5F}" type="pres">
      <dgm:prSet presAssocID="{56311DB1-DC1C-554D-850A-B61DDC887184}" presName="compNode" presStyleCnt="0"/>
      <dgm:spPr/>
    </dgm:pt>
    <dgm:pt modelId="{52B4A6D8-2C21-4C29-8FBD-88431AC4D354}" type="pres">
      <dgm:prSet presAssocID="{56311DB1-DC1C-554D-850A-B61DDC887184}" presName="bgRect" presStyleLbl="bgShp" presStyleIdx="4" presStyleCnt="7"/>
      <dgm:spPr/>
    </dgm:pt>
    <dgm:pt modelId="{4DB48200-08B4-424E-9432-85D39A651EEA}" type="pres">
      <dgm:prSet presAssocID="{56311DB1-DC1C-554D-850A-B61DDC88718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F23C7559-26E7-4A46-8EF6-3B841F0C7E88}" type="pres">
      <dgm:prSet presAssocID="{56311DB1-DC1C-554D-850A-B61DDC887184}" presName="spaceRect" presStyleCnt="0"/>
      <dgm:spPr/>
    </dgm:pt>
    <dgm:pt modelId="{A79FF080-240E-443B-AF33-3EC5EF073553}" type="pres">
      <dgm:prSet presAssocID="{56311DB1-DC1C-554D-850A-B61DDC887184}" presName="parTx" presStyleLbl="revTx" presStyleIdx="4" presStyleCnt="7">
        <dgm:presLayoutVars>
          <dgm:chMax val="0"/>
          <dgm:chPref val="0"/>
        </dgm:presLayoutVars>
      </dgm:prSet>
      <dgm:spPr/>
    </dgm:pt>
    <dgm:pt modelId="{08C2B630-CDC6-4AC4-AFB2-6A0623B17849}" type="pres">
      <dgm:prSet presAssocID="{7031F508-5952-7B4A-B265-2A55904FFA2B}" presName="sibTrans" presStyleCnt="0"/>
      <dgm:spPr/>
    </dgm:pt>
    <dgm:pt modelId="{B4893DFC-B23D-46DE-BF50-F9A47C85C59F}" type="pres">
      <dgm:prSet presAssocID="{AED35A43-1572-3D41-8FF1-703F2F0C0EA7}" presName="compNode" presStyleCnt="0"/>
      <dgm:spPr/>
    </dgm:pt>
    <dgm:pt modelId="{490E0C7C-D021-4F3E-8EAC-26FC9CF0AB69}" type="pres">
      <dgm:prSet presAssocID="{AED35A43-1572-3D41-8FF1-703F2F0C0EA7}" presName="bgRect" presStyleLbl="bgShp" presStyleIdx="5" presStyleCnt="7"/>
      <dgm:spPr/>
    </dgm:pt>
    <dgm:pt modelId="{5EC9DDB3-A15E-41CD-8370-7C832ECBA489}" type="pres">
      <dgm:prSet presAssocID="{AED35A43-1572-3D41-8FF1-703F2F0C0EA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7049C0-9B46-4E2A-82AD-489F56003D51}" type="pres">
      <dgm:prSet presAssocID="{AED35A43-1572-3D41-8FF1-703F2F0C0EA7}" presName="spaceRect" presStyleCnt="0"/>
      <dgm:spPr/>
    </dgm:pt>
    <dgm:pt modelId="{2B2D9CB9-9880-4308-8D8F-7DD91AB68E70}" type="pres">
      <dgm:prSet presAssocID="{AED35A43-1572-3D41-8FF1-703F2F0C0EA7}" presName="parTx" presStyleLbl="revTx" presStyleIdx="5" presStyleCnt="7">
        <dgm:presLayoutVars>
          <dgm:chMax val="0"/>
          <dgm:chPref val="0"/>
        </dgm:presLayoutVars>
      </dgm:prSet>
      <dgm:spPr/>
    </dgm:pt>
    <dgm:pt modelId="{E98FA9A9-F5F2-463C-ABF3-C3C300D7AE93}" type="pres">
      <dgm:prSet presAssocID="{EE921AD5-FB10-9941-B8D7-E3238917A429}" presName="sibTrans" presStyleCnt="0"/>
      <dgm:spPr/>
    </dgm:pt>
    <dgm:pt modelId="{25F04505-B5F8-482E-AF3B-139B978E8BE7}" type="pres">
      <dgm:prSet presAssocID="{1AC8A700-4555-534C-B39A-980265B43A1B}" presName="compNode" presStyleCnt="0"/>
      <dgm:spPr/>
    </dgm:pt>
    <dgm:pt modelId="{FC49F3D9-8A31-41FB-A030-F67489A381FF}" type="pres">
      <dgm:prSet presAssocID="{1AC8A700-4555-534C-B39A-980265B43A1B}" presName="bgRect" presStyleLbl="bgShp" presStyleIdx="6" presStyleCnt="7"/>
      <dgm:spPr/>
    </dgm:pt>
    <dgm:pt modelId="{0515B5FB-4350-4AD0-B3AB-A840625A25CD}" type="pres">
      <dgm:prSet presAssocID="{1AC8A700-4555-534C-B39A-980265B43A1B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1BBA060-BC2B-45FF-9A32-8B21DE77A430}" type="pres">
      <dgm:prSet presAssocID="{1AC8A700-4555-534C-B39A-980265B43A1B}" presName="spaceRect" presStyleCnt="0"/>
      <dgm:spPr/>
    </dgm:pt>
    <dgm:pt modelId="{9F1CFA36-6A15-4BB0-9554-00E495DD026C}" type="pres">
      <dgm:prSet presAssocID="{1AC8A700-4555-534C-B39A-980265B43A1B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F7C3AC26-959C-1344-8905-0E499CEFBE1E}" srcId="{56C5509B-18AA-014B-9E1D-A6DB1A416204}" destId="{AED35A43-1572-3D41-8FF1-703F2F0C0EA7}" srcOrd="5" destOrd="0" parTransId="{908AB8DD-EC60-3B42-A165-8B7D7E7A7588}" sibTransId="{EE921AD5-FB10-9941-B8D7-E3238917A429}"/>
    <dgm:cxn modelId="{D4392639-5827-7144-BDF6-0BA708DC9BE3}" srcId="{56C5509B-18AA-014B-9E1D-A6DB1A416204}" destId="{F3EE80A7-B2C9-A148-A347-1DD76CF2451C}" srcOrd="1" destOrd="0" parTransId="{622789B1-6F88-AC46-9FB4-5C160DE14812}" sibTransId="{C8DA784E-D61F-7A42-8CEF-FEC1DA00E8FC}"/>
    <dgm:cxn modelId="{A60ED84C-EE24-8A4F-B083-B5B6F85FBA2F}" type="presOf" srcId="{1AC8A700-4555-534C-B39A-980265B43A1B}" destId="{9F1CFA36-6A15-4BB0-9554-00E495DD026C}" srcOrd="0" destOrd="0" presId="urn:microsoft.com/office/officeart/2018/2/layout/IconVerticalSolidList"/>
    <dgm:cxn modelId="{6481A662-EA86-8D49-8963-6F4F475E3D3D}" srcId="{56C5509B-18AA-014B-9E1D-A6DB1A416204}" destId="{3777FBB2-8E3C-D24E-AAAB-329ECE0120A6}" srcOrd="2" destOrd="0" parTransId="{F8F06D6E-8321-3E49-B400-B9E5DE80D69C}" sibTransId="{9D5BF2E6-C3AE-DB48-BD4E-E72CF3FE8067}"/>
    <dgm:cxn modelId="{3AC8526B-B2FE-1D4D-A7EE-8A494C3E20C5}" type="presOf" srcId="{3777FBB2-8E3C-D24E-AAAB-329ECE0120A6}" destId="{84F7AAEF-4BE4-4636-8857-84AAB46FEC6B}" srcOrd="0" destOrd="0" presId="urn:microsoft.com/office/officeart/2018/2/layout/IconVerticalSolidList"/>
    <dgm:cxn modelId="{0B60698D-0ABD-B74F-8329-8666B680CD56}" type="presOf" srcId="{7FA93315-0B4E-774B-AAF4-81F37AFD2D12}" destId="{EA1B3AA3-727E-40E7-99E4-8897621E6315}" srcOrd="0" destOrd="0" presId="urn:microsoft.com/office/officeart/2018/2/layout/IconVerticalSolidList"/>
    <dgm:cxn modelId="{4882888F-AFDF-154F-962B-91AEC17F398C}" type="presOf" srcId="{AED35A43-1572-3D41-8FF1-703F2F0C0EA7}" destId="{2B2D9CB9-9880-4308-8D8F-7DD91AB68E70}" srcOrd="0" destOrd="0" presId="urn:microsoft.com/office/officeart/2018/2/layout/IconVerticalSolidList"/>
    <dgm:cxn modelId="{1F549E91-6495-A245-B487-9554AE45C0A1}" type="presOf" srcId="{56311DB1-DC1C-554D-850A-B61DDC887184}" destId="{A79FF080-240E-443B-AF33-3EC5EF073553}" srcOrd="0" destOrd="0" presId="urn:microsoft.com/office/officeart/2018/2/layout/IconVerticalSolidList"/>
    <dgm:cxn modelId="{694D6894-E1E4-0141-A66A-52133690F909}" type="presOf" srcId="{F3EE80A7-B2C9-A148-A347-1DD76CF2451C}" destId="{B419C4B2-5CD1-4258-8795-05078B98A36E}" srcOrd="0" destOrd="0" presId="urn:microsoft.com/office/officeart/2018/2/layout/IconVerticalSolidList"/>
    <dgm:cxn modelId="{164D37A1-FD0A-C84F-9E14-384C5B33E36E}" srcId="{56C5509B-18AA-014B-9E1D-A6DB1A416204}" destId="{1920E55B-1B43-A141-B708-6D13EC9C46DB}" srcOrd="3" destOrd="0" parTransId="{4B351CD3-7467-4B46-B0E2-82F5FF486D8F}" sibTransId="{205F5BA8-0A7D-5440-B53B-96EE1FA3B79C}"/>
    <dgm:cxn modelId="{F47355A5-437C-2644-9E41-FF9F5B5B0F4A}" srcId="{56C5509B-18AA-014B-9E1D-A6DB1A416204}" destId="{56311DB1-DC1C-554D-850A-B61DDC887184}" srcOrd="4" destOrd="0" parTransId="{42E37C4F-23AD-EF43-B0FD-65DDE278BEA2}" sibTransId="{7031F508-5952-7B4A-B265-2A55904FFA2B}"/>
    <dgm:cxn modelId="{1B8E81BC-9A49-FE41-8B30-716FE781B8D4}" type="presOf" srcId="{1920E55B-1B43-A141-B708-6D13EC9C46DB}" destId="{23971BC9-D12F-41F9-BE1B-2A7C88B64DC8}" srcOrd="0" destOrd="0" presId="urn:microsoft.com/office/officeart/2018/2/layout/IconVerticalSolidList"/>
    <dgm:cxn modelId="{256BFFCE-0975-5A49-98CF-FC6BD89F371C}" srcId="{56C5509B-18AA-014B-9E1D-A6DB1A416204}" destId="{1AC8A700-4555-534C-B39A-980265B43A1B}" srcOrd="6" destOrd="0" parTransId="{53A0D028-B182-014F-B265-EBA1CEE4E3BC}" sibTransId="{526C41C0-261D-1543-AD52-C516F13BDF6D}"/>
    <dgm:cxn modelId="{148093D3-6F65-DD4B-B25B-43033588E131}" srcId="{56C5509B-18AA-014B-9E1D-A6DB1A416204}" destId="{7FA93315-0B4E-774B-AAF4-81F37AFD2D12}" srcOrd="0" destOrd="0" parTransId="{8096622E-C450-AF44-8CD3-3CCA45FE4CA7}" sibTransId="{58B8473F-8103-F64A-988E-6CCB2E29D09E}"/>
    <dgm:cxn modelId="{F23BFBE1-B034-744B-B539-14DF5CC3EEF5}" type="presOf" srcId="{56C5509B-18AA-014B-9E1D-A6DB1A416204}" destId="{79627E3F-5F10-4CBB-B6B2-92E089540462}" srcOrd="0" destOrd="0" presId="urn:microsoft.com/office/officeart/2018/2/layout/IconVerticalSolidList"/>
    <dgm:cxn modelId="{29713154-80B0-1545-8C26-923B47C9CBD2}" type="presParOf" srcId="{79627E3F-5F10-4CBB-B6B2-92E089540462}" destId="{33E0CB5A-5C1D-44C2-B5F6-1F29E0CD77A5}" srcOrd="0" destOrd="0" presId="urn:microsoft.com/office/officeart/2018/2/layout/IconVerticalSolidList"/>
    <dgm:cxn modelId="{65F93B42-69A6-504A-AE49-F3ED6171E873}" type="presParOf" srcId="{33E0CB5A-5C1D-44C2-B5F6-1F29E0CD77A5}" destId="{975AEED8-AC57-463C-BB5B-6582181BC002}" srcOrd="0" destOrd="0" presId="urn:microsoft.com/office/officeart/2018/2/layout/IconVerticalSolidList"/>
    <dgm:cxn modelId="{D509F0C8-BC26-4D4D-A566-991EA03DD967}" type="presParOf" srcId="{33E0CB5A-5C1D-44C2-B5F6-1F29E0CD77A5}" destId="{4C6BF781-B76D-4F50-9A98-7C8BD5C2E64A}" srcOrd="1" destOrd="0" presId="urn:microsoft.com/office/officeart/2018/2/layout/IconVerticalSolidList"/>
    <dgm:cxn modelId="{75264E13-EEFD-A043-B562-F9CC5B4994CE}" type="presParOf" srcId="{33E0CB5A-5C1D-44C2-B5F6-1F29E0CD77A5}" destId="{D1244572-E92E-4081-AD1B-4792406210CC}" srcOrd="2" destOrd="0" presId="urn:microsoft.com/office/officeart/2018/2/layout/IconVerticalSolidList"/>
    <dgm:cxn modelId="{5C04596D-4787-334B-A862-29BDECC84726}" type="presParOf" srcId="{33E0CB5A-5C1D-44C2-B5F6-1F29E0CD77A5}" destId="{EA1B3AA3-727E-40E7-99E4-8897621E6315}" srcOrd="3" destOrd="0" presId="urn:microsoft.com/office/officeart/2018/2/layout/IconVerticalSolidList"/>
    <dgm:cxn modelId="{E3CCBAF0-C280-DB4E-9CE3-B1B6CBC55A4A}" type="presParOf" srcId="{79627E3F-5F10-4CBB-B6B2-92E089540462}" destId="{30E73951-F84B-49E8-86FF-A4069F121B3E}" srcOrd="1" destOrd="0" presId="urn:microsoft.com/office/officeart/2018/2/layout/IconVerticalSolidList"/>
    <dgm:cxn modelId="{5BF2EAF1-1DB5-2B42-BBB3-CB89BADE4A86}" type="presParOf" srcId="{79627E3F-5F10-4CBB-B6B2-92E089540462}" destId="{737281B5-BD8A-4C35-98AA-F9AD0B4F3C9F}" srcOrd="2" destOrd="0" presId="urn:microsoft.com/office/officeart/2018/2/layout/IconVerticalSolidList"/>
    <dgm:cxn modelId="{8F8998D9-608D-7444-939F-01F02AE1891E}" type="presParOf" srcId="{737281B5-BD8A-4C35-98AA-F9AD0B4F3C9F}" destId="{E987B5AB-4A05-4DA7-949A-E95EB357AF3D}" srcOrd="0" destOrd="0" presId="urn:microsoft.com/office/officeart/2018/2/layout/IconVerticalSolidList"/>
    <dgm:cxn modelId="{7E3ABB3B-79EF-CA40-BB61-262835A62337}" type="presParOf" srcId="{737281B5-BD8A-4C35-98AA-F9AD0B4F3C9F}" destId="{C0678BDC-7E1D-4642-B324-FC59BA701BB7}" srcOrd="1" destOrd="0" presId="urn:microsoft.com/office/officeart/2018/2/layout/IconVerticalSolidList"/>
    <dgm:cxn modelId="{0BED66ED-9C2A-504A-8F29-06B96F2F2504}" type="presParOf" srcId="{737281B5-BD8A-4C35-98AA-F9AD0B4F3C9F}" destId="{D8B7CAF2-2637-4E96-87F1-3C183425C2A9}" srcOrd="2" destOrd="0" presId="urn:microsoft.com/office/officeart/2018/2/layout/IconVerticalSolidList"/>
    <dgm:cxn modelId="{BEF2CFA2-BC4A-D542-B7D9-D85642402DC3}" type="presParOf" srcId="{737281B5-BD8A-4C35-98AA-F9AD0B4F3C9F}" destId="{B419C4B2-5CD1-4258-8795-05078B98A36E}" srcOrd="3" destOrd="0" presId="urn:microsoft.com/office/officeart/2018/2/layout/IconVerticalSolidList"/>
    <dgm:cxn modelId="{6501E694-9AE7-344B-9D8E-9B0DD4D149F6}" type="presParOf" srcId="{79627E3F-5F10-4CBB-B6B2-92E089540462}" destId="{4ECF4478-A5AE-4C87-B5E7-CEA8536200D5}" srcOrd="3" destOrd="0" presId="urn:microsoft.com/office/officeart/2018/2/layout/IconVerticalSolidList"/>
    <dgm:cxn modelId="{4789D9DA-44E4-7D48-BCAF-16E2181117AA}" type="presParOf" srcId="{79627E3F-5F10-4CBB-B6B2-92E089540462}" destId="{D1489C04-25B7-4DC9-9582-67A54ACD65A5}" srcOrd="4" destOrd="0" presId="urn:microsoft.com/office/officeart/2018/2/layout/IconVerticalSolidList"/>
    <dgm:cxn modelId="{A017B64B-EECD-B242-A514-BC196A3148E1}" type="presParOf" srcId="{D1489C04-25B7-4DC9-9582-67A54ACD65A5}" destId="{53447F88-EE0E-4227-99B8-6256DF15532F}" srcOrd="0" destOrd="0" presId="urn:microsoft.com/office/officeart/2018/2/layout/IconVerticalSolidList"/>
    <dgm:cxn modelId="{83DD3CC5-6B3C-2C4A-BB15-AF61233F5000}" type="presParOf" srcId="{D1489C04-25B7-4DC9-9582-67A54ACD65A5}" destId="{82C41A40-38A1-4818-8625-26034D7855BC}" srcOrd="1" destOrd="0" presId="urn:microsoft.com/office/officeart/2018/2/layout/IconVerticalSolidList"/>
    <dgm:cxn modelId="{577F4E1A-130C-2C42-A6A3-4DA2AE45034D}" type="presParOf" srcId="{D1489C04-25B7-4DC9-9582-67A54ACD65A5}" destId="{4144C755-11B0-46AD-8A7E-EE82CD4BC25B}" srcOrd="2" destOrd="0" presId="urn:microsoft.com/office/officeart/2018/2/layout/IconVerticalSolidList"/>
    <dgm:cxn modelId="{6DFA90EE-F297-8C4E-A680-40C3C124BE9F}" type="presParOf" srcId="{D1489C04-25B7-4DC9-9582-67A54ACD65A5}" destId="{84F7AAEF-4BE4-4636-8857-84AAB46FEC6B}" srcOrd="3" destOrd="0" presId="urn:microsoft.com/office/officeart/2018/2/layout/IconVerticalSolidList"/>
    <dgm:cxn modelId="{3E23DDBE-1079-4B49-97FE-365517F4A6A0}" type="presParOf" srcId="{79627E3F-5F10-4CBB-B6B2-92E089540462}" destId="{4490EF9A-E872-41DF-B865-A79EBF68310B}" srcOrd="5" destOrd="0" presId="urn:microsoft.com/office/officeart/2018/2/layout/IconVerticalSolidList"/>
    <dgm:cxn modelId="{C1AF8761-853B-2748-ADA2-DC349428B6F6}" type="presParOf" srcId="{79627E3F-5F10-4CBB-B6B2-92E089540462}" destId="{2A179605-F67C-45AA-8E9E-6F4AD6D46814}" srcOrd="6" destOrd="0" presId="urn:microsoft.com/office/officeart/2018/2/layout/IconVerticalSolidList"/>
    <dgm:cxn modelId="{715FE924-203B-3F44-ADCF-FD5EE8FFDF4C}" type="presParOf" srcId="{2A179605-F67C-45AA-8E9E-6F4AD6D46814}" destId="{EF1DC2A2-2860-415E-9695-12C0996793E0}" srcOrd="0" destOrd="0" presId="urn:microsoft.com/office/officeart/2018/2/layout/IconVerticalSolidList"/>
    <dgm:cxn modelId="{2A75ACC3-64AF-3E4E-8953-D97CC7DCCDDF}" type="presParOf" srcId="{2A179605-F67C-45AA-8E9E-6F4AD6D46814}" destId="{DC73C040-4FED-4ED7-98BD-7E4BEF677086}" srcOrd="1" destOrd="0" presId="urn:microsoft.com/office/officeart/2018/2/layout/IconVerticalSolidList"/>
    <dgm:cxn modelId="{AAFF51AF-49FB-D248-B7F1-4C22AB76D872}" type="presParOf" srcId="{2A179605-F67C-45AA-8E9E-6F4AD6D46814}" destId="{CD63B338-0BED-446E-BDC9-C0B88B747819}" srcOrd="2" destOrd="0" presId="urn:microsoft.com/office/officeart/2018/2/layout/IconVerticalSolidList"/>
    <dgm:cxn modelId="{047CA938-7280-0645-AECE-A0FC9802C833}" type="presParOf" srcId="{2A179605-F67C-45AA-8E9E-6F4AD6D46814}" destId="{23971BC9-D12F-41F9-BE1B-2A7C88B64DC8}" srcOrd="3" destOrd="0" presId="urn:microsoft.com/office/officeart/2018/2/layout/IconVerticalSolidList"/>
    <dgm:cxn modelId="{0D7DE002-F07C-0C47-BD9C-5180681B247B}" type="presParOf" srcId="{79627E3F-5F10-4CBB-B6B2-92E089540462}" destId="{7003D77A-D0F1-4F22-9180-981FADFE31EA}" srcOrd="7" destOrd="0" presId="urn:microsoft.com/office/officeart/2018/2/layout/IconVerticalSolidList"/>
    <dgm:cxn modelId="{F922358A-E51C-BB49-A0D9-B13FF690BC17}" type="presParOf" srcId="{79627E3F-5F10-4CBB-B6B2-92E089540462}" destId="{60BE3E24-9196-4B1E-B7B0-C6AC3A184B5F}" srcOrd="8" destOrd="0" presId="urn:microsoft.com/office/officeart/2018/2/layout/IconVerticalSolidList"/>
    <dgm:cxn modelId="{620ADDAE-A073-A143-B36C-73C20800DCB1}" type="presParOf" srcId="{60BE3E24-9196-4B1E-B7B0-C6AC3A184B5F}" destId="{52B4A6D8-2C21-4C29-8FBD-88431AC4D354}" srcOrd="0" destOrd="0" presId="urn:microsoft.com/office/officeart/2018/2/layout/IconVerticalSolidList"/>
    <dgm:cxn modelId="{B58BDABE-EF66-414E-B90E-4B81CBB4BB90}" type="presParOf" srcId="{60BE3E24-9196-4B1E-B7B0-C6AC3A184B5F}" destId="{4DB48200-08B4-424E-9432-85D39A651EEA}" srcOrd="1" destOrd="0" presId="urn:microsoft.com/office/officeart/2018/2/layout/IconVerticalSolidList"/>
    <dgm:cxn modelId="{5BAF85C8-3EEC-144D-A352-D4ECCCF0D60A}" type="presParOf" srcId="{60BE3E24-9196-4B1E-B7B0-C6AC3A184B5F}" destId="{F23C7559-26E7-4A46-8EF6-3B841F0C7E88}" srcOrd="2" destOrd="0" presId="urn:microsoft.com/office/officeart/2018/2/layout/IconVerticalSolidList"/>
    <dgm:cxn modelId="{9B01F101-EA8B-D94C-BDDE-547653AC3BDD}" type="presParOf" srcId="{60BE3E24-9196-4B1E-B7B0-C6AC3A184B5F}" destId="{A79FF080-240E-443B-AF33-3EC5EF073553}" srcOrd="3" destOrd="0" presId="urn:microsoft.com/office/officeart/2018/2/layout/IconVerticalSolidList"/>
    <dgm:cxn modelId="{CB666C7B-F061-D34F-9DA2-B7660938D469}" type="presParOf" srcId="{79627E3F-5F10-4CBB-B6B2-92E089540462}" destId="{08C2B630-CDC6-4AC4-AFB2-6A0623B17849}" srcOrd="9" destOrd="0" presId="urn:microsoft.com/office/officeart/2018/2/layout/IconVerticalSolidList"/>
    <dgm:cxn modelId="{3E2569E7-A057-8840-848E-3EDAD6FCADF7}" type="presParOf" srcId="{79627E3F-5F10-4CBB-B6B2-92E089540462}" destId="{B4893DFC-B23D-46DE-BF50-F9A47C85C59F}" srcOrd="10" destOrd="0" presId="urn:microsoft.com/office/officeart/2018/2/layout/IconVerticalSolidList"/>
    <dgm:cxn modelId="{C4ED06F3-0577-B941-A29F-8B1EF6FC2E58}" type="presParOf" srcId="{B4893DFC-B23D-46DE-BF50-F9A47C85C59F}" destId="{490E0C7C-D021-4F3E-8EAC-26FC9CF0AB69}" srcOrd="0" destOrd="0" presId="urn:microsoft.com/office/officeart/2018/2/layout/IconVerticalSolidList"/>
    <dgm:cxn modelId="{94F67EA4-964A-BA4B-8142-655CFDCD5D05}" type="presParOf" srcId="{B4893DFC-B23D-46DE-BF50-F9A47C85C59F}" destId="{5EC9DDB3-A15E-41CD-8370-7C832ECBA489}" srcOrd="1" destOrd="0" presId="urn:microsoft.com/office/officeart/2018/2/layout/IconVerticalSolidList"/>
    <dgm:cxn modelId="{7DB4286A-746D-3B41-A8AE-8A0D6517F7B6}" type="presParOf" srcId="{B4893DFC-B23D-46DE-BF50-F9A47C85C59F}" destId="{117049C0-9B46-4E2A-82AD-489F56003D51}" srcOrd="2" destOrd="0" presId="urn:microsoft.com/office/officeart/2018/2/layout/IconVerticalSolidList"/>
    <dgm:cxn modelId="{A01E073C-2056-0D4E-886B-546554859808}" type="presParOf" srcId="{B4893DFC-B23D-46DE-BF50-F9A47C85C59F}" destId="{2B2D9CB9-9880-4308-8D8F-7DD91AB68E70}" srcOrd="3" destOrd="0" presId="urn:microsoft.com/office/officeart/2018/2/layout/IconVerticalSolidList"/>
    <dgm:cxn modelId="{BC8883AF-E882-CB49-9E79-514F731422FD}" type="presParOf" srcId="{79627E3F-5F10-4CBB-B6B2-92E089540462}" destId="{E98FA9A9-F5F2-463C-ABF3-C3C300D7AE93}" srcOrd="11" destOrd="0" presId="urn:microsoft.com/office/officeart/2018/2/layout/IconVerticalSolidList"/>
    <dgm:cxn modelId="{372A3072-0736-534B-8A6F-1CB25618CA11}" type="presParOf" srcId="{79627E3F-5F10-4CBB-B6B2-92E089540462}" destId="{25F04505-B5F8-482E-AF3B-139B978E8BE7}" srcOrd="12" destOrd="0" presId="urn:microsoft.com/office/officeart/2018/2/layout/IconVerticalSolidList"/>
    <dgm:cxn modelId="{723D439A-BDDA-AF47-B751-9E3EBA5F8548}" type="presParOf" srcId="{25F04505-B5F8-482E-AF3B-139B978E8BE7}" destId="{FC49F3D9-8A31-41FB-A030-F67489A381FF}" srcOrd="0" destOrd="0" presId="urn:microsoft.com/office/officeart/2018/2/layout/IconVerticalSolidList"/>
    <dgm:cxn modelId="{0E74547A-2864-5A45-A15C-274297C83E43}" type="presParOf" srcId="{25F04505-B5F8-482E-AF3B-139B978E8BE7}" destId="{0515B5FB-4350-4AD0-B3AB-A840625A25CD}" srcOrd="1" destOrd="0" presId="urn:microsoft.com/office/officeart/2018/2/layout/IconVerticalSolidList"/>
    <dgm:cxn modelId="{F4FE6526-800A-7043-939A-FEB0580B985F}" type="presParOf" srcId="{25F04505-B5F8-482E-AF3B-139B978E8BE7}" destId="{B1BBA060-BC2B-45FF-9A32-8B21DE77A430}" srcOrd="2" destOrd="0" presId="urn:microsoft.com/office/officeart/2018/2/layout/IconVerticalSolidList"/>
    <dgm:cxn modelId="{C75C0612-7B31-0544-A24C-75AEA08C9A27}" type="presParOf" srcId="{25F04505-B5F8-482E-AF3B-139B978E8BE7}" destId="{9F1CFA36-6A15-4BB0-9554-00E495DD02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1E06EF1-DFCB-3841-B4CC-760FA71AC886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879AC9-5E3B-4341-9B25-C3CDCA6B9C3D}">
      <dgm:prSet custT="1"/>
      <dgm:spPr/>
      <dgm:t>
        <a:bodyPr/>
        <a:lstStyle/>
        <a:p>
          <a:r>
            <a:rPr lang="en-US" sz="1400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Diagnosis</a:t>
          </a:r>
          <a:endParaRPr lang="en-US" sz="1200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226E26A-79F3-FD46-ADEA-003653AE85D3}" type="parTrans" cxnId="{C4A659FE-9DED-764A-A976-D79B829D466A}">
      <dgm:prSet/>
      <dgm:spPr/>
      <dgm:t>
        <a:bodyPr/>
        <a:lstStyle/>
        <a:p>
          <a:endParaRPr lang="en-US" sz="1600"/>
        </a:p>
      </dgm:t>
    </dgm:pt>
    <dgm:pt modelId="{38171CA5-E660-2B46-AA7A-5F5B61B508B6}" type="sibTrans" cxnId="{C4A659FE-9DED-764A-A976-D79B829D466A}">
      <dgm:prSet/>
      <dgm:spPr/>
      <dgm:t>
        <a:bodyPr/>
        <a:lstStyle/>
        <a:p>
          <a:endParaRPr lang="en-US" sz="1600"/>
        </a:p>
      </dgm:t>
    </dgm:pt>
    <dgm:pt modelId="{FEDEF11C-6D7A-6B4D-8A88-1E6B58A9D684}">
      <dgm:prSet custT="1"/>
      <dgm:spPr/>
      <dgm:t>
        <a:bodyPr/>
        <a:lstStyle/>
        <a:p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Treatment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97169E0-4DB2-9C47-B18A-A8EF6B237568}" type="parTrans" cxnId="{C1F21CC9-2870-904B-A85C-367825086517}">
      <dgm:prSet/>
      <dgm:spPr/>
      <dgm:t>
        <a:bodyPr/>
        <a:lstStyle/>
        <a:p>
          <a:endParaRPr lang="en-US" sz="1600"/>
        </a:p>
      </dgm:t>
    </dgm:pt>
    <dgm:pt modelId="{CE7E9A68-C90E-FE4E-ACC1-D42DD2F1BA58}" type="sibTrans" cxnId="{C1F21CC9-2870-904B-A85C-367825086517}">
      <dgm:prSet/>
      <dgm:spPr/>
      <dgm:t>
        <a:bodyPr/>
        <a:lstStyle/>
        <a:p>
          <a:endParaRPr lang="en-US" sz="1600"/>
        </a:p>
      </dgm:t>
    </dgm:pt>
    <dgm:pt modelId="{1FDEAF54-C21C-D547-BDAB-B3997FCBA390}">
      <dgm:prSet custT="1"/>
      <dgm:spPr/>
      <dgm:t>
        <a:bodyPr/>
        <a:lstStyle/>
        <a:p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Counseling</a:t>
          </a:r>
          <a:endParaRPr lang="en-US" sz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7DB7BD8-9729-2745-AAD2-78357079BD1D}" type="parTrans" cxnId="{89BCA26C-E63D-3246-8CB2-72AE87DBBFDC}">
      <dgm:prSet/>
      <dgm:spPr/>
      <dgm:t>
        <a:bodyPr/>
        <a:lstStyle/>
        <a:p>
          <a:endParaRPr lang="en-US" sz="1600"/>
        </a:p>
      </dgm:t>
    </dgm:pt>
    <dgm:pt modelId="{05166468-FABD-A24F-B382-F6D30CEAF2AA}" type="sibTrans" cxnId="{89BCA26C-E63D-3246-8CB2-72AE87DBBFDC}">
      <dgm:prSet/>
      <dgm:spPr/>
      <dgm:t>
        <a:bodyPr/>
        <a:lstStyle/>
        <a:p>
          <a:endParaRPr lang="en-US" sz="1600"/>
        </a:p>
      </dgm:t>
    </dgm:pt>
    <dgm:pt modelId="{A8FC1CE2-AD59-534A-BB2B-AD2BA49545A6}">
      <dgm:prSet custT="1"/>
      <dgm:spPr/>
      <dgm:t>
        <a:bodyPr/>
        <a:lstStyle/>
        <a:p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Care Coordination</a:t>
          </a:r>
        </a:p>
      </dgm:t>
    </dgm:pt>
    <dgm:pt modelId="{413706F7-5D3B-FC4B-9A75-51A3FBBE5210}" type="parTrans" cxnId="{99A9CE59-3B59-764F-B209-9EE87CC85424}">
      <dgm:prSet/>
      <dgm:spPr/>
      <dgm:t>
        <a:bodyPr/>
        <a:lstStyle/>
        <a:p>
          <a:endParaRPr lang="en-US" sz="1600"/>
        </a:p>
      </dgm:t>
    </dgm:pt>
    <dgm:pt modelId="{04CF39BE-25DE-724C-B313-F01ECCC134AF}" type="sibTrans" cxnId="{99A9CE59-3B59-764F-B209-9EE87CC85424}">
      <dgm:prSet/>
      <dgm:spPr/>
      <dgm:t>
        <a:bodyPr/>
        <a:lstStyle/>
        <a:p>
          <a:endParaRPr lang="en-US" sz="1600"/>
        </a:p>
      </dgm:t>
    </dgm:pt>
    <dgm:pt modelId="{4E725359-50A4-474D-9112-7578A1A07A98}">
      <dgm:prSet custT="1"/>
      <dgm:spPr/>
      <dgm:t>
        <a:bodyPr/>
        <a:lstStyle/>
        <a:p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Social</a:t>
          </a:r>
        </a:p>
      </dgm:t>
    </dgm:pt>
    <dgm:pt modelId="{7B56BD1B-3191-9F4D-A1BF-F3858FF6E284}" type="parTrans" cxnId="{8ACF0D2F-C3CD-214A-9894-FF0BE944C3FD}">
      <dgm:prSet/>
      <dgm:spPr/>
      <dgm:t>
        <a:bodyPr/>
        <a:lstStyle/>
        <a:p>
          <a:endParaRPr lang="en-US" sz="1600"/>
        </a:p>
      </dgm:t>
    </dgm:pt>
    <dgm:pt modelId="{62234C3A-0A1F-5A41-9D44-F26B36505A0F}" type="sibTrans" cxnId="{8ACF0D2F-C3CD-214A-9894-FF0BE944C3FD}">
      <dgm:prSet/>
      <dgm:spPr/>
      <dgm:t>
        <a:bodyPr/>
        <a:lstStyle/>
        <a:p>
          <a:endParaRPr lang="en-US" sz="1600"/>
        </a:p>
      </dgm:t>
    </dgm:pt>
    <dgm:pt modelId="{086ACCF2-0A60-934D-8D17-79087373BE74}">
      <dgm:prSet custT="1"/>
      <dgm:spPr/>
      <dgm:t>
        <a:bodyPr/>
        <a:lstStyle/>
        <a:p>
          <a:r>
            <a: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Environmental</a:t>
          </a:r>
        </a:p>
      </dgm:t>
    </dgm:pt>
    <dgm:pt modelId="{965EB5DD-D5D7-5B44-800F-BA181DF21634}" type="parTrans" cxnId="{5783ED1D-1F28-214A-BCBA-6C86C858C154}">
      <dgm:prSet/>
      <dgm:spPr/>
      <dgm:t>
        <a:bodyPr/>
        <a:lstStyle/>
        <a:p>
          <a:endParaRPr lang="en-US" sz="1600"/>
        </a:p>
      </dgm:t>
    </dgm:pt>
    <dgm:pt modelId="{1F111CCC-D9A6-4E4B-90B7-A565EB341AE6}" type="sibTrans" cxnId="{5783ED1D-1F28-214A-BCBA-6C86C858C154}">
      <dgm:prSet/>
      <dgm:spPr/>
      <dgm:t>
        <a:bodyPr/>
        <a:lstStyle/>
        <a:p>
          <a:endParaRPr lang="en-US" sz="1600"/>
        </a:p>
      </dgm:t>
    </dgm:pt>
    <dgm:pt modelId="{45504C9C-69E5-BB4C-92A4-600DED8A53F3}" type="pres">
      <dgm:prSet presAssocID="{D1E06EF1-DFCB-3841-B4CC-760FA71AC886}" presName="cycle" presStyleCnt="0">
        <dgm:presLayoutVars>
          <dgm:dir/>
          <dgm:resizeHandles val="exact"/>
        </dgm:presLayoutVars>
      </dgm:prSet>
      <dgm:spPr/>
    </dgm:pt>
    <dgm:pt modelId="{401EB6DF-7E01-BD40-AD9E-D0AB7BA0E2E9}" type="pres">
      <dgm:prSet presAssocID="{D8879AC9-5E3B-4341-9B25-C3CDCA6B9C3D}" presName="node" presStyleLbl="node1" presStyleIdx="0" presStyleCnt="6" custScaleX="147434" custRadScaleRad="135605">
        <dgm:presLayoutVars>
          <dgm:bulletEnabled val="1"/>
        </dgm:presLayoutVars>
      </dgm:prSet>
      <dgm:spPr/>
    </dgm:pt>
    <dgm:pt modelId="{BADFF4E8-AF87-3642-B4B2-8AE20EAD92F8}" type="pres">
      <dgm:prSet presAssocID="{D8879AC9-5E3B-4341-9B25-C3CDCA6B9C3D}" presName="spNode" presStyleCnt="0"/>
      <dgm:spPr/>
    </dgm:pt>
    <dgm:pt modelId="{49E39164-B2F7-A848-A0C8-8D89B9AD1841}" type="pres">
      <dgm:prSet presAssocID="{38171CA5-E660-2B46-AA7A-5F5B61B508B6}" presName="sibTrans" presStyleLbl="sibTrans1D1" presStyleIdx="0" presStyleCnt="6"/>
      <dgm:spPr/>
    </dgm:pt>
    <dgm:pt modelId="{6187A8D1-7758-6548-A620-817ABEAD9664}" type="pres">
      <dgm:prSet presAssocID="{FEDEF11C-6D7A-6B4D-8A88-1E6B58A9D684}" presName="node" presStyleLbl="node1" presStyleIdx="1" presStyleCnt="6" custScaleX="147434" custRadScaleRad="101065" custRadScaleInc="23028">
        <dgm:presLayoutVars>
          <dgm:bulletEnabled val="1"/>
        </dgm:presLayoutVars>
      </dgm:prSet>
      <dgm:spPr/>
    </dgm:pt>
    <dgm:pt modelId="{F0DB4C8E-D851-4E40-A332-5CD012C93AC0}" type="pres">
      <dgm:prSet presAssocID="{FEDEF11C-6D7A-6B4D-8A88-1E6B58A9D684}" presName="spNode" presStyleCnt="0"/>
      <dgm:spPr/>
    </dgm:pt>
    <dgm:pt modelId="{69177138-7243-4B4D-A0D4-F65F219B3110}" type="pres">
      <dgm:prSet presAssocID="{CE7E9A68-C90E-FE4E-ACC1-D42DD2F1BA58}" presName="sibTrans" presStyleLbl="sibTrans1D1" presStyleIdx="1" presStyleCnt="6"/>
      <dgm:spPr/>
    </dgm:pt>
    <dgm:pt modelId="{CDF3AFB4-7B8B-FE44-B06C-182BF64A5B3E}" type="pres">
      <dgm:prSet presAssocID="{1FDEAF54-C21C-D547-BDAB-B3997FCBA390}" presName="node" presStyleLbl="node1" presStyleIdx="2" presStyleCnt="6" custScaleX="147434">
        <dgm:presLayoutVars>
          <dgm:bulletEnabled val="1"/>
        </dgm:presLayoutVars>
      </dgm:prSet>
      <dgm:spPr/>
    </dgm:pt>
    <dgm:pt modelId="{EE3DE0D7-E222-6149-BEA2-AA953DE9C889}" type="pres">
      <dgm:prSet presAssocID="{1FDEAF54-C21C-D547-BDAB-B3997FCBA390}" presName="spNode" presStyleCnt="0"/>
      <dgm:spPr/>
    </dgm:pt>
    <dgm:pt modelId="{EFF79D5A-049E-A244-8E7E-8DA32DDEF28F}" type="pres">
      <dgm:prSet presAssocID="{05166468-FABD-A24F-B382-F6D30CEAF2AA}" presName="sibTrans" presStyleLbl="sibTrans1D1" presStyleIdx="2" presStyleCnt="6"/>
      <dgm:spPr/>
    </dgm:pt>
    <dgm:pt modelId="{86006405-B316-5F47-850C-40C45873DD8D}" type="pres">
      <dgm:prSet presAssocID="{A8FC1CE2-AD59-534A-BB2B-AD2BA49545A6}" presName="node" presStyleLbl="node1" presStyleIdx="3" presStyleCnt="6" custScaleX="147434">
        <dgm:presLayoutVars>
          <dgm:bulletEnabled val="1"/>
        </dgm:presLayoutVars>
      </dgm:prSet>
      <dgm:spPr/>
    </dgm:pt>
    <dgm:pt modelId="{235DD3A2-A49E-B348-8DCD-1EC8C65446DA}" type="pres">
      <dgm:prSet presAssocID="{A8FC1CE2-AD59-534A-BB2B-AD2BA49545A6}" presName="spNode" presStyleCnt="0"/>
      <dgm:spPr/>
    </dgm:pt>
    <dgm:pt modelId="{8DDA56A8-2C2D-7244-B7D7-E2E2DC21E06E}" type="pres">
      <dgm:prSet presAssocID="{04CF39BE-25DE-724C-B313-F01ECCC134AF}" presName="sibTrans" presStyleLbl="sibTrans1D1" presStyleIdx="3" presStyleCnt="6"/>
      <dgm:spPr/>
    </dgm:pt>
    <dgm:pt modelId="{598CB00A-9F25-354E-882E-671C946ACB89}" type="pres">
      <dgm:prSet presAssocID="{4E725359-50A4-474D-9112-7578A1A07A98}" presName="node" presStyleLbl="node1" presStyleIdx="4" presStyleCnt="6" custScaleX="147434" custScaleY="100303" custRadScaleRad="100544" custRadScaleInc="4272">
        <dgm:presLayoutVars>
          <dgm:bulletEnabled val="1"/>
        </dgm:presLayoutVars>
      </dgm:prSet>
      <dgm:spPr/>
    </dgm:pt>
    <dgm:pt modelId="{BE54F73A-4514-E440-B4E4-8ACFBC4407C7}" type="pres">
      <dgm:prSet presAssocID="{4E725359-50A4-474D-9112-7578A1A07A98}" presName="spNode" presStyleCnt="0"/>
      <dgm:spPr/>
    </dgm:pt>
    <dgm:pt modelId="{9B700BFD-43DA-1648-AA61-528FE7755B66}" type="pres">
      <dgm:prSet presAssocID="{62234C3A-0A1F-5A41-9D44-F26B36505A0F}" presName="sibTrans" presStyleLbl="sibTrans1D1" presStyleIdx="4" presStyleCnt="6"/>
      <dgm:spPr/>
    </dgm:pt>
    <dgm:pt modelId="{C5429B5A-A64C-1944-A64D-6CB1002ECCF4}" type="pres">
      <dgm:prSet presAssocID="{086ACCF2-0A60-934D-8D17-79087373BE74}" presName="node" presStyleLbl="node1" presStyleIdx="5" presStyleCnt="6" custScaleX="147434" custScaleY="100303" custRadScaleRad="94458" custRadScaleInc="-15500">
        <dgm:presLayoutVars>
          <dgm:bulletEnabled val="1"/>
        </dgm:presLayoutVars>
      </dgm:prSet>
      <dgm:spPr/>
    </dgm:pt>
    <dgm:pt modelId="{BD979D9E-23B4-2442-91E4-43305991DC77}" type="pres">
      <dgm:prSet presAssocID="{086ACCF2-0A60-934D-8D17-79087373BE74}" presName="spNode" presStyleCnt="0"/>
      <dgm:spPr/>
    </dgm:pt>
    <dgm:pt modelId="{9C6819CD-CFFE-2B4D-8342-FF7254DB19CC}" type="pres">
      <dgm:prSet presAssocID="{1F111CCC-D9A6-4E4B-90B7-A565EB341AE6}" presName="sibTrans" presStyleLbl="sibTrans1D1" presStyleIdx="5" presStyleCnt="6"/>
      <dgm:spPr/>
    </dgm:pt>
  </dgm:ptLst>
  <dgm:cxnLst>
    <dgm:cxn modelId="{7F2E460D-6C06-384F-85AF-926C215D5C9A}" type="presOf" srcId="{FEDEF11C-6D7A-6B4D-8A88-1E6B58A9D684}" destId="{6187A8D1-7758-6548-A620-817ABEAD9664}" srcOrd="0" destOrd="0" presId="urn:microsoft.com/office/officeart/2005/8/layout/cycle6"/>
    <dgm:cxn modelId="{223B8E16-BD81-7C44-AB08-FCEE9811AEBE}" type="presOf" srcId="{38171CA5-E660-2B46-AA7A-5F5B61B508B6}" destId="{49E39164-B2F7-A848-A0C8-8D89B9AD1841}" srcOrd="0" destOrd="0" presId="urn:microsoft.com/office/officeart/2005/8/layout/cycle6"/>
    <dgm:cxn modelId="{5783ED1D-1F28-214A-BCBA-6C86C858C154}" srcId="{D1E06EF1-DFCB-3841-B4CC-760FA71AC886}" destId="{086ACCF2-0A60-934D-8D17-79087373BE74}" srcOrd="5" destOrd="0" parTransId="{965EB5DD-D5D7-5B44-800F-BA181DF21634}" sibTransId="{1F111CCC-D9A6-4E4B-90B7-A565EB341AE6}"/>
    <dgm:cxn modelId="{B2C6F42A-EA0C-484F-AEBC-BD2F6399A237}" type="presOf" srcId="{A8FC1CE2-AD59-534A-BB2B-AD2BA49545A6}" destId="{86006405-B316-5F47-850C-40C45873DD8D}" srcOrd="0" destOrd="0" presId="urn:microsoft.com/office/officeart/2005/8/layout/cycle6"/>
    <dgm:cxn modelId="{8ACF0D2F-C3CD-214A-9894-FF0BE944C3FD}" srcId="{D1E06EF1-DFCB-3841-B4CC-760FA71AC886}" destId="{4E725359-50A4-474D-9112-7578A1A07A98}" srcOrd="4" destOrd="0" parTransId="{7B56BD1B-3191-9F4D-A1BF-F3858FF6E284}" sibTransId="{62234C3A-0A1F-5A41-9D44-F26B36505A0F}"/>
    <dgm:cxn modelId="{DBEFFA38-DB44-AF40-833B-424B3EFFF309}" type="presOf" srcId="{1F111CCC-D9A6-4E4B-90B7-A565EB341AE6}" destId="{9C6819CD-CFFE-2B4D-8342-FF7254DB19CC}" srcOrd="0" destOrd="0" presId="urn:microsoft.com/office/officeart/2005/8/layout/cycle6"/>
    <dgm:cxn modelId="{2F5D773F-4977-5C46-A903-606A6C0AA01E}" type="presOf" srcId="{D8879AC9-5E3B-4341-9B25-C3CDCA6B9C3D}" destId="{401EB6DF-7E01-BD40-AD9E-D0AB7BA0E2E9}" srcOrd="0" destOrd="0" presId="urn:microsoft.com/office/officeart/2005/8/layout/cycle6"/>
    <dgm:cxn modelId="{99A9CE59-3B59-764F-B209-9EE87CC85424}" srcId="{D1E06EF1-DFCB-3841-B4CC-760FA71AC886}" destId="{A8FC1CE2-AD59-534A-BB2B-AD2BA49545A6}" srcOrd="3" destOrd="0" parTransId="{413706F7-5D3B-FC4B-9A75-51A3FBBE5210}" sibTransId="{04CF39BE-25DE-724C-B313-F01ECCC134AF}"/>
    <dgm:cxn modelId="{89BCA26C-E63D-3246-8CB2-72AE87DBBFDC}" srcId="{D1E06EF1-DFCB-3841-B4CC-760FA71AC886}" destId="{1FDEAF54-C21C-D547-BDAB-B3997FCBA390}" srcOrd="2" destOrd="0" parTransId="{97DB7BD8-9729-2745-AAD2-78357079BD1D}" sibTransId="{05166468-FABD-A24F-B382-F6D30CEAF2AA}"/>
    <dgm:cxn modelId="{29CE318A-B5E4-E644-9F53-656CB08F6C69}" type="presOf" srcId="{D1E06EF1-DFCB-3841-B4CC-760FA71AC886}" destId="{45504C9C-69E5-BB4C-92A4-600DED8A53F3}" srcOrd="0" destOrd="0" presId="urn:microsoft.com/office/officeart/2005/8/layout/cycle6"/>
    <dgm:cxn modelId="{80234E9F-EA78-BC4A-9E51-D09803C93172}" type="presOf" srcId="{62234C3A-0A1F-5A41-9D44-F26B36505A0F}" destId="{9B700BFD-43DA-1648-AA61-528FE7755B66}" srcOrd="0" destOrd="0" presId="urn:microsoft.com/office/officeart/2005/8/layout/cycle6"/>
    <dgm:cxn modelId="{8B9EA09F-A202-7F43-822D-856D4F3A25E4}" type="presOf" srcId="{05166468-FABD-A24F-B382-F6D30CEAF2AA}" destId="{EFF79D5A-049E-A244-8E7E-8DA32DDEF28F}" srcOrd="0" destOrd="0" presId="urn:microsoft.com/office/officeart/2005/8/layout/cycle6"/>
    <dgm:cxn modelId="{DDC135A0-C58D-D041-8B87-8E2E25CAB519}" type="presOf" srcId="{4E725359-50A4-474D-9112-7578A1A07A98}" destId="{598CB00A-9F25-354E-882E-671C946ACB89}" srcOrd="0" destOrd="0" presId="urn:microsoft.com/office/officeart/2005/8/layout/cycle6"/>
    <dgm:cxn modelId="{ED5604B4-C1DE-084F-B1E2-868E300EFB2F}" type="presOf" srcId="{1FDEAF54-C21C-D547-BDAB-B3997FCBA390}" destId="{CDF3AFB4-7B8B-FE44-B06C-182BF64A5B3E}" srcOrd="0" destOrd="0" presId="urn:microsoft.com/office/officeart/2005/8/layout/cycle6"/>
    <dgm:cxn modelId="{F6EE26BB-7118-584D-A009-06745D6C12CC}" type="presOf" srcId="{CE7E9A68-C90E-FE4E-ACC1-D42DD2F1BA58}" destId="{69177138-7243-4B4D-A0D4-F65F219B3110}" srcOrd="0" destOrd="0" presId="urn:microsoft.com/office/officeart/2005/8/layout/cycle6"/>
    <dgm:cxn modelId="{C1F21CC9-2870-904B-A85C-367825086517}" srcId="{D1E06EF1-DFCB-3841-B4CC-760FA71AC886}" destId="{FEDEF11C-6D7A-6B4D-8A88-1E6B58A9D684}" srcOrd="1" destOrd="0" parTransId="{C97169E0-4DB2-9C47-B18A-A8EF6B237568}" sibTransId="{CE7E9A68-C90E-FE4E-ACC1-D42DD2F1BA58}"/>
    <dgm:cxn modelId="{0D3827D7-447C-C247-83AF-9B25A4DEAF97}" type="presOf" srcId="{086ACCF2-0A60-934D-8D17-79087373BE74}" destId="{C5429B5A-A64C-1944-A64D-6CB1002ECCF4}" srcOrd="0" destOrd="0" presId="urn:microsoft.com/office/officeart/2005/8/layout/cycle6"/>
    <dgm:cxn modelId="{AEB1CADB-FC11-DE44-95B4-98ABF98A0AD1}" type="presOf" srcId="{04CF39BE-25DE-724C-B313-F01ECCC134AF}" destId="{8DDA56A8-2C2D-7244-B7D7-E2E2DC21E06E}" srcOrd="0" destOrd="0" presId="urn:microsoft.com/office/officeart/2005/8/layout/cycle6"/>
    <dgm:cxn modelId="{C4A659FE-9DED-764A-A976-D79B829D466A}" srcId="{D1E06EF1-DFCB-3841-B4CC-760FA71AC886}" destId="{D8879AC9-5E3B-4341-9B25-C3CDCA6B9C3D}" srcOrd="0" destOrd="0" parTransId="{6226E26A-79F3-FD46-ADEA-003653AE85D3}" sibTransId="{38171CA5-E660-2B46-AA7A-5F5B61B508B6}"/>
    <dgm:cxn modelId="{A23EAD73-D8E9-E340-A356-1B191228378D}" type="presParOf" srcId="{45504C9C-69E5-BB4C-92A4-600DED8A53F3}" destId="{401EB6DF-7E01-BD40-AD9E-D0AB7BA0E2E9}" srcOrd="0" destOrd="0" presId="urn:microsoft.com/office/officeart/2005/8/layout/cycle6"/>
    <dgm:cxn modelId="{A506F69C-7C7F-3645-BF15-787EFF82660A}" type="presParOf" srcId="{45504C9C-69E5-BB4C-92A4-600DED8A53F3}" destId="{BADFF4E8-AF87-3642-B4B2-8AE20EAD92F8}" srcOrd="1" destOrd="0" presId="urn:microsoft.com/office/officeart/2005/8/layout/cycle6"/>
    <dgm:cxn modelId="{726926DF-945F-0443-99A8-6C0831FD3478}" type="presParOf" srcId="{45504C9C-69E5-BB4C-92A4-600DED8A53F3}" destId="{49E39164-B2F7-A848-A0C8-8D89B9AD1841}" srcOrd="2" destOrd="0" presId="urn:microsoft.com/office/officeart/2005/8/layout/cycle6"/>
    <dgm:cxn modelId="{90BA6E8D-558A-BA44-AE41-D50A3ECBF85D}" type="presParOf" srcId="{45504C9C-69E5-BB4C-92A4-600DED8A53F3}" destId="{6187A8D1-7758-6548-A620-817ABEAD9664}" srcOrd="3" destOrd="0" presId="urn:microsoft.com/office/officeart/2005/8/layout/cycle6"/>
    <dgm:cxn modelId="{D2379A40-32C4-C143-81A2-C0446C67D386}" type="presParOf" srcId="{45504C9C-69E5-BB4C-92A4-600DED8A53F3}" destId="{F0DB4C8E-D851-4E40-A332-5CD012C93AC0}" srcOrd="4" destOrd="0" presId="urn:microsoft.com/office/officeart/2005/8/layout/cycle6"/>
    <dgm:cxn modelId="{0C2CD1A7-A725-B44B-872C-239FA6B8EB37}" type="presParOf" srcId="{45504C9C-69E5-BB4C-92A4-600DED8A53F3}" destId="{69177138-7243-4B4D-A0D4-F65F219B3110}" srcOrd="5" destOrd="0" presId="urn:microsoft.com/office/officeart/2005/8/layout/cycle6"/>
    <dgm:cxn modelId="{5122197D-EA39-C04E-A3CA-7BEDD9853F6A}" type="presParOf" srcId="{45504C9C-69E5-BB4C-92A4-600DED8A53F3}" destId="{CDF3AFB4-7B8B-FE44-B06C-182BF64A5B3E}" srcOrd="6" destOrd="0" presId="urn:microsoft.com/office/officeart/2005/8/layout/cycle6"/>
    <dgm:cxn modelId="{37130886-B7F3-434C-AD7C-3E5D6FC63B08}" type="presParOf" srcId="{45504C9C-69E5-BB4C-92A4-600DED8A53F3}" destId="{EE3DE0D7-E222-6149-BEA2-AA953DE9C889}" srcOrd="7" destOrd="0" presId="urn:microsoft.com/office/officeart/2005/8/layout/cycle6"/>
    <dgm:cxn modelId="{FABE5A14-9938-E84E-B71E-42DD56A7C20C}" type="presParOf" srcId="{45504C9C-69E5-BB4C-92A4-600DED8A53F3}" destId="{EFF79D5A-049E-A244-8E7E-8DA32DDEF28F}" srcOrd="8" destOrd="0" presId="urn:microsoft.com/office/officeart/2005/8/layout/cycle6"/>
    <dgm:cxn modelId="{FF4B3B49-6FDF-5440-8C70-5A3F47D75137}" type="presParOf" srcId="{45504C9C-69E5-BB4C-92A4-600DED8A53F3}" destId="{86006405-B316-5F47-850C-40C45873DD8D}" srcOrd="9" destOrd="0" presId="urn:microsoft.com/office/officeart/2005/8/layout/cycle6"/>
    <dgm:cxn modelId="{18ECE1CE-261C-D640-AE52-03AE0C732E8F}" type="presParOf" srcId="{45504C9C-69E5-BB4C-92A4-600DED8A53F3}" destId="{235DD3A2-A49E-B348-8DCD-1EC8C65446DA}" srcOrd="10" destOrd="0" presId="urn:microsoft.com/office/officeart/2005/8/layout/cycle6"/>
    <dgm:cxn modelId="{80398CB5-CC55-244F-B4AE-059388F64188}" type="presParOf" srcId="{45504C9C-69E5-BB4C-92A4-600DED8A53F3}" destId="{8DDA56A8-2C2D-7244-B7D7-E2E2DC21E06E}" srcOrd="11" destOrd="0" presId="urn:microsoft.com/office/officeart/2005/8/layout/cycle6"/>
    <dgm:cxn modelId="{706C628D-943B-E54A-AC39-F4727D62BDE7}" type="presParOf" srcId="{45504C9C-69E5-BB4C-92A4-600DED8A53F3}" destId="{598CB00A-9F25-354E-882E-671C946ACB89}" srcOrd="12" destOrd="0" presId="urn:microsoft.com/office/officeart/2005/8/layout/cycle6"/>
    <dgm:cxn modelId="{DF8CE86A-6650-7A49-9239-0479C3E9CAE2}" type="presParOf" srcId="{45504C9C-69E5-BB4C-92A4-600DED8A53F3}" destId="{BE54F73A-4514-E440-B4E4-8ACFBC4407C7}" srcOrd="13" destOrd="0" presId="urn:microsoft.com/office/officeart/2005/8/layout/cycle6"/>
    <dgm:cxn modelId="{BAD786FD-0E5F-8449-81DF-D1520268435A}" type="presParOf" srcId="{45504C9C-69E5-BB4C-92A4-600DED8A53F3}" destId="{9B700BFD-43DA-1648-AA61-528FE7755B66}" srcOrd="14" destOrd="0" presId="urn:microsoft.com/office/officeart/2005/8/layout/cycle6"/>
    <dgm:cxn modelId="{33DE4480-5B73-D241-90FC-C2D18CDB2FD1}" type="presParOf" srcId="{45504C9C-69E5-BB4C-92A4-600DED8A53F3}" destId="{C5429B5A-A64C-1944-A64D-6CB1002ECCF4}" srcOrd="15" destOrd="0" presId="urn:microsoft.com/office/officeart/2005/8/layout/cycle6"/>
    <dgm:cxn modelId="{8F0B3806-2DB3-6C46-989F-5851319D07D0}" type="presParOf" srcId="{45504C9C-69E5-BB4C-92A4-600DED8A53F3}" destId="{BD979D9E-23B4-2442-91E4-43305991DC77}" srcOrd="16" destOrd="0" presId="urn:microsoft.com/office/officeart/2005/8/layout/cycle6"/>
    <dgm:cxn modelId="{C897BFE4-0E91-5548-8A3C-C8F0F320C38E}" type="presParOf" srcId="{45504C9C-69E5-BB4C-92A4-600DED8A53F3}" destId="{9C6819CD-CFFE-2B4D-8342-FF7254DB19CC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59D8F19-E418-7A47-9D72-1040C3777305}" type="doc">
      <dgm:prSet loTypeId="urn:microsoft.com/office/officeart/2005/8/layout/venn1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FED085-0961-8845-BD0F-28F32AE0E0EB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Absence of Disease</a:t>
          </a:r>
        </a:p>
      </dgm:t>
    </dgm:pt>
    <dgm:pt modelId="{E22CF51D-147B-5246-9D09-F92390DA7CE9}" type="parTrans" cxnId="{5A6C11A5-53BF-5740-8912-DDF21A2A226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9CF5801F-C8BE-1E4B-80AB-56144B8ADE70}" type="sibTrans" cxnId="{5A6C11A5-53BF-5740-8912-DDF21A2A226A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0618E37E-8409-3847-B971-77EA0F83A70E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Well-being</a:t>
          </a:r>
        </a:p>
      </dgm:t>
    </dgm:pt>
    <dgm:pt modelId="{61826E10-AB39-6940-9516-98E61FD73A16}" type="parTrans" cxnId="{EEE9DCF9-840A-484C-A016-D1A1A7BC7CF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6F7C611-5728-5A4A-9361-1D5018F25CDC}" type="sibTrans" cxnId="{EEE9DCF9-840A-484C-A016-D1A1A7BC7CFF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AED1D561-7D9C-B845-82CE-804CA9C97ECC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Life-expectancy</a:t>
          </a:r>
        </a:p>
      </dgm:t>
    </dgm:pt>
    <dgm:pt modelId="{1CE9BDB6-2290-5F4A-82F6-26404022B3CD}" type="parTrans" cxnId="{C78C1D2A-F9EA-8A42-9A4F-B53C6D575D2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CD4E231-808C-FB4B-B879-388EB830038C}" type="sibTrans" cxnId="{C78C1D2A-F9EA-8A42-9A4F-B53C6D575D2B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770FB911-054F-B145-B451-3C2FAB0F8042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Quality of Life</a:t>
          </a:r>
        </a:p>
      </dgm:t>
    </dgm:pt>
    <dgm:pt modelId="{B76DBAB5-D062-624A-A212-0C937EB647A6}" type="parTrans" cxnId="{A889AF68-C97A-D645-A429-90580673F4C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03CE393-698E-4046-976D-F764B39814A3}" type="sibTrans" cxnId="{A889AF68-C97A-D645-A429-90580673F4C5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392CDBFA-0F61-9B44-AE73-84D81E154D5A}">
      <dgm:prSet custT="1"/>
      <dgm:spPr/>
      <dgm:t>
        <a:bodyPr/>
        <a:lstStyle/>
        <a:p>
          <a:r>
            <a:rPr lang="en-US" sz="1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Interaction with Environment</a:t>
          </a:r>
        </a:p>
      </dgm:t>
    </dgm:pt>
    <dgm:pt modelId="{D76DFB33-8FBC-E840-9E95-98B3EDCAFB7E}" type="parTrans" cxnId="{B583F6A0-73BD-1647-8F9A-885CA8A0B11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2FCC14D5-0720-3049-A0F0-EE8EDB522021}" type="sibTrans" cxnId="{B583F6A0-73BD-1647-8F9A-885CA8A0B110}">
      <dgm:prSet/>
      <dgm:spPr/>
      <dgm:t>
        <a:bodyPr/>
        <a:lstStyle/>
        <a:p>
          <a:endParaRPr lang="en-US">
            <a:solidFill>
              <a:schemeClr val="bg1"/>
            </a:solidFill>
          </a:endParaRPr>
        </a:p>
      </dgm:t>
    </dgm:pt>
    <dgm:pt modelId="{F08DC275-EECF-994E-8D0A-230CDBB117ED}" type="pres">
      <dgm:prSet presAssocID="{959D8F19-E418-7A47-9D72-1040C3777305}" presName="compositeShape" presStyleCnt="0">
        <dgm:presLayoutVars>
          <dgm:chMax val="7"/>
          <dgm:dir/>
          <dgm:resizeHandles val="exact"/>
        </dgm:presLayoutVars>
      </dgm:prSet>
      <dgm:spPr/>
    </dgm:pt>
    <dgm:pt modelId="{3B5D5F50-B4B0-4249-BA28-046C816424DB}" type="pres">
      <dgm:prSet presAssocID="{BBFED085-0961-8845-BD0F-28F32AE0E0EB}" presName="circ1" presStyleLbl="vennNode1" presStyleIdx="0" presStyleCnt="5"/>
      <dgm:spPr/>
    </dgm:pt>
    <dgm:pt modelId="{17B6CD96-B5A0-3B40-A177-64FCB394065D}" type="pres">
      <dgm:prSet presAssocID="{BBFED085-0961-8845-BD0F-28F32AE0E0E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2E5102E-E03A-444B-987F-28D027D636F6}" type="pres">
      <dgm:prSet presAssocID="{0618E37E-8409-3847-B971-77EA0F83A70E}" presName="circ2" presStyleLbl="vennNode1" presStyleIdx="1" presStyleCnt="5"/>
      <dgm:spPr/>
    </dgm:pt>
    <dgm:pt modelId="{E31EBF5F-16C6-B84A-AD27-1CE0832EBDD5}" type="pres">
      <dgm:prSet presAssocID="{0618E37E-8409-3847-B971-77EA0F83A70E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18F2F97-6722-C04A-A22A-39080C8AFFB1}" type="pres">
      <dgm:prSet presAssocID="{AED1D561-7D9C-B845-82CE-804CA9C97ECC}" presName="circ3" presStyleLbl="vennNode1" presStyleIdx="2" presStyleCnt="5"/>
      <dgm:spPr/>
    </dgm:pt>
    <dgm:pt modelId="{39E8FE42-96EE-1C4E-A3A7-67AAE539884D}" type="pres">
      <dgm:prSet presAssocID="{AED1D561-7D9C-B845-82CE-804CA9C97EC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9DA5522-FB2C-E64B-AD13-F519320ECE3C}" type="pres">
      <dgm:prSet presAssocID="{770FB911-054F-B145-B451-3C2FAB0F8042}" presName="circ4" presStyleLbl="vennNode1" presStyleIdx="3" presStyleCnt="5"/>
      <dgm:spPr/>
    </dgm:pt>
    <dgm:pt modelId="{6B13E56D-815A-AC4C-A661-383B58E6758E}" type="pres">
      <dgm:prSet presAssocID="{770FB911-054F-B145-B451-3C2FAB0F8042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205E607-55A6-6541-829F-0ECEDEAD8926}" type="pres">
      <dgm:prSet presAssocID="{392CDBFA-0F61-9B44-AE73-84D81E154D5A}" presName="circ5" presStyleLbl="vennNode1" presStyleIdx="4" presStyleCnt="5"/>
      <dgm:spPr/>
    </dgm:pt>
    <dgm:pt modelId="{80A72FB0-3290-5F40-B03A-E1C7A4E53738}" type="pres">
      <dgm:prSet presAssocID="{392CDBFA-0F61-9B44-AE73-84D81E154D5A}" presName="circ5Tx" presStyleLbl="revTx" presStyleIdx="0" presStyleCnt="0" custScaleX="139066">
        <dgm:presLayoutVars>
          <dgm:chMax val="0"/>
          <dgm:chPref val="0"/>
          <dgm:bulletEnabled val="1"/>
        </dgm:presLayoutVars>
      </dgm:prSet>
      <dgm:spPr/>
    </dgm:pt>
  </dgm:ptLst>
  <dgm:cxnLst>
    <dgm:cxn modelId="{7E20CA0A-D084-B744-A9C7-35B003A7E825}" type="presOf" srcId="{392CDBFA-0F61-9B44-AE73-84D81E154D5A}" destId="{80A72FB0-3290-5F40-B03A-E1C7A4E53738}" srcOrd="0" destOrd="0" presId="urn:microsoft.com/office/officeart/2005/8/layout/venn1"/>
    <dgm:cxn modelId="{C78C1D2A-F9EA-8A42-9A4F-B53C6D575D2B}" srcId="{959D8F19-E418-7A47-9D72-1040C3777305}" destId="{AED1D561-7D9C-B845-82CE-804CA9C97ECC}" srcOrd="2" destOrd="0" parTransId="{1CE9BDB6-2290-5F4A-82F6-26404022B3CD}" sibTransId="{2CD4E231-808C-FB4B-B879-388EB830038C}"/>
    <dgm:cxn modelId="{9D44DB4F-E85D-1C48-85E3-E50C4DC707F5}" type="presOf" srcId="{BBFED085-0961-8845-BD0F-28F32AE0E0EB}" destId="{17B6CD96-B5A0-3B40-A177-64FCB394065D}" srcOrd="0" destOrd="0" presId="urn:microsoft.com/office/officeart/2005/8/layout/venn1"/>
    <dgm:cxn modelId="{6AD9735F-757D-9A4C-9CC6-FB6CF64ED144}" type="presOf" srcId="{770FB911-054F-B145-B451-3C2FAB0F8042}" destId="{6B13E56D-815A-AC4C-A661-383B58E6758E}" srcOrd="0" destOrd="0" presId="urn:microsoft.com/office/officeart/2005/8/layout/venn1"/>
    <dgm:cxn modelId="{C7EFC367-8307-AD42-B15E-11371B54A3AF}" type="presOf" srcId="{0618E37E-8409-3847-B971-77EA0F83A70E}" destId="{E31EBF5F-16C6-B84A-AD27-1CE0832EBDD5}" srcOrd="0" destOrd="0" presId="urn:microsoft.com/office/officeart/2005/8/layout/venn1"/>
    <dgm:cxn modelId="{A889AF68-C97A-D645-A429-90580673F4C5}" srcId="{959D8F19-E418-7A47-9D72-1040C3777305}" destId="{770FB911-054F-B145-B451-3C2FAB0F8042}" srcOrd="3" destOrd="0" parTransId="{B76DBAB5-D062-624A-A212-0C937EB647A6}" sibTransId="{303CE393-698E-4046-976D-F764B39814A3}"/>
    <dgm:cxn modelId="{B583F6A0-73BD-1647-8F9A-885CA8A0B110}" srcId="{959D8F19-E418-7A47-9D72-1040C3777305}" destId="{392CDBFA-0F61-9B44-AE73-84D81E154D5A}" srcOrd="4" destOrd="0" parTransId="{D76DFB33-8FBC-E840-9E95-98B3EDCAFB7E}" sibTransId="{2FCC14D5-0720-3049-A0F0-EE8EDB522021}"/>
    <dgm:cxn modelId="{5A6C11A5-53BF-5740-8912-DDF21A2A226A}" srcId="{959D8F19-E418-7A47-9D72-1040C3777305}" destId="{BBFED085-0961-8845-BD0F-28F32AE0E0EB}" srcOrd="0" destOrd="0" parTransId="{E22CF51D-147B-5246-9D09-F92390DA7CE9}" sibTransId="{9CF5801F-C8BE-1E4B-80AB-56144B8ADE70}"/>
    <dgm:cxn modelId="{D1256EE0-0CDD-7947-B6AD-9E0191D5FFFA}" type="presOf" srcId="{AED1D561-7D9C-B845-82CE-804CA9C97ECC}" destId="{39E8FE42-96EE-1C4E-A3A7-67AAE539884D}" srcOrd="0" destOrd="0" presId="urn:microsoft.com/office/officeart/2005/8/layout/venn1"/>
    <dgm:cxn modelId="{77CCB4EB-6066-2246-AF19-24426FED5353}" type="presOf" srcId="{959D8F19-E418-7A47-9D72-1040C3777305}" destId="{F08DC275-EECF-994E-8D0A-230CDBB117ED}" srcOrd="0" destOrd="0" presId="urn:microsoft.com/office/officeart/2005/8/layout/venn1"/>
    <dgm:cxn modelId="{EEE9DCF9-840A-484C-A016-D1A1A7BC7CFF}" srcId="{959D8F19-E418-7A47-9D72-1040C3777305}" destId="{0618E37E-8409-3847-B971-77EA0F83A70E}" srcOrd="1" destOrd="0" parTransId="{61826E10-AB39-6940-9516-98E61FD73A16}" sibTransId="{F6F7C611-5728-5A4A-9361-1D5018F25CDC}"/>
    <dgm:cxn modelId="{A07A325D-0BA9-BF47-8DE0-1614515333A8}" type="presParOf" srcId="{F08DC275-EECF-994E-8D0A-230CDBB117ED}" destId="{3B5D5F50-B4B0-4249-BA28-046C816424DB}" srcOrd="0" destOrd="0" presId="urn:microsoft.com/office/officeart/2005/8/layout/venn1"/>
    <dgm:cxn modelId="{47C136B0-8413-6445-A898-EF5435DDCB36}" type="presParOf" srcId="{F08DC275-EECF-994E-8D0A-230CDBB117ED}" destId="{17B6CD96-B5A0-3B40-A177-64FCB394065D}" srcOrd="1" destOrd="0" presId="urn:microsoft.com/office/officeart/2005/8/layout/venn1"/>
    <dgm:cxn modelId="{8ACF8C2B-EEBB-F041-8514-7EB2B2304B42}" type="presParOf" srcId="{F08DC275-EECF-994E-8D0A-230CDBB117ED}" destId="{02E5102E-E03A-444B-987F-28D027D636F6}" srcOrd="2" destOrd="0" presId="urn:microsoft.com/office/officeart/2005/8/layout/venn1"/>
    <dgm:cxn modelId="{E820AC59-BEDF-A44D-AFD0-E74D2951AE33}" type="presParOf" srcId="{F08DC275-EECF-994E-8D0A-230CDBB117ED}" destId="{E31EBF5F-16C6-B84A-AD27-1CE0832EBDD5}" srcOrd="3" destOrd="0" presId="urn:microsoft.com/office/officeart/2005/8/layout/venn1"/>
    <dgm:cxn modelId="{C909CFC1-9425-0149-9424-B41E37F0964A}" type="presParOf" srcId="{F08DC275-EECF-994E-8D0A-230CDBB117ED}" destId="{A18F2F97-6722-C04A-A22A-39080C8AFFB1}" srcOrd="4" destOrd="0" presId="urn:microsoft.com/office/officeart/2005/8/layout/venn1"/>
    <dgm:cxn modelId="{041C2FFA-BB46-9C49-9B6B-FC96ACF77E01}" type="presParOf" srcId="{F08DC275-EECF-994E-8D0A-230CDBB117ED}" destId="{39E8FE42-96EE-1C4E-A3A7-67AAE539884D}" srcOrd="5" destOrd="0" presId="urn:microsoft.com/office/officeart/2005/8/layout/venn1"/>
    <dgm:cxn modelId="{DAA63F5C-821C-1046-ADD4-E9350FA17989}" type="presParOf" srcId="{F08DC275-EECF-994E-8D0A-230CDBB117ED}" destId="{B9DA5522-FB2C-E64B-AD13-F519320ECE3C}" srcOrd="6" destOrd="0" presId="urn:microsoft.com/office/officeart/2005/8/layout/venn1"/>
    <dgm:cxn modelId="{F74B063C-FAFC-F44E-BBFE-4FEC86FE2E8C}" type="presParOf" srcId="{F08DC275-EECF-994E-8D0A-230CDBB117ED}" destId="{6B13E56D-815A-AC4C-A661-383B58E6758E}" srcOrd="7" destOrd="0" presId="urn:microsoft.com/office/officeart/2005/8/layout/venn1"/>
    <dgm:cxn modelId="{6A6510C6-B8BB-4141-8FE6-F7AA1791517D}" type="presParOf" srcId="{F08DC275-EECF-994E-8D0A-230CDBB117ED}" destId="{3205E607-55A6-6541-829F-0ECEDEAD8926}" srcOrd="8" destOrd="0" presId="urn:microsoft.com/office/officeart/2005/8/layout/venn1"/>
    <dgm:cxn modelId="{837A3DF4-C713-544F-B0D6-1CB751CFA55D}" type="presParOf" srcId="{F08DC275-EECF-994E-8D0A-230CDBB117ED}" destId="{80A72FB0-3290-5F40-B03A-E1C7A4E53738}" srcOrd="9" destOrd="0" presId="urn:microsoft.com/office/officeart/2005/8/layout/ven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1E06EF1-DFCB-3841-B4CC-760FA71AC886}" type="doc">
      <dgm:prSet loTypeId="urn:microsoft.com/office/officeart/2005/8/layout/cycle6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8879AC9-5E3B-4341-9B25-C3CDCA6B9C3D}">
      <dgm:prSet custT="1"/>
      <dgm:spPr/>
      <dgm:t>
        <a:bodyPr/>
        <a:lstStyle/>
        <a:p>
          <a:r>
            <a:rPr lang="en-US" sz="1600" b="0" i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Diagnosis</a:t>
          </a:r>
          <a:endParaRPr lang="en-US" sz="1300" b="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226E26A-79F3-FD46-ADEA-003653AE85D3}" type="parTrans" cxnId="{C4A659FE-9DED-764A-A976-D79B829D466A}">
      <dgm:prSet/>
      <dgm:spPr/>
      <dgm:t>
        <a:bodyPr/>
        <a:lstStyle/>
        <a:p>
          <a:endParaRPr lang="en-US"/>
        </a:p>
      </dgm:t>
    </dgm:pt>
    <dgm:pt modelId="{38171CA5-E660-2B46-AA7A-5F5B61B508B6}" type="sibTrans" cxnId="{C4A659FE-9DED-764A-A976-D79B829D466A}">
      <dgm:prSet/>
      <dgm:spPr/>
      <dgm:t>
        <a:bodyPr/>
        <a:lstStyle/>
        <a:p>
          <a:endParaRPr lang="en-US"/>
        </a:p>
      </dgm:t>
    </dgm:pt>
    <dgm:pt modelId="{FEDEF11C-6D7A-6B4D-8A88-1E6B58A9D684}">
      <dgm:prSet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Treatment</a:t>
          </a:r>
          <a:endParaRPr lang="en-US" sz="13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97169E0-4DB2-9C47-B18A-A8EF6B237568}" type="parTrans" cxnId="{C1F21CC9-2870-904B-A85C-367825086517}">
      <dgm:prSet/>
      <dgm:spPr/>
      <dgm:t>
        <a:bodyPr/>
        <a:lstStyle/>
        <a:p>
          <a:endParaRPr lang="en-US"/>
        </a:p>
      </dgm:t>
    </dgm:pt>
    <dgm:pt modelId="{CE7E9A68-C90E-FE4E-ACC1-D42DD2F1BA58}" type="sibTrans" cxnId="{C1F21CC9-2870-904B-A85C-367825086517}">
      <dgm:prSet/>
      <dgm:spPr/>
      <dgm:t>
        <a:bodyPr/>
        <a:lstStyle/>
        <a:p>
          <a:endParaRPr lang="en-US"/>
        </a:p>
      </dgm:t>
    </dgm:pt>
    <dgm:pt modelId="{1FDEAF54-C21C-D547-BDAB-B3997FCBA390}">
      <dgm:prSet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Counseling</a:t>
          </a:r>
          <a:endParaRPr lang="en-US" sz="13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97DB7BD8-9729-2745-AAD2-78357079BD1D}" type="parTrans" cxnId="{89BCA26C-E63D-3246-8CB2-72AE87DBBFDC}">
      <dgm:prSet/>
      <dgm:spPr/>
      <dgm:t>
        <a:bodyPr/>
        <a:lstStyle/>
        <a:p>
          <a:endParaRPr lang="en-US"/>
        </a:p>
      </dgm:t>
    </dgm:pt>
    <dgm:pt modelId="{05166468-FABD-A24F-B382-F6D30CEAF2AA}" type="sibTrans" cxnId="{89BCA26C-E63D-3246-8CB2-72AE87DBBFDC}">
      <dgm:prSet/>
      <dgm:spPr/>
      <dgm:t>
        <a:bodyPr/>
        <a:lstStyle/>
        <a:p>
          <a:endParaRPr lang="en-US"/>
        </a:p>
      </dgm:t>
    </dgm:pt>
    <dgm:pt modelId="{A8FC1CE2-AD59-534A-BB2B-AD2BA49545A6}">
      <dgm:prSet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Care Coordination</a:t>
          </a:r>
        </a:p>
      </dgm:t>
    </dgm:pt>
    <dgm:pt modelId="{413706F7-5D3B-FC4B-9A75-51A3FBBE5210}" type="parTrans" cxnId="{99A9CE59-3B59-764F-B209-9EE87CC85424}">
      <dgm:prSet/>
      <dgm:spPr/>
      <dgm:t>
        <a:bodyPr/>
        <a:lstStyle/>
        <a:p>
          <a:endParaRPr lang="en-US"/>
        </a:p>
      </dgm:t>
    </dgm:pt>
    <dgm:pt modelId="{04CF39BE-25DE-724C-B313-F01ECCC134AF}" type="sibTrans" cxnId="{99A9CE59-3B59-764F-B209-9EE87CC85424}">
      <dgm:prSet/>
      <dgm:spPr/>
      <dgm:t>
        <a:bodyPr/>
        <a:lstStyle/>
        <a:p>
          <a:endParaRPr lang="en-US"/>
        </a:p>
      </dgm:t>
    </dgm:pt>
    <dgm:pt modelId="{4E725359-50A4-474D-9112-7578A1A07A98}">
      <dgm:prSet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Social</a:t>
          </a:r>
        </a:p>
      </dgm:t>
    </dgm:pt>
    <dgm:pt modelId="{7B56BD1B-3191-9F4D-A1BF-F3858FF6E284}" type="parTrans" cxnId="{8ACF0D2F-C3CD-214A-9894-FF0BE944C3FD}">
      <dgm:prSet/>
      <dgm:spPr/>
      <dgm:t>
        <a:bodyPr/>
        <a:lstStyle/>
        <a:p>
          <a:endParaRPr lang="en-US"/>
        </a:p>
      </dgm:t>
    </dgm:pt>
    <dgm:pt modelId="{62234C3A-0A1F-5A41-9D44-F26B36505A0F}" type="sibTrans" cxnId="{8ACF0D2F-C3CD-214A-9894-FF0BE944C3FD}">
      <dgm:prSet/>
      <dgm:spPr/>
      <dgm:t>
        <a:bodyPr/>
        <a:lstStyle/>
        <a:p>
          <a:endParaRPr lang="en-US"/>
        </a:p>
      </dgm:t>
    </dgm:pt>
    <dgm:pt modelId="{086ACCF2-0A60-934D-8D17-79087373BE74}">
      <dgm:prSet custT="1"/>
      <dgm:spPr/>
      <dgm:t>
        <a:bodyPr/>
        <a:lstStyle/>
        <a:p>
          <a:r>
            <a: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Environmental</a:t>
          </a:r>
        </a:p>
      </dgm:t>
    </dgm:pt>
    <dgm:pt modelId="{965EB5DD-D5D7-5B44-800F-BA181DF21634}" type="parTrans" cxnId="{5783ED1D-1F28-214A-BCBA-6C86C858C154}">
      <dgm:prSet/>
      <dgm:spPr/>
      <dgm:t>
        <a:bodyPr/>
        <a:lstStyle/>
        <a:p>
          <a:endParaRPr lang="en-US"/>
        </a:p>
      </dgm:t>
    </dgm:pt>
    <dgm:pt modelId="{1F111CCC-D9A6-4E4B-90B7-A565EB341AE6}" type="sibTrans" cxnId="{5783ED1D-1F28-214A-BCBA-6C86C858C154}">
      <dgm:prSet/>
      <dgm:spPr/>
      <dgm:t>
        <a:bodyPr/>
        <a:lstStyle/>
        <a:p>
          <a:endParaRPr lang="en-US"/>
        </a:p>
      </dgm:t>
    </dgm:pt>
    <dgm:pt modelId="{45504C9C-69E5-BB4C-92A4-600DED8A53F3}" type="pres">
      <dgm:prSet presAssocID="{D1E06EF1-DFCB-3841-B4CC-760FA71AC886}" presName="cycle" presStyleCnt="0">
        <dgm:presLayoutVars>
          <dgm:dir/>
          <dgm:resizeHandles val="exact"/>
        </dgm:presLayoutVars>
      </dgm:prSet>
      <dgm:spPr/>
    </dgm:pt>
    <dgm:pt modelId="{401EB6DF-7E01-BD40-AD9E-D0AB7BA0E2E9}" type="pres">
      <dgm:prSet presAssocID="{D8879AC9-5E3B-4341-9B25-C3CDCA6B9C3D}" presName="node" presStyleLbl="node1" presStyleIdx="0" presStyleCnt="6" custScaleX="147434" custRadScaleRad="135605">
        <dgm:presLayoutVars>
          <dgm:bulletEnabled val="1"/>
        </dgm:presLayoutVars>
      </dgm:prSet>
      <dgm:spPr/>
    </dgm:pt>
    <dgm:pt modelId="{BADFF4E8-AF87-3642-B4B2-8AE20EAD92F8}" type="pres">
      <dgm:prSet presAssocID="{D8879AC9-5E3B-4341-9B25-C3CDCA6B9C3D}" presName="spNode" presStyleCnt="0"/>
      <dgm:spPr/>
    </dgm:pt>
    <dgm:pt modelId="{49E39164-B2F7-A848-A0C8-8D89B9AD1841}" type="pres">
      <dgm:prSet presAssocID="{38171CA5-E660-2B46-AA7A-5F5B61B508B6}" presName="sibTrans" presStyleLbl="sibTrans1D1" presStyleIdx="0" presStyleCnt="6"/>
      <dgm:spPr/>
    </dgm:pt>
    <dgm:pt modelId="{6187A8D1-7758-6548-A620-817ABEAD9664}" type="pres">
      <dgm:prSet presAssocID="{FEDEF11C-6D7A-6B4D-8A88-1E6B58A9D684}" presName="node" presStyleLbl="node1" presStyleIdx="1" presStyleCnt="6" custScaleX="147434" custRadScaleRad="101065" custRadScaleInc="23028">
        <dgm:presLayoutVars>
          <dgm:bulletEnabled val="1"/>
        </dgm:presLayoutVars>
      </dgm:prSet>
      <dgm:spPr/>
    </dgm:pt>
    <dgm:pt modelId="{F0DB4C8E-D851-4E40-A332-5CD012C93AC0}" type="pres">
      <dgm:prSet presAssocID="{FEDEF11C-6D7A-6B4D-8A88-1E6B58A9D684}" presName="spNode" presStyleCnt="0"/>
      <dgm:spPr/>
    </dgm:pt>
    <dgm:pt modelId="{69177138-7243-4B4D-A0D4-F65F219B3110}" type="pres">
      <dgm:prSet presAssocID="{CE7E9A68-C90E-FE4E-ACC1-D42DD2F1BA58}" presName="sibTrans" presStyleLbl="sibTrans1D1" presStyleIdx="1" presStyleCnt="6"/>
      <dgm:spPr/>
    </dgm:pt>
    <dgm:pt modelId="{CDF3AFB4-7B8B-FE44-B06C-182BF64A5B3E}" type="pres">
      <dgm:prSet presAssocID="{1FDEAF54-C21C-D547-BDAB-B3997FCBA390}" presName="node" presStyleLbl="node1" presStyleIdx="2" presStyleCnt="6" custScaleX="147434">
        <dgm:presLayoutVars>
          <dgm:bulletEnabled val="1"/>
        </dgm:presLayoutVars>
      </dgm:prSet>
      <dgm:spPr/>
    </dgm:pt>
    <dgm:pt modelId="{EE3DE0D7-E222-6149-BEA2-AA953DE9C889}" type="pres">
      <dgm:prSet presAssocID="{1FDEAF54-C21C-D547-BDAB-B3997FCBA390}" presName="spNode" presStyleCnt="0"/>
      <dgm:spPr/>
    </dgm:pt>
    <dgm:pt modelId="{EFF79D5A-049E-A244-8E7E-8DA32DDEF28F}" type="pres">
      <dgm:prSet presAssocID="{05166468-FABD-A24F-B382-F6D30CEAF2AA}" presName="sibTrans" presStyleLbl="sibTrans1D1" presStyleIdx="2" presStyleCnt="6"/>
      <dgm:spPr/>
    </dgm:pt>
    <dgm:pt modelId="{86006405-B316-5F47-850C-40C45873DD8D}" type="pres">
      <dgm:prSet presAssocID="{A8FC1CE2-AD59-534A-BB2B-AD2BA49545A6}" presName="node" presStyleLbl="node1" presStyleIdx="3" presStyleCnt="6" custScaleX="147434">
        <dgm:presLayoutVars>
          <dgm:bulletEnabled val="1"/>
        </dgm:presLayoutVars>
      </dgm:prSet>
      <dgm:spPr/>
    </dgm:pt>
    <dgm:pt modelId="{235DD3A2-A49E-B348-8DCD-1EC8C65446DA}" type="pres">
      <dgm:prSet presAssocID="{A8FC1CE2-AD59-534A-BB2B-AD2BA49545A6}" presName="spNode" presStyleCnt="0"/>
      <dgm:spPr/>
    </dgm:pt>
    <dgm:pt modelId="{8DDA56A8-2C2D-7244-B7D7-E2E2DC21E06E}" type="pres">
      <dgm:prSet presAssocID="{04CF39BE-25DE-724C-B313-F01ECCC134AF}" presName="sibTrans" presStyleLbl="sibTrans1D1" presStyleIdx="3" presStyleCnt="6"/>
      <dgm:spPr/>
    </dgm:pt>
    <dgm:pt modelId="{598CB00A-9F25-354E-882E-671C946ACB89}" type="pres">
      <dgm:prSet presAssocID="{4E725359-50A4-474D-9112-7578A1A07A98}" presName="node" presStyleLbl="node1" presStyleIdx="4" presStyleCnt="6" custScaleX="147434" custScaleY="100303" custRadScaleRad="100544" custRadScaleInc="4272">
        <dgm:presLayoutVars>
          <dgm:bulletEnabled val="1"/>
        </dgm:presLayoutVars>
      </dgm:prSet>
      <dgm:spPr/>
    </dgm:pt>
    <dgm:pt modelId="{BE54F73A-4514-E440-B4E4-8ACFBC4407C7}" type="pres">
      <dgm:prSet presAssocID="{4E725359-50A4-474D-9112-7578A1A07A98}" presName="spNode" presStyleCnt="0"/>
      <dgm:spPr/>
    </dgm:pt>
    <dgm:pt modelId="{9B700BFD-43DA-1648-AA61-528FE7755B66}" type="pres">
      <dgm:prSet presAssocID="{62234C3A-0A1F-5A41-9D44-F26B36505A0F}" presName="sibTrans" presStyleLbl="sibTrans1D1" presStyleIdx="4" presStyleCnt="6"/>
      <dgm:spPr/>
    </dgm:pt>
    <dgm:pt modelId="{C5429B5A-A64C-1944-A64D-6CB1002ECCF4}" type="pres">
      <dgm:prSet presAssocID="{086ACCF2-0A60-934D-8D17-79087373BE74}" presName="node" presStyleLbl="node1" presStyleIdx="5" presStyleCnt="6" custScaleX="147434" custScaleY="100303" custRadScaleRad="94458" custRadScaleInc="-15500">
        <dgm:presLayoutVars>
          <dgm:bulletEnabled val="1"/>
        </dgm:presLayoutVars>
      </dgm:prSet>
      <dgm:spPr/>
    </dgm:pt>
    <dgm:pt modelId="{BD979D9E-23B4-2442-91E4-43305991DC77}" type="pres">
      <dgm:prSet presAssocID="{086ACCF2-0A60-934D-8D17-79087373BE74}" presName="spNode" presStyleCnt="0"/>
      <dgm:spPr/>
    </dgm:pt>
    <dgm:pt modelId="{9C6819CD-CFFE-2B4D-8342-FF7254DB19CC}" type="pres">
      <dgm:prSet presAssocID="{1F111CCC-D9A6-4E4B-90B7-A565EB341AE6}" presName="sibTrans" presStyleLbl="sibTrans1D1" presStyleIdx="5" presStyleCnt="6"/>
      <dgm:spPr/>
    </dgm:pt>
  </dgm:ptLst>
  <dgm:cxnLst>
    <dgm:cxn modelId="{7F2E460D-6C06-384F-85AF-926C215D5C9A}" type="presOf" srcId="{FEDEF11C-6D7A-6B4D-8A88-1E6B58A9D684}" destId="{6187A8D1-7758-6548-A620-817ABEAD9664}" srcOrd="0" destOrd="0" presId="urn:microsoft.com/office/officeart/2005/8/layout/cycle6"/>
    <dgm:cxn modelId="{223B8E16-BD81-7C44-AB08-FCEE9811AEBE}" type="presOf" srcId="{38171CA5-E660-2B46-AA7A-5F5B61B508B6}" destId="{49E39164-B2F7-A848-A0C8-8D89B9AD1841}" srcOrd="0" destOrd="0" presId="urn:microsoft.com/office/officeart/2005/8/layout/cycle6"/>
    <dgm:cxn modelId="{5783ED1D-1F28-214A-BCBA-6C86C858C154}" srcId="{D1E06EF1-DFCB-3841-B4CC-760FA71AC886}" destId="{086ACCF2-0A60-934D-8D17-79087373BE74}" srcOrd="5" destOrd="0" parTransId="{965EB5DD-D5D7-5B44-800F-BA181DF21634}" sibTransId="{1F111CCC-D9A6-4E4B-90B7-A565EB341AE6}"/>
    <dgm:cxn modelId="{B2C6F42A-EA0C-484F-AEBC-BD2F6399A237}" type="presOf" srcId="{A8FC1CE2-AD59-534A-BB2B-AD2BA49545A6}" destId="{86006405-B316-5F47-850C-40C45873DD8D}" srcOrd="0" destOrd="0" presId="urn:microsoft.com/office/officeart/2005/8/layout/cycle6"/>
    <dgm:cxn modelId="{8ACF0D2F-C3CD-214A-9894-FF0BE944C3FD}" srcId="{D1E06EF1-DFCB-3841-B4CC-760FA71AC886}" destId="{4E725359-50A4-474D-9112-7578A1A07A98}" srcOrd="4" destOrd="0" parTransId="{7B56BD1B-3191-9F4D-A1BF-F3858FF6E284}" sibTransId="{62234C3A-0A1F-5A41-9D44-F26B36505A0F}"/>
    <dgm:cxn modelId="{DBEFFA38-DB44-AF40-833B-424B3EFFF309}" type="presOf" srcId="{1F111CCC-D9A6-4E4B-90B7-A565EB341AE6}" destId="{9C6819CD-CFFE-2B4D-8342-FF7254DB19CC}" srcOrd="0" destOrd="0" presId="urn:microsoft.com/office/officeart/2005/8/layout/cycle6"/>
    <dgm:cxn modelId="{2F5D773F-4977-5C46-A903-606A6C0AA01E}" type="presOf" srcId="{D8879AC9-5E3B-4341-9B25-C3CDCA6B9C3D}" destId="{401EB6DF-7E01-BD40-AD9E-D0AB7BA0E2E9}" srcOrd="0" destOrd="0" presId="urn:microsoft.com/office/officeart/2005/8/layout/cycle6"/>
    <dgm:cxn modelId="{99A9CE59-3B59-764F-B209-9EE87CC85424}" srcId="{D1E06EF1-DFCB-3841-B4CC-760FA71AC886}" destId="{A8FC1CE2-AD59-534A-BB2B-AD2BA49545A6}" srcOrd="3" destOrd="0" parTransId="{413706F7-5D3B-FC4B-9A75-51A3FBBE5210}" sibTransId="{04CF39BE-25DE-724C-B313-F01ECCC134AF}"/>
    <dgm:cxn modelId="{89BCA26C-E63D-3246-8CB2-72AE87DBBFDC}" srcId="{D1E06EF1-DFCB-3841-B4CC-760FA71AC886}" destId="{1FDEAF54-C21C-D547-BDAB-B3997FCBA390}" srcOrd="2" destOrd="0" parTransId="{97DB7BD8-9729-2745-AAD2-78357079BD1D}" sibTransId="{05166468-FABD-A24F-B382-F6D30CEAF2AA}"/>
    <dgm:cxn modelId="{29CE318A-B5E4-E644-9F53-656CB08F6C69}" type="presOf" srcId="{D1E06EF1-DFCB-3841-B4CC-760FA71AC886}" destId="{45504C9C-69E5-BB4C-92A4-600DED8A53F3}" srcOrd="0" destOrd="0" presId="urn:microsoft.com/office/officeart/2005/8/layout/cycle6"/>
    <dgm:cxn modelId="{80234E9F-EA78-BC4A-9E51-D09803C93172}" type="presOf" srcId="{62234C3A-0A1F-5A41-9D44-F26B36505A0F}" destId="{9B700BFD-43DA-1648-AA61-528FE7755B66}" srcOrd="0" destOrd="0" presId="urn:microsoft.com/office/officeart/2005/8/layout/cycle6"/>
    <dgm:cxn modelId="{8B9EA09F-A202-7F43-822D-856D4F3A25E4}" type="presOf" srcId="{05166468-FABD-A24F-B382-F6D30CEAF2AA}" destId="{EFF79D5A-049E-A244-8E7E-8DA32DDEF28F}" srcOrd="0" destOrd="0" presId="urn:microsoft.com/office/officeart/2005/8/layout/cycle6"/>
    <dgm:cxn modelId="{DDC135A0-C58D-D041-8B87-8E2E25CAB519}" type="presOf" srcId="{4E725359-50A4-474D-9112-7578A1A07A98}" destId="{598CB00A-9F25-354E-882E-671C946ACB89}" srcOrd="0" destOrd="0" presId="urn:microsoft.com/office/officeart/2005/8/layout/cycle6"/>
    <dgm:cxn modelId="{ED5604B4-C1DE-084F-B1E2-868E300EFB2F}" type="presOf" srcId="{1FDEAF54-C21C-D547-BDAB-B3997FCBA390}" destId="{CDF3AFB4-7B8B-FE44-B06C-182BF64A5B3E}" srcOrd="0" destOrd="0" presId="urn:microsoft.com/office/officeart/2005/8/layout/cycle6"/>
    <dgm:cxn modelId="{F6EE26BB-7118-584D-A009-06745D6C12CC}" type="presOf" srcId="{CE7E9A68-C90E-FE4E-ACC1-D42DD2F1BA58}" destId="{69177138-7243-4B4D-A0D4-F65F219B3110}" srcOrd="0" destOrd="0" presId="urn:microsoft.com/office/officeart/2005/8/layout/cycle6"/>
    <dgm:cxn modelId="{C1F21CC9-2870-904B-A85C-367825086517}" srcId="{D1E06EF1-DFCB-3841-B4CC-760FA71AC886}" destId="{FEDEF11C-6D7A-6B4D-8A88-1E6B58A9D684}" srcOrd="1" destOrd="0" parTransId="{C97169E0-4DB2-9C47-B18A-A8EF6B237568}" sibTransId="{CE7E9A68-C90E-FE4E-ACC1-D42DD2F1BA58}"/>
    <dgm:cxn modelId="{0D3827D7-447C-C247-83AF-9B25A4DEAF97}" type="presOf" srcId="{086ACCF2-0A60-934D-8D17-79087373BE74}" destId="{C5429B5A-A64C-1944-A64D-6CB1002ECCF4}" srcOrd="0" destOrd="0" presId="urn:microsoft.com/office/officeart/2005/8/layout/cycle6"/>
    <dgm:cxn modelId="{AEB1CADB-FC11-DE44-95B4-98ABF98A0AD1}" type="presOf" srcId="{04CF39BE-25DE-724C-B313-F01ECCC134AF}" destId="{8DDA56A8-2C2D-7244-B7D7-E2E2DC21E06E}" srcOrd="0" destOrd="0" presId="urn:microsoft.com/office/officeart/2005/8/layout/cycle6"/>
    <dgm:cxn modelId="{C4A659FE-9DED-764A-A976-D79B829D466A}" srcId="{D1E06EF1-DFCB-3841-B4CC-760FA71AC886}" destId="{D8879AC9-5E3B-4341-9B25-C3CDCA6B9C3D}" srcOrd="0" destOrd="0" parTransId="{6226E26A-79F3-FD46-ADEA-003653AE85D3}" sibTransId="{38171CA5-E660-2B46-AA7A-5F5B61B508B6}"/>
    <dgm:cxn modelId="{A23EAD73-D8E9-E340-A356-1B191228378D}" type="presParOf" srcId="{45504C9C-69E5-BB4C-92A4-600DED8A53F3}" destId="{401EB6DF-7E01-BD40-AD9E-D0AB7BA0E2E9}" srcOrd="0" destOrd="0" presId="urn:microsoft.com/office/officeart/2005/8/layout/cycle6"/>
    <dgm:cxn modelId="{A506F69C-7C7F-3645-BF15-787EFF82660A}" type="presParOf" srcId="{45504C9C-69E5-BB4C-92A4-600DED8A53F3}" destId="{BADFF4E8-AF87-3642-B4B2-8AE20EAD92F8}" srcOrd="1" destOrd="0" presId="urn:microsoft.com/office/officeart/2005/8/layout/cycle6"/>
    <dgm:cxn modelId="{726926DF-945F-0443-99A8-6C0831FD3478}" type="presParOf" srcId="{45504C9C-69E5-BB4C-92A4-600DED8A53F3}" destId="{49E39164-B2F7-A848-A0C8-8D89B9AD1841}" srcOrd="2" destOrd="0" presId="urn:microsoft.com/office/officeart/2005/8/layout/cycle6"/>
    <dgm:cxn modelId="{90BA6E8D-558A-BA44-AE41-D50A3ECBF85D}" type="presParOf" srcId="{45504C9C-69E5-BB4C-92A4-600DED8A53F3}" destId="{6187A8D1-7758-6548-A620-817ABEAD9664}" srcOrd="3" destOrd="0" presId="urn:microsoft.com/office/officeart/2005/8/layout/cycle6"/>
    <dgm:cxn modelId="{D2379A40-32C4-C143-81A2-C0446C67D386}" type="presParOf" srcId="{45504C9C-69E5-BB4C-92A4-600DED8A53F3}" destId="{F0DB4C8E-D851-4E40-A332-5CD012C93AC0}" srcOrd="4" destOrd="0" presId="urn:microsoft.com/office/officeart/2005/8/layout/cycle6"/>
    <dgm:cxn modelId="{0C2CD1A7-A725-B44B-872C-239FA6B8EB37}" type="presParOf" srcId="{45504C9C-69E5-BB4C-92A4-600DED8A53F3}" destId="{69177138-7243-4B4D-A0D4-F65F219B3110}" srcOrd="5" destOrd="0" presId="urn:microsoft.com/office/officeart/2005/8/layout/cycle6"/>
    <dgm:cxn modelId="{5122197D-EA39-C04E-A3CA-7BEDD9853F6A}" type="presParOf" srcId="{45504C9C-69E5-BB4C-92A4-600DED8A53F3}" destId="{CDF3AFB4-7B8B-FE44-B06C-182BF64A5B3E}" srcOrd="6" destOrd="0" presId="urn:microsoft.com/office/officeart/2005/8/layout/cycle6"/>
    <dgm:cxn modelId="{37130886-B7F3-434C-AD7C-3E5D6FC63B08}" type="presParOf" srcId="{45504C9C-69E5-BB4C-92A4-600DED8A53F3}" destId="{EE3DE0D7-E222-6149-BEA2-AA953DE9C889}" srcOrd="7" destOrd="0" presId="urn:microsoft.com/office/officeart/2005/8/layout/cycle6"/>
    <dgm:cxn modelId="{FABE5A14-9938-E84E-B71E-42DD56A7C20C}" type="presParOf" srcId="{45504C9C-69E5-BB4C-92A4-600DED8A53F3}" destId="{EFF79D5A-049E-A244-8E7E-8DA32DDEF28F}" srcOrd="8" destOrd="0" presId="urn:microsoft.com/office/officeart/2005/8/layout/cycle6"/>
    <dgm:cxn modelId="{FF4B3B49-6FDF-5440-8C70-5A3F47D75137}" type="presParOf" srcId="{45504C9C-69E5-BB4C-92A4-600DED8A53F3}" destId="{86006405-B316-5F47-850C-40C45873DD8D}" srcOrd="9" destOrd="0" presId="urn:microsoft.com/office/officeart/2005/8/layout/cycle6"/>
    <dgm:cxn modelId="{18ECE1CE-261C-D640-AE52-03AE0C732E8F}" type="presParOf" srcId="{45504C9C-69E5-BB4C-92A4-600DED8A53F3}" destId="{235DD3A2-A49E-B348-8DCD-1EC8C65446DA}" srcOrd="10" destOrd="0" presId="urn:microsoft.com/office/officeart/2005/8/layout/cycle6"/>
    <dgm:cxn modelId="{80398CB5-CC55-244F-B4AE-059388F64188}" type="presParOf" srcId="{45504C9C-69E5-BB4C-92A4-600DED8A53F3}" destId="{8DDA56A8-2C2D-7244-B7D7-E2E2DC21E06E}" srcOrd="11" destOrd="0" presId="urn:microsoft.com/office/officeart/2005/8/layout/cycle6"/>
    <dgm:cxn modelId="{706C628D-943B-E54A-AC39-F4727D62BDE7}" type="presParOf" srcId="{45504C9C-69E5-BB4C-92A4-600DED8A53F3}" destId="{598CB00A-9F25-354E-882E-671C946ACB89}" srcOrd="12" destOrd="0" presId="urn:microsoft.com/office/officeart/2005/8/layout/cycle6"/>
    <dgm:cxn modelId="{DF8CE86A-6650-7A49-9239-0479C3E9CAE2}" type="presParOf" srcId="{45504C9C-69E5-BB4C-92A4-600DED8A53F3}" destId="{BE54F73A-4514-E440-B4E4-8ACFBC4407C7}" srcOrd="13" destOrd="0" presId="urn:microsoft.com/office/officeart/2005/8/layout/cycle6"/>
    <dgm:cxn modelId="{BAD786FD-0E5F-8449-81DF-D1520268435A}" type="presParOf" srcId="{45504C9C-69E5-BB4C-92A4-600DED8A53F3}" destId="{9B700BFD-43DA-1648-AA61-528FE7755B66}" srcOrd="14" destOrd="0" presId="urn:microsoft.com/office/officeart/2005/8/layout/cycle6"/>
    <dgm:cxn modelId="{33DE4480-5B73-D241-90FC-C2D18CDB2FD1}" type="presParOf" srcId="{45504C9C-69E5-BB4C-92A4-600DED8A53F3}" destId="{C5429B5A-A64C-1944-A64D-6CB1002ECCF4}" srcOrd="15" destOrd="0" presId="urn:microsoft.com/office/officeart/2005/8/layout/cycle6"/>
    <dgm:cxn modelId="{8F0B3806-2DB3-6C46-989F-5851319D07D0}" type="presParOf" srcId="{45504C9C-69E5-BB4C-92A4-600DED8A53F3}" destId="{BD979D9E-23B4-2442-91E4-43305991DC77}" srcOrd="16" destOrd="0" presId="urn:microsoft.com/office/officeart/2005/8/layout/cycle6"/>
    <dgm:cxn modelId="{C897BFE4-0E91-5548-8A3C-C8F0F320C38E}" type="presParOf" srcId="{45504C9C-69E5-BB4C-92A4-600DED8A53F3}" destId="{9C6819CD-CFFE-2B4D-8342-FF7254DB19CC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6AD98-1DC8-4FCB-843F-EBDA0CFA6459}">
      <dsp:nvSpPr>
        <dsp:cNvPr id="0" name=""/>
        <dsp:cNvSpPr/>
      </dsp:nvSpPr>
      <dsp:spPr>
        <a:xfrm>
          <a:off x="959850" y="751833"/>
          <a:ext cx="1454962" cy="14549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30B62A-4815-4792-9BCC-44170F852882}">
      <dsp:nvSpPr>
        <dsp:cNvPr id="0" name=""/>
        <dsp:cNvSpPr/>
      </dsp:nvSpPr>
      <dsp:spPr>
        <a:xfrm>
          <a:off x="70706" y="2660379"/>
          <a:ext cx="3233249" cy="111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Survey various fields of health informatics</a:t>
          </a:r>
        </a:p>
      </dsp:txBody>
      <dsp:txXfrm>
        <a:off x="70706" y="2660379"/>
        <a:ext cx="3233249" cy="1113750"/>
      </dsp:txXfrm>
    </dsp:sp>
    <dsp:sp modelId="{E1DAC311-52D3-4A31-AD09-7E989EC66CBC}">
      <dsp:nvSpPr>
        <dsp:cNvPr id="0" name=""/>
        <dsp:cNvSpPr/>
      </dsp:nvSpPr>
      <dsp:spPr>
        <a:xfrm>
          <a:off x="4758918" y="751833"/>
          <a:ext cx="1454962" cy="14549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6827E-F512-4CED-88BE-DDC7F4B8DBA9}">
      <dsp:nvSpPr>
        <dsp:cNvPr id="0" name=""/>
        <dsp:cNvSpPr/>
      </dsp:nvSpPr>
      <dsp:spPr>
        <a:xfrm>
          <a:off x="3869775" y="2660379"/>
          <a:ext cx="3233249" cy="111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Develop a vocabulary of health informatics</a:t>
          </a:r>
        </a:p>
      </dsp:txBody>
      <dsp:txXfrm>
        <a:off x="3869775" y="2660379"/>
        <a:ext cx="3233249" cy="1113750"/>
      </dsp:txXfrm>
    </dsp:sp>
    <dsp:sp modelId="{A7753FB1-9088-4C4F-9604-57EA31C22003}">
      <dsp:nvSpPr>
        <dsp:cNvPr id="0" name=""/>
        <dsp:cNvSpPr/>
      </dsp:nvSpPr>
      <dsp:spPr>
        <a:xfrm>
          <a:off x="8557987" y="751833"/>
          <a:ext cx="1454962" cy="14549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C317E-9E20-45E0-96C1-70FEA2DF5299}">
      <dsp:nvSpPr>
        <dsp:cNvPr id="0" name=""/>
        <dsp:cNvSpPr/>
      </dsp:nvSpPr>
      <dsp:spPr>
        <a:xfrm>
          <a:off x="7668843" y="2660379"/>
          <a:ext cx="3233249" cy="1113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Highlight conceptual themes and intersections </a:t>
          </a:r>
        </a:p>
      </dsp:txBody>
      <dsp:txXfrm>
        <a:off x="7668843" y="2660379"/>
        <a:ext cx="3233249" cy="111375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D5F50-B4B0-4249-BA28-046C816424DB}">
      <dsp:nvSpPr>
        <dsp:cNvPr id="0" name=""/>
        <dsp:cNvSpPr/>
      </dsp:nvSpPr>
      <dsp:spPr>
        <a:xfrm>
          <a:off x="1884559" y="1568888"/>
          <a:ext cx="1176694" cy="117669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7B6CD96-B5A0-3B40-A177-64FCB394065D}">
      <dsp:nvSpPr>
        <dsp:cNvPr id="0" name=""/>
        <dsp:cNvSpPr/>
      </dsp:nvSpPr>
      <dsp:spPr>
        <a:xfrm>
          <a:off x="1790424" y="610723"/>
          <a:ext cx="1364965" cy="79006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Absence of Disease</a:t>
          </a:r>
        </a:p>
      </dsp:txBody>
      <dsp:txXfrm>
        <a:off x="1790424" y="610723"/>
        <a:ext cx="1364965" cy="790065"/>
      </dsp:txXfrm>
    </dsp:sp>
    <dsp:sp modelId="{02E5102E-E03A-444B-987F-28D027D636F6}">
      <dsp:nvSpPr>
        <dsp:cNvPr id="0" name=""/>
        <dsp:cNvSpPr/>
      </dsp:nvSpPr>
      <dsp:spPr>
        <a:xfrm>
          <a:off x="2332174" y="1893992"/>
          <a:ext cx="1176694" cy="1176694"/>
        </a:xfrm>
        <a:prstGeom prst="ellipse">
          <a:avLst/>
        </a:prstGeom>
        <a:solidFill>
          <a:schemeClr val="accent3">
            <a:alpha val="50000"/>
            <a:hueOff val="1514783"/>
            <a:satOff val="9135"/>
            <a:lumOff val="-5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31EBF5F-16C6-B84A-AD27-1CE0832EBDD5}">
      <dsp:nvSpPr>
        <dsp:cNvPr id="0" name=""/>
        <dsp:cNvSpPr/>
      </dsp:nvSpPr>
      <dsp:spPr>
        <a:xfrm>
          <a:off x="3602532" y="1652938"/>
          <a:ext cx="1223761" cy="85730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Well-being</a:t>
          </a:r>
        </a:p>
      </dsp:txBody>
      <dsp:txXfrm>
        <a:off x="3602532" y="1652938"/>
        <a:ext cx="1223761" cy="857305"/>
      </dsp:txXfrm>
    </dsp:sp>
    <dsp:sp modelId="{A18F2F97-6722-C04A-A22A-39080C8AFFB1}">
      <dsp:nvSpPr>
        <dsp:cNvPr id="0" name=""/>
        <dsp:cNvSpPr/>
      </dsp:nvSpPr>
      <dsp:spPr>
        <a:xfrm>
          <a:off x="2161318" y="2420478"/>
          <a:ext cx="1176694" cy="1176694"/>
        </a:xfrm>
        <a:prstGeom prst="ellipse">
          <a:avLst/>
        </a:prstGeom>
        <a:solidFill>
          <a:schemeClr val="accent3">
            <a:alpha val="50000"/>
            <a:hueOff val="3029566"/>
            <a:satOff val="18270"/>
            <a:lumOff val="-11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9E8FE42-96EE-1C4E-A3A7-67AAE539884D}">
      <dsp:nvSpPr>
        <dsp:cNvPr id="0" name=""/>
        <dsp:cNvSpPr/>
      </dsp:nvSpPr>
      <dsp:spPr>
        <a:xfrm>
          <a:off x="3414261" y="3115400"/>
          <a:ext cx="1223761" cy="85730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Life-expectancy</a:t>
          </a:r>
        </a:p>
      </dsp:txBody>
      <dsp:txXfrm>
        <a:off x="3414261" y="3115400"/>
        <a:ext cx="1223761" cy="857305"/>
      </dsp:txXfrm>
    </dsp:sp>
    <dsp:sp modelId="{B9DA5522-FB2C-E64B-AD13-F519320ECE3C}">
      <dsp:nvSpPr>
        <dsp:cNvPr id="0" name=""/>
        <dsp:cNvSpPr/>
      </dsp:nvSpPr>
      <dsp:spPr>
        <a:xfrm>
          <a:off x="1607801" y="2420478"/>
          <a:ext cx="1176694" cy="1176694"/>
        </a:xfrm>
        <a:prstGeom prst="ellipse">
          <a:avLst/>
        </a:prstGeom>
        <a:solidFill>
          <a:schemeClr val="accent3">
            <a:alpha val="50000"/>
            <a:hueOff val="4544350"/>
            <a:satOff val="27405"/>
            <a:lumOff val="-166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B13E56D-815A-AC4C-A661-383B58E6758E}">
      <dsp:nvSpPr>
        <dsp:cNvPr id="0" name=""/>
        <dsp:cNvSpPr/>
      </dsp:nvSpPr>
      <dsp:spPr>
        <a:xfrm>
          <a:off x="307789" y="3115400"/>
          <a:ext cx="1223761" cy="85730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Quality of Life</a:t>
          </a:r>
        </a:p>
      </dsp:txBody>
      <dsp:txXfrm>
        <a:off x="307789" y="3115400"/>
        <a:ext cx="1223761" cy="857305"/>
      </dsp:txXfrm>
    </dsp:sp>
    <dsp:sp modelId="{3205E607-55A6-6541-829F-0ECEDEAD8926}">
      <dsp:nvSpPr>
        <dsp:cNvPr id="0" name=""/>
        <dsp:cNvSpPr/>
      </dsp:nvSpPr>
      <dsp:spPr>
        <a:xfrm>
          <a:off x="1436945" y="1893992"/>
          <a:ext cx="1176694" cy="1176694"/>
        </a:xfrm>
        <a:prstGeom prst="ellipse">
          <a:avLst/>
        </a:prstGeom>
        <a:solidFill>
          <a:schemeClr val="accent3">
            <a:alpha val="50000"/>
            <a:hueOff val="6059133"/>
            <a:satOff val="36540"/>
            <a:lumOff val="-22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0A72FB0-3290-5F40-B03A-E1C7A4E53738}">
      <dsp:nvSpPr>
        <dsp:cNvPr id="0" name=""/>
        <dsp:cNvSpPr/>
      </dsp:nvSpPr>
      <dsp:spPr>
        <a:xfrm>
          <a:off x="-119518" y="1652938"/>
          <a:ext cx="1701836" cy="85730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Interaction with Environment</a:t>
          </a:r>
        </a:p>
      </dsp:txBody>
      <dsp:txXfrm>
        <a:off x="-119518" y="1652938"/>
        <a:ext cx="1701836" cy="8573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270B5-CB07-564A-A834-A6272948B795}">
      <dsp:nvSpPr>
        <dsp:cNvPr id="0" name=""/>
        <dsp:cNvSpPr/>
      </dsp:nvSpPr>
      <dsp:spPr>
        <a:xfrm>
          <a:off x="0" y="0"/>
          <a:ext cx="2650978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Computer Science</a:t>
          </a:r>
        </a:p>
      </dsp:txBody>
      <dsp:txXfrm>
        <a:off x="19191" y="19191"/>
        <a:ext cx="2612596" cy="354738"/>
      </dsp:txXfrm>
    </dsp:sp>
    <dsp:sp modelId="{FF1F0C22-3D9F-924A-A340-C8AEC3562D4E}">
      <dsp:nvSpPr>
        <dsp:cNvPr id="0" name=""/>
        <dsp:cNvSpPr/>
      </dsp:nvSpPr>
      <dsp:spPr>
        <a:xfrm>
          <a:off x="0" y="505652"/>
          <a:ext cx="2650978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Decision Science</a:t>
          </a:r>
        </a:p>
      </dsp:txBody>
      <dsp:txXfrm>
        <a:off x="19191" y="524843"/>
        <a:ext cx="2612596" cy="354738"/>
      </dsp:txXfrm>
    </dsp:sp>
    <dsp:sp modelId="{160CCDBE-D1CC-1842-95F9-2B5B41023CF6}">
      <dsp:nvSpPr>
        <dsp:cNvPr id="0" name=""/>
        <dsp:cNvSpPr/>
      </dsp:nvSpPr>
      <dsp:spPr>
        <a:xfrm>
          <a:off x="0" y="948643"/>
          <a:ext cx="2650978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Information Science</a:t>
          </a:r>
        </a:p>
      </dsp:txBody>
      <dsp:txXfrm>
        <a:off x="19191" y="967834"/>
        <a:ext cx="2612596" cy="354738"/>
      </dsp:txXfrm>
    </dsp:sp>
    <dsp:sp modelId="{9BF91D3D-504A-2642-B59C-EE241AF5A6D1}">
      <dsp:nvSpPr>
        <dsp:cNvPr id="0" name=""/>
        <dsp:cNvSpPr/>
      </dsp:nvSpPr>
      <dsp:spPr>
        <a:xfrm>
          <a:off x="0" y="1402243"/>
          <a:ext cx="2650978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Statistics</a:t>
          </a:r>
        </a:p>
      </dsp:txBody>
      <dsp:txXfrm>
        <a:off x="19191" y="1421434"/>
        <a:ext cx="2612596" cy="354738"/>
      </dsp:txXfrm>
    </dsp:sp>
    <dsp:sp modelId="{A3F7AE21-0B81-9244-B34F-9C5A00A04215}">
      <dsp:nvSpPr>
        <dsp:cNvPr id="0" name=""/>
        <dsp:cNvSpPr/>
      </dsp:nvSpPr>
      <dsp:spPr>
        <a:xfrm>
          <a:off x="0" y="1855843"/>
          <a:ext cx="2650978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Cognitive Fields</a:t>
          </a:r>
        </a:p>
      </dsp:txBody>
      <dsp:txXfrm>
        <a:off x="19191" y="1875034"/>
        <a:ext cx="2612596" cy="354738"/>
      </dsp:txXfrm>
    </dsp:sp>
    <dsp:sp modelId="{AC04C786-13EC-9947-8D35-F713CBD5BA0E}">
      <dsp:nvSpPr>
        <dsp:cNvPr id="0" name=""/>
        <dsp:cNvSpPr/>
      </dsp:nvSpPr>
      <dsp:spPr>
        <a:xfrm>
          <a:off x="0" y="2309443"/>
          <a:ext cx="2650978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Psychology/Human Factors</a:t>
          </a:r>
        </a:p>
      </dsp:txBody>
      <dsp:txXfrm>
        <a:off x="19191" y="2328634"/>
        <a:ext cx="2612596" cy="354738"/>
      </dsp:txXfrm>
    </dsp:sp>
    <dsp:sp modelId="{CF20A482-C896-E44E-966A-1907AC1355C2}">
      <dsp:nvSpPr>
        <dsp:cNvPr id="0" name=""/>
        <dsp:cNvSpPr/>
      </dsp:nvSpPr>
      <dsp:spPr>
        <a:xfrm>
          <a:off x="0" y="2804488"/>
          <a:ext cx="2650978" cy="393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Management Science</a:t>
          </a:r>
        </a:p>
      </dsp:txBody>
      <dsp:txXfrm>
        <a:off x="19191" y="2823679"/>
        <a:ext cx="2612596" cy="35473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92FD6C-D612-8647-933F-A65999AFECDE}">
      <dsp:nvSpPr>
        <dsp:cNvPr id="0" name=""/>
        <dsp:cNvSpPr/>
      </dsp:nvSpPr>
      <dsp:spPr>
        <a:xfrm>
          <a:off x="0" y="458"/>
          <a:ext cx="4241802" cy="7074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Informatics Methods, Techniques, and Theories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34534" y="34992"/>
        <a:ext cx="4172734" cy="63835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AA388-5F7F-FC47-9FCE-10A98755454D}">
      <dsp:nvSpPr>
        <dsp:cNvPr id="0" name=""/>
        <dsp:cNvSpPr/>
      </dsp:nvSpPr>
      <dsp:spPr>
        <a:xfrm>
          <a:off x="0" y="2227"/>
          <a:ext cx="3368428" cy="580320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Clinical or Health Domain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8329" y="30556"/>
        <a:ext cx="3311770" cy="5236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F6C51B-62B7-1E44-B296-68B6F7E35E85}">
      <dsp:nvSpPr>
        <dsp:cNvPr id="0" name=""/>
        <dsp:cNvSpPr/>
      </dsp:nvSpPr>
      <dsp:spPr>
        <a:xfrm>
          <a:off x="0" y="5151"/>
          <a:ext cx="6804660" cy="599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Medical- </a:t>
          </a:r>
          <a:endParaRPr lang="en-US" sz="24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243" y="34394"/>
        <a:ext cx="6746174" cy="540554"/>
      </dsp:txXfrm>
    </dsp:sp>
    <dsp:sp modelId="{840091A4-A7F1-354E-A343-3063E20F37A9}">
      <dsp:nvSpPr>
        <dsp:cNvPr id="0" name=""/>
        <dsp:cNvSpPr/>
      </dsp:nvSpPr>
      <dsp:spPr>
        <a:xfrm>
          <a:off x="0" y="707781"/>
          <a:ext cx="6804660" cy="5990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Health- , Healthcare-</a:t>
          </a:r>
          <a:endParaRPr lang="en-US" sz="24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243" y="737024"/>
        <a:ext cx="6746174" cy="540554"/>
      </dsp:txXfrm>
    </dsp:sp>
    <dsp:sp modelId="{0714AD8E-FD44-1B44-A7D5-F3D8DBB8F482}">
      <dsp:nvSpPr>
        <dsp:cNvPr id="0" name=""/>
        <dsp:cNvSpPr/>
      </dsp:nvSpPr>
      <dsp:spPr>
        <a:xfrm>
          <a:off x="0" y="1398981"/>
          <a:ext cx="6804660" cy="5990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Biomedical-</a:t>
          </a:r>
          <a:endParaRPr lang="en-US" sz="24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243" y="1428224"/>
        <a:ext cx="6746174" cy="540554"/>
      </dsp:txXfrm>
    </dsp:sp>
    <dsp:sp modelId="{150A225C-EC87-AB47-B081-4141F3363436}">
      <dsp:nvSpPr>
        <dsp:cNvPr id="0" name=""/>
        <dsp:cNvSpPr/>
      </dsp:nvSpPr>
      <dsp:spPr>
        <a:xfrm>
          <a:off x="0" y="2090181"/>
          <a:ext cx="6804660" cy="5990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Bio-</a:t>
          </a:r>
          <a:endParaRPr lang="en-US" sz="24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243" y="2119424"/>
        <a:ext cx="6746174" cy="540554"/>
      </dsp:txXfrm>
    </dsp:sp>
    <dsp:sp modelId="{4B3A135C-6624-0340-85DB-96B8E4190C25}">
      <dsp:nvSpPr>
        <dsp:cNvPr id="0" name=""/>
        <dsp:cNvSpPr/>
      </dsp:nvSpPr>
      <dsp:spPr>
        <a:xfrm>
          <a:off x="0" y="2781381"/>
          <a:ext cx="6804660" cy="5990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Clinical-</a:t>
          </a:r>
          <a:endParaRPr lang="en-US" sz="24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243" y="2810624"/>
        <a:ext cx="6746174" cy="540554"/>
      </dsp:txXfrm>
    </dsp:sp>
    <dsp:sp modelId="{83E742DA-0487-3B41-BD9E-0A9EB7056B00}">
      <dsp:nvSpPr>
        <dsp:cNvPr id="0" name=""/>
        <dsp:cNvSpPr/>
      </dsp:nvSpPr>
      <dsp:spPr>
        <a:xfrm>
          <a:off x="0" y="3380421"/>
          <a:ext cx="6804660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048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Pediatric, dental, veterinary, nursing</a:t>
          </a:r>
          <a:endParaRPr lang="en-US" sz="2400" kern="1200" dirty="0">
            <a:solidFill>
              <a:schemeClr val="bg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0" y="3380421"/>
        <a:ext cx="6804660" cy="529920"/>
      </dsp:txXfrm>
    </dsp:sp>
    <dsp:sp modelId="{A9922991-184E-0D41-B9C1-15358EFD6D16}">
      <dsp:nvSpPr>
        <dsp:cNvPr id="0" name=""/>
        <dsp:cNvSpPr/>
      </dsp:nvSpPr>
      <dsp:spPr>
        <a:xfrm>
          <a:off x="0" y="3910341"/>
          <a:ext cx="6804660" cy="599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Translational-</a:t>
          </a:r>
          <a:endParaRPr lang="en-US" sz="2400" kern="120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9243" y="3939584"/>
        <a:ext cx="6746174" cy="54055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53FB1-9088-4C4F-9604-57EA31C22003}">
      <dsp:nvSpPr>
        <dsp:cNvPr id="0" name=""/>
        <dsp:cNvSpPr/>
      </dsp:nvSpPr>
      <dsp:spPr>
        <a:xfrm>
          <a:off x="1598400" y="695887"/>
          <a:ext cx="1944000" cy="1944000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C317E-9E20-45E0-96C1-70FEA2DF5299}">
      <dsp:nvSpPr>
        <dsp:cNvPr id="0" name=""/>
        <dsp:cNvSpPr/>
      </dsp:nvSpPr>
      <dsp:spPr>
        <a:xfrm>
          <a:off x="410400" y="311007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Reducing Human/Medical Errors</a:t>
          </a:r>
        </a:p>
      </dsp:txBody>
      <dsp:txXfrm>
        <a:off x="410400" y="3110075"/>
        <a:ext cx="4320000" cy="720000"/>
      </dsp:txXfrm>
    </dsp:sp>
    <dsp:sp modelId="{F1F17486-45FB-45C9-B9E1-CD3391CFFD0E}">
      <dsp:nvSpPr>
        <dsp:cNvPr id="0" name=""/>
        <dsp:cNvSpPr/>
      </dsp:nvSpPr>
      <dsp:spPr>
        <a:xfrm>
          <a:off x="7052400" y="695887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9AD91-FD76-44A9-BC31-D252341ED8AA}">
      <dsp:nvSpPr>
        <dsp:cNvPr id="0" name=""/>
        <dsp:cNvSpPr/>
      </dsp:nvSpPr>
      <dsp:spPr>
        <a:xfrm>
          <a:off x="5486400" y="3110075"/>
          <a:ext cx="5076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Optimizing Healthcare</a:t>
          </a:r>
        </a:p>
      </dsp:txBody>
      <dsp:txXfrm>
        <a:off x="5486400" y="3110075"/>
        <a:ext cx="5076000" cy="72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1CBAC9-C72B-ED42-AC13-B882173550A5}">
      <dsp:nvSpPr>
        <dsp:cNvPr id="0" name=""/>
        <dsp:cNvSpPr/>
      </dsp:nvSpPr>
      <dsp:spPr>
        <a:xfrm>
          <a:off x="3214" y="607191"/>
          <a:ext cx="2550318" cy="1530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Standardization</a:t>
          </a:r>
        </a:p>
      </dsp:txBody>
      <dsp:txXfrm>
        <a:off x="3214" y="607191"/>
        <a:ext cx="2550318" cy="1530191"/>
      </dsp:txXfrm>
    </dsp:sp>
    <dsp:sp modelId="{B54312E9-BCFE-8044-AE9F-16BCB44CF76A}">
      <dsp:nvSpPr>
        <dsp:cNvPr id="0" name=""/>
        <dsp:cNvSpPr/>
      </dsp:nvSpPr>
      <dsp:spPr>
        <a:xfrm>
          <a:off x="2808565" y="607191"/>
          <a:ext cx="2550318" cy="15301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Hierarchies</a:t>
          </a:r>
        </a:p>
      </dsp:txBody>
      <dsp:txXfrm>
        <a:off x="2808565" y="607191"/>
        <a:ext cx="2550318" cy="1530191"/>
      </dsp:txXfrm>
    </dsp:sp>
    <dsp:sp modelId="{A6308243-4B92-AB40-82AF-B8D8ED219EF9}">
      <dsp:nvSpPr>
        <dsp:cNvPr id="0" name=""/>
        <dsp:cNvSpPr/>
      </dsp:nvSpPr>
      <dsp:spPr>
        <a:xfrm>
          <a:off x="5613915" y="607191"/>
          <a:ext cx="2550318" cy="15301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 Oriented Approaches</a:t>
          </a:r>
        </a:p>
      </dsp:txBody>
      <dsp:txXfrm>
        <a:off x="5613915" y="607191"/>
        <a:ext cx="2550318" cy="1530191"/>
      </dsp:txXfrm>
    </dsp:sp>
    <dsp:sp modelId="{A3929D59-9BD8-2045-9B03-02AB8068E6C9}">
      <dsp:nvSpPr>
        <dsp:cNvPr id="0" name=""/>
        <dsp:cNvSpPr/>
      </dsp:nvSpPr>
      <dsp:spPr>
        <a:xfrm>
          <a:off x="8419266" y="607191"/>
          <a:ext cx="2550318" cy="153019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Probabilistic/Fuzzy Thinking</a:t>
          </a:r>
        </a:p>
      </dsp:txBody>
      <dsp:txXfrm>
        <a:off x="8419266" y="607191"/>
        <a:ext cx="2550318" cy="1530191"/>
      </dsp:txXfrm>
    </dsp:sp>
    <dsp:sp modelId="{48F78EE8-6644-554E-BBBA-B2492EAC3AD2}">
      <dsp:nvSpPr>
        <dsp:cNvPr id="0" name=""/>
        <dsp:cNvSpPr/>
      </dsp:nvSpPr>
      <dsp:spPr>
        <a:xfrm>
          <a:off x="1405890" y="2392414"/>
          <a:ext cx="2550318" cy="153019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Integration/Synthesis</a:t>
          </a:r>
        </a:p>
      </dsp:txBody>
      <dsp:txXfrm>
        <a:off x="1405890" y="2392414"/>
        <a:ext cx="2550318" cy="1530191"/>
      </dsp:txXfrm>
    </dsp:sp>
    <dsp:sp modelId="{6E7E54A2-C140-F846-A486-43E53FA2FC74}">
      <dsp:nvSpPr>
        <dsp:cNvPr id="0" name=""/>
        <dsp:cNvSpPr/>
      </dsp:nvSpPr>
      <dsp:spPr>
        <a:xfrm>
          <a:off x="4211240" y="2392414"/>
          <a:ext cx="2550318" cy="153019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Interaction/Networks</a:t>
          </a:r>
        </a:p>
      </dsp:txBody>
      <dsp:txXfrm>
        <a:off x="4211240" y="2392414"/>
        <a:ext cx="2550318" cy="1530191"/>
      </dsp:txXfrm>
    </dsp:sp>
    <dsp:sp modelId="{BCFBB7BD-B458-F449-A1F1-F3764E438838}">
      <dsp:nvSpPr>
        <dsp:cNvPr id="0" name=""/>
        <dsp:cNvSpPr/>
      </dsp:nvSpPr>
      <dsp:spPr>
        <a:xfrm>
          <a:off x="7016591" y="2392414"/>
          <a:ext cx="2550318" cy="15301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Interfaces</a:t>
          </a:r>
        </a:p>
      </dsp:txBody>
      <dsp:txXfrm>
        <a:off x="7016591" y="2392414"/>
        <a:ext cx="2550318" cy="153019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20A34-D8FA-4941-B3A9-1AA6BA62D5D5}">
      <dsp:nvSpPr>
        <dsp:cNvPr id="0" name=""/>
        <dsp:cNvSpPr/>
      </dsp:nvSpPr>
      <dsp:spPr>
        <a:xfrm>
          <a:off x="1011663" y="566423"/>
          <a:ext cx="3697012" cy="1283923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373A4-2D6C-ED4F-AFDF-E8C43B97B3FF}">
      <dsp:nvSpPr>
        <dsp:cNvPr id="0" name=""/>
        <dsp:cNvSpPr/>
      </dsp:nvSpPr>
      <dsp:spPr>
        <a:xfrm>
          <a:off x="2507663" y="3710317"/>
          <a:ext cx="716475" cy="458544"/>
        </a:xfrm>
        <a:prstGeom prst="down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EABB2-A8BB-7448-A9BC-6C954C656E93}">
      <dsp:nvSpPr>
        <dsp:cNvPr id="0" name=""/>
        <dsp:cNvSpPr/>
      </dsp:nvSpPr>
      <dsp:spPr>
        <a:xfrm>
          <a:off x="1146360" y="4077153"/>
          <a:ext cx="3439081" cy="859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</a:t>
          </a:r>
        </a:p>
      </dsp:txBody>
      <dsp:txXfrm>
        <a:off x="1146360" y="4077153"/>
        <a:ext cx="3439081" cy="859770"/>
      </dsp:txXfrm>
    </dsp:sp>
    <dsp:sp modelId="{A0791A95-6B00-E341-99D5-9EF36E67FABB}">
      <dsp:nvSpPr>
        <dsp:cNvPr id="0" name=""/>
        <dsp:cNvSpPr/>
      </dsp:nvSpPr>
      <dsp:spPr>
        <a:xfrm>
          <a:off x="2355771" y="1949507"/>
          <a:ext cx="1289655" cy="128965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Lab 3</a:t>
          </a:r>
        </a:p>
      </dsp:txBody>
      <dsp:txXfrm>
        <a:off x="2544637" y="2138373"/>
        <a:ext cx="911923" cy="911923"/>
      </dsp:txXfrm>
    </dsp:sp>
    <dsp:sp modelId="{ABA2F086-F824-0F43-8BD1-74CA6F6BE2F1}">
      <dsp:nvSpPr>
        <dsp:cNvPr id="0" name=""/>
        <dsp:cNvSpPr/>
      </dsp:nvSpPr>
      <dsp:spPr>
        <a:xfrm>
          <a:off x="1351947" y="909784"/>
          <a:ext cx="1289655" cy="128965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 2</a:t>
          </a:r>
        </a:p>
      </dsp:txBody>
      <dsp:txXfrm>
        <a:off x="1540813" y="1098650"/>
        <a:ext cx="911923" cy="911923"/>
      </dsp:txXfrm>
    </dsp:sp>
    <dsp:sp modelId="{2EE0898C-5FA7-FD44-B4BB-2061060DFDA5}">
      <dsp:nvSpPr>
        <dsp:cNvPr id="0" name=""/>
        <dsp:cNvSpPr/>
      </dsp:nvSpPr>
      <dsp:spPr>
        <a:xfrm>
          <a:off x="2751265" y="670169"/>
          <a:ext cx="1289655" cy="128965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 1</a:t>
          </a:r>
        </a:p>
      </dsp:txBody>
      <dsp:txXfrm>
        <a:off x="2940131" y="859035"/>
        <a:ext cx="911923" cy="911923"/>
      </dsp:txXfrm>
    </dsp:sp>
    <dsp:sp modelId="{44B44DEF-188E-C545-9BBC-8D2AA7F93A55}">
      <dsp:nvSpPr>
        <dsp:cNvPr id="0" name=""/>
        <dsp:cNvSpPr/>
      </dsp:nvSpPr>
      <dsp:spPr>
        <a:xfrm>
          <a:off x="836017" y="407001"/>
          <a:ext cx="4012262" cy="3209809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7DC02F-B662-B149-BF1C-F11443D73232}">
      <dsp:nvSpPr>
        <dsp:cNvPr id="0" name=""/>
        <dsp:cNvSpPr/>
      </dsp:nvSpPr>
      <dsp:spPr>
        <a:xfrm>
          <a:off x="0" y="0"/>
          <a:ext cx="5026651" cy="5200650"/>
        </a:xfrm>
        <a:prstGeom prst="triangl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F40ED-A437-4142-887A-6517DE22B56A}">
      <dsp:nvSpPr>
        <dsp:cNvPr id="0" name=""/>
        <dsp:cNvSpPr/>
      </dsp:nvSpPr>
      <dsp:spPr>
        <a:xfrm>
          <a:off x="2513325" y="520572"/>
          <a:ext cx="3267323" cy="9243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Populations and Society</a:t>
          </a:r>
        </a:p>
      </dsp:txBody>
      <dsp:txXfrm>
        <a:off x="2558447" y="565694"/>
        <a:ext cx="3177079" cy="834090"/>
      </dsp:txXfrm>
    </dsp:sp>
    <dsp:sp modelId="{4D46914C-1D58-974C-91A4-62F30D149641}">
      <dsp:nvSpPr>
        <dsp:cNvPr id="0" name=""/>
        <dsp:cNvSpPr/>
      </dsp:nvSpPr>
      <dsp:spPr>
        <a:xfrm>
          <a:off x="2513325" y="1560448"/>
          <a:ext cx="3267323" cy="9243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138169"/>
              <a:satOff val="13165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Individuals (Patients)</a:t>
          </a:r>
        </a:p>
      </dsp:txBody>
      <dsp:txXfrm>
        <a:off x="2558447" y="1605570"/>
        <a:ext cx="3177079" cy="834090"/>
      </dsp:txXfrm>
    </dsp:sp>
    <dsp:sp modelId="{75DCB632-D27D-9440-BB84-E2D3DAC46ED7}">
      <dsp:nvSpPr>
        <dsp:cNvPr id="0" name=""/>
        <dsp:cNvSpPr/>
      </dsp:nvSpPr>
      <dsp:spPr>
        <a:xfrm>
          <a:off x="2513325" y="2600324"/>
          <a:ext cx="3267323" cy="9243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276338"/>
              <a:satOff val="26330"/>
              <a:lumOff val="-10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Tissues/Organ Function</a:t>
          </a:r>
        </a:p>
      </dsp:txBody>
      <dsp:txXfrm>
        <a:off x="2558447" y="2645446"/>
        <a:ext cx="3177079" cy="834090"/>
      </dsp:txXfrm>
    </dsp:sp>
    <dsp:sp modelId="{F30BB9E8-73A4-3F46-AD16-A9AE7081F22F}">
      <dsp:nvSpPr>
        <dsp:cNvPr id="0" name=""/>
        <dsp:cNvSpPr/>
      </dsp:nvSpPr>
      <dsp:spPr>
        <a:xfrm>
          <a:off x="2513325" y="3640201"/>
          <a:ext cx="3267323" cy="92433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414507"/>
              <a:satOff val="39495"/>
              <a:lumOff val="-1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Molecular and Cellular Processes</a:t>
          </a:r>
        </a:p>
      </dsp:txBody>
      <dsp:txXfrm>
        <a:off x="2558447" y="3685323"/>
        <a:ext cx="3177079" cy="83409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C7C0B3-C205-DF45-B7DA-9CFE21946CE0}">
      <dsp:nvSpPr>
        <dsp:cNvPr id="0" name=""/>
        <dsp:cNvSpPr/>
      </dsp:nvSpPr>
      <dsp:spPr>
        <a:xfrm>
          <a:off x="2321357" y="1319802"/>
          <a:ext cx="2652076" cy="243825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 Oriented Concepts</a:t>
          </a:r>
        </a:p>
      </dsp:txBody>
      <dsp:txXfrm>
        <a:off x="2709745" y="1676876"/>
        <a:ext cx="1875300" cy="1724105"/>
      </dsp:txXfrm>
    </dsp:sp>
    <dsp:sp modelId="{FE628AD6-B426-4F46-9D46-E9853515894A}">
      <dsp:nvSpPr>
        <dsp:cNvPr id="0" name=""/>
        <dsp:cNvSpPr/>
      </dsp:nvSpPr>
      <dsp:spPr>
        <a:xfrm>
          <a:off x="2614512" y="-45898"/>
          <a:ext cx="1917733" cy="150083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Polymorphism</a:t>
          </a:r>
        </a:p>
      </dsp:txBody>
      <dsp:txXfrm>
        <a:off x="2895357" y="173893"/>
        <a:ext cx="1356043" cy="1061248"/>
      </dsp:txXfrm>
    </dsp:sp>
    <dsp:sp modelId="{FB8F583B-7E31-714D-B817-202C5C035B76}">
      <dsp:nvSpPr>
        <dsp:cNvPr id="0" name=""/>
        <dsp:cNvSpPr/>
      </dsp:nvSpPr>
      <dsp:spPr>
        <a:xfrm>
          <a:off x="4202715" y="871050"/>
          <a:ext cx="1917733" cy="1500830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Inheritance</a:t>
          </a:r>
        </a:p>
      </dsp:txBody>
      <dsp:txXfrm>
        <a:off x="4483560" y="1090841"/>
        <a:ext cx="1356043" cy="1061248"/>
      </dsp:txXfrm>
    </dsp:sp>
    <dsp:sp modelId="{260D0B12-09CB-6942-AEC4-33A4A060946D}">
      <dsp:nvSpPr>
        <dsp:cNvPr id="0" name=""/>
        <dsp:cNvSpPr/>
      </dsp:nvSpPr>
      <dsp:spPr>
        <a:xfrm>
          <a:off x="4202715" y="2704950"/>
          <a:ext cx="1917733" cy="1500830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Abstraction</a:t>
          </a:r>
        </a:p>
      </dsp:txBody>
      <dsp:txXfrm>
        <a:off x="4483560" y="2924741"/>
        <a:ext cx="1356043" cy="1061248"/>
      </dsp:txXfrm>
    </dsp:sp>
    <dsp:sp modelId="{F89CB2D5-B536-4348-92E8-6DF3DF85E0DF}">
      <dsp:nvSpPr>
        <dsp:cNvPr id="0" name=""/>
        <dsp:cNvSpPr/>
      </dsp:nvSpPr>
      <dsp:spPr>
        <a:xfrm>
          <a:off x="2614512" y="3621900"/>
          <a:ext cx="1917733" cy="1500830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Class</a:t>
          </a:r>
        </a:p>
      </dsp:txBody>
      <dsp:txXfrm>
        <a:off x="2895357" y="3841691"/>
        <a:ext cx="1356043" cy="1061248"/>
      </dsp:txXfrm>
    </dsp:sp>
    <dsp:sp modelId="{31FC81B1-30D0-1A47-BC30-F4B84C7B8968}">
      <dsp:nvSpPr>
        <dsp:cNvPr id="0" name=""/>
        <dsp:cNvSpPr/>
      </dsp:nvSpPr>
      <dsp:spPr>
        <a:xfrm>
          <a:off x="1026308" y="2704950"/>
          <a:ext cx="1917733" cy="1500830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Object</a:t>
          </a:r>
        </a:p>
      </dsp:txBody>
      <dsp:txXfrm>
        <a:off x="1307153" y="2924741"/>
        <a:ext cx="1356043" cy="1061248"/>
      </dsp:txXfrm>
    </dsp:sp>
    <dsp:sp modelId="{5242C98B-F739-C247-A3B3-3117C8788356}">
      <dsp:nvSpPr>
        <dsp:cNvPr id="0" name=""/>
        <dsp:cNvSpPr/>
      </dsp:nvSpPr>
      <dsp:spPr>
        <a:xfrm>
          <a:off x="1026308" y="871050"/>
          <a:ext cx="1917733" cy="1500830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Encapsulation</a:t>
          </a:r>
        </a:p>
      </dsp:txBody>
      <dsp:txXfrm>
        <a:off x="1307153" y="1090841"/>
        <a:ext cx="1356043" cy="1061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65088F-49D9-4450-BC8D-3B17DFE4F0E3}">
      <dsp:nvSpPr>
        <dsp:cNvPr id="0" name=""/>
        <dsp:cNvSpPr/>
      </dsp:nvSpPr>
      <dsp:spPr>
        <a:xfrm>
          <a:off x="0" y="7426"/>
          <a:ext cx="6815667" cy="973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A54262-D208-44D0-A75B-436F1705A398}">
      <dsp:nvSpPr>
        <dsp:cNvPr id="0" name=""/>
        <dsp:cNvSpPr/>
      </dsp:nvSpPr>
      <dsp:spPr>
        <a:xfrm>
          <a:off x="294345" y="226361"/>
          <a:ext cx="535173" cy="535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56525-6246-4C90-82FB-E1BAEF6EEA03}">
      <dsp:nvSpPr>
        <dsp:cNvPr id="0" name=""/>
        <dsp:cNvSpPr/>
      </dsp:nvSpPr>
      <dsp:spPr>
        <a:xfrm>
          <a:off x="1123865" y="7426"/>
          <a:ext cx="5690703" cy="973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80" tIns="102980" rIns="102980" bIns="1029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Slides available after class</a:t>
          </a:r>
        </a:p>
      </dsp:txBody>
      <dsp:txXfrm>
        <a:off x="1123865" y="7426"/>
        <a:ext cx="5690703" cy="973043"/>
      </dsp:txXfrm>
    </dsp:sp>
    <dsp:sp modelId="{E19672EC-D2ED-40DF-A38B-149CE1B697E9}">
      <dsp:nvSpPr>
        <dsp:cNvPr id="0" name=""/>
        <dsp:cNvSpPr/>
      </dsp:nvSpPr>
      <dsp:spPr>
        <a:xfrm>
          <a:off x="0" y="1223730"/>
          <a:ext cx="6815667" cy="973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7339D-8750-43CD-9990-EDED66A45936}">
      <dsp:nvSpPr>
        <dsp:cNvPr id="0" name=""/>
        <dsp:cNvSpPr/>
      </dsp:nvSpPr>
      <dsp:spPr>
        <a:xfrm>
          <a:off x="294345" y="1442665"/>
          <a:ext cx="535173" cy="535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0E023-4C10-43F7-828C-75A75FC7DBE7}">
      <dsp:nvSpPr>
        <dsp:cNvPr id="0" name=""/>
        <dsp:cNvSpPr/>
      </dsp:nvSpPr>
      <dsp:spPr>
        <a:xfrm>
          <a:off x="1123865" y="1223730"/>
          <a:ext cx="5690703" cy="973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80" tIns="102980" rIns="102980" bIns="1029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Tim, Andrew &amp; TFs = Office hours: by appointment</a:t>
          </a:r>
        </a:p>
      </dsp:txBody>
      <dsp:txXfrm>
        <a:off x="1123865" y="1223730"/>
        <a:ext cx="5690703" cy="973043"/>
      </dsp:txXfrm>
    </dsp:sp>
    <dsp:sp modelId="{7F292380-E44C-4DF8-8031-C8D9693350DF}">
      <dsp:nvSpPr>
        <dsp:cNvPr id="0" name=""/>
        <dsp:cNvSpPr/>
      </dsp:nvSpPr>
      <dsp:spPr>
        <a:xfrm>
          <a:off x="0" y="2440034"/>
          <a:ext cx="6815667" cy="973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1367A-8890-4B08-8D05-7D7809E87BDD}">
      <dsp:nvSpPr>
        <dsp:cNvPr id="0" name=""/>
        <dsp:cNvSpPr/>
      </dsp:nvSpPr>
      <dsp:spPr>
        <a:xfrm>
          <a:off x="294345" y="2658969"/>
          <a:ext cx="535173" cy="5351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64A068-283C-47E5-931C-D8C738AA5D5D}">
      <dsp:nvSpPr>
        <dsp:cNvPr id="0" name=""/>
        <dsp:cNvSpPr/>
      </dsp:nvSpPr>
      <dsp:spPr>
        <a:xfrm>
          <a:off x="1123865" y="2440034"/>
          <a:ext cx="5690703" cy="973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80" tIns="102980" rIns="102980" bIns="1029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tsung-ting.kuo@yale.edu</a:t>
          </a:r>
          <a:r>
            <a:rPr lang="en-US" sz="1900" kern="1200" dirty="0">
              <a:solidFill>
                <a:schemeClr val="tx1"/>
              </a:solidFill>
            </a:rPr>
            <a:t> and </a:t>
          </a:r>
          <a:r>
            <a:rPr lang="en-US" sz="1900" kern="1200" dirty="0">
              <a:solidFill>
                <a:schemeClr val="tx1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andrew.loza@yale.edu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123865" y="2440034"/>
        <a:ext cx="5690703" cy="973043"/>
      </dsp:txXfrm>
    </dsp:sp>
    <dsp:sp modelId="{68DAF0E7-FE4C-4FC8-BFCD-033E3A0EBB3E}">
      <dsp:nvSpPr>
        <dsp:cNvPr id="0" name=""/>
        <dsp:cNvSpPr/>
      </dsp:nvSpPr>
      <dsp:spPr>
        <a:xfrm>
          <a:off x="0" y="3656339"/>
          <a:ext cx="6815667" cy="973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AFE5D-F581-4846-963B-4F892ED4E6C4}">
      <dsp:nvSpPr>
        <dsp:cNvPr id="0" name=""/>
        <dsp:cNvSpPr/>
      </dsp:nvSpPr>
      <dsp:spPr>
        <a:xfrm>
          <a:off x="294345" y="3875273"/>
          <a:ext cx="535173" cy="53517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02C64E-29C4-480C-8669-D9F0E0F86E57}">
      <dsp:nvSpPr>
        <dsp:cNvPr id="0" name=""/>
        <dsp:cNvSpPr/>
      </dsp:nvSpPr>
      <dsp:spPr>
        <a:xfrm>
          <a:off x="1123865" y="3656339"/>
          <a:ext cx="3067050" cy="973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80" tIns="102980" rIns="102980" bIns="1029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Grading</a:t>
          </a: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(details to be provided soon)</a:t>
          </a:r>
        </a:p>
      </dsp:txBody>
      <dsp:txXfrm>
        <a:off x="1123865" y="3656339"/>
        <a:ext cx="3067050" cy="973043"/>
      </dsp:txXfrm>
    </dsp:sp>
    <dsp:sp modelId="{252CD9E1-CBFA-4086-A6DE-695B343778AC}">
      <dsp:nvSpPr>
        <dsp:cNvPr id="0" name=""/>
        <dsp:cNvSpPr/>
      </dsp:nvSpPr>
      <dsp:spPr>
        <a:xfrm>
          <a:off x="4190915" y="3656339"/>
          <a:ext cx="2623653" cy="973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80" tIns="102980" rIns="102980" bIns="10298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10% participation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30% homework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30% midterm test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30% final project</a:t>
          </a:r>
        </a:p>
      </dsp:txBody>
      <dsp:txXfrm>
        <a:off x="4190915" y="3656339"/>
        <a:ext cx="2623653" cy="973043"/>
      </dsp:txXfrm>
    </dsp:sp>
    <dsp:sp modelId="{D0D69307-7A98-481D-8197-F8610577FDC7}">
      <dsp:nvSpPr>
        <dsp:cNvPr id="0" name=""/>
        <dsp:cNvSpPr/>
      </dsp:nvSpPr>
      <dsp:spPr>
        <a:xfrm>
          <a:off x="0" y="4872643"/>
          <a:ext cx="6815667" cy="973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7D7BB-05AD-4BCE-9FAE-25BD8A0E6881}">
      <dsp:nvSpPr>
        <dsp:cNvPr id="0" name=""/>
        <dsp:cNvSpPr/>
      </dsp:nvSpPr>
      <dsp:spPr>
        <a:xfrm>
          <a:off x="294345" y="5091578"/>
          <a:ext cx="535173" cy="53517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BF02C-468D-4FAC-ADFF-7B13050E4B0D}">
      <dsp:nvSpPr>
        <dsp:cNvPr id="0" name=""/>
        <dsp:cNvSpPr/>
      </dsp:nvSpPr>
      <dsp:spPr>
        <a:xfrm>
          <a:off x="1123865" y="4872643"/>
          <a:ext cx="5690703" cy="973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980" tIns="102980" rIns="102980" bIns="10298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Gen AI not allowed for assignments</a:t>
          </a:r>
          <a:endParaRPr lang="en-US" sz="1900" kern="1200" dirty="0">
            <a:solidFill>
              <a:schemeClr val="tx1"/>
            </a:solidFill>
            <a:hlinkClick xmlns:r="http://schemas.openxmlformats.org/officeDocument/2006/relationships" r:id="rId13">
              <a:extLst>
                <a:ext uri="{A12FA001-AC4F-418D-AE19-62706E023703}">
                  <ahyp:hlinkClr xmlns:ahyp="http://schemas.microsoft.com/office/drawing/2018/hyperlinkcolor" val="tx"/>
                </a:ext>
              </a:extLst>
            </a:hlinkClick>
          </a:endParaRPr>
        </a:p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  <a:hlinkClick xmlns:r="http://schemas.openxmlformats.org/officeDocument/2006/relationships" r:id="rId1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https://canvas.yale.edu/login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1123865" y="4872643"/>
        <a:ext cx="5690703" cy="97304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4BB68-C6A4-8544-B0E7-31CD50E8F374}">
      <dsp:nvSpPr>
        <dsp:cNvPr id="0" name=""/>
        <dsp:cNvSpPr/>
      </dsp:nvSpPr>
      <dsp:spPr>
        <a:xfrm>
          <a:off x="3135753" y="2616488"/>
          <a:ext cx="2197243" cy="21972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Decision/</a:t>
          </a:r>
          <a:b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</a:b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Action</a:t>
          </a:r>
        </a:p>
      </dsp:txBody>
      <dsp:txXfrm>
        <a:off x="3457532" y="2938267"/>
        <a:ext cx="1553685" cy="1553685"/>
      </dsp:txXfrm>
    </dsp:sp>
    <dsp:sp modelId="{445416B6-1FFD-864F-9214-14E3D4E6A3E9}">
      <dsp:nvSpPr>
        <dsp:cNvPr id="0" name=""/>
        <dsp:cNvSpPr/>
      </dsp:nvSpPr>
      <dsp:spPr>
        <a:xfrm rot="12900000">
          <a:off x="1723412" y="2233021"/>
          <a:ext cx="1682969" cy="62621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85D23-BAA0-C042-8B1A-0F80D261E9D3}">
      <dsp:nvSpPr>
        <dsp:cNvPr id="0" name=""/>
        <dsp:cNvSpPr/>
      </dsp:nvSpPr>
      <dsp:spPr>
        <a:xfrm>
          <a:off x="831902" y="1228520"/>
          <a:ext cx="2087381" cy="166990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Imaging</a:t>
          </a:r>
        </a:p>
      </dsp:txBody>
      <dsp:txXfrm>
        <a:off x="880812" y="1277430"/>
        <a:ext cx="1989561" cy="1572085"/>
      </dsp:txXfrm>
    </dsp:sp>
    <dsp:sp modelId="{24F23004-C19D-A745-A28C-48662805870C}">
      <dsp:nvSpPr>
        <dsp:cNvPr id="0" name=""/>
        <dsp:cNvSpPr/>
      </dsp:nvSpPr>
      <dsp:spPr>
        <a:xfrm rot="16200000">
          <a:off x="3392890" y="1363946"/>
          <a:ext cx="1682969" cy="62621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207253"/>
            <a:satOff val="19748"/>
            <a:lumOff val="-823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47A3F-CE17-C74C-8465-F902C72926CA}">
      <dsp:nvSpPr>
        <dsp:cNvPr id="0" name=""/>
        <dsp:cNvSpPr/>
      </dsp:nvSpPr>
      <dsp:spPr>
        <a:xfrm>
          <a:off x="3190684" y="616"/>
          <a:ext cx="2087381" cy="1669905"/>
        </a:xfrm>
        <a:prstGeom prst="roundRect">
          <a:avLst>
            <a:gd name="adj" fmla="val 10000"/>
          </a:avLst>
        </a:prstGeom>
        <a:solidFill>
          <a:schemeClr val="accent5">
            <a:hueOff val="207253"/>
            <a:satOff val="19748"/>
            <a:lumOff val="-823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Labs</a:t>
          </a:r>
        </a:p>
      </dsp:txBody>
      <dsp:txXfrm>
        <a:off x="3239594" y="49526"/>
        <a:ext cx="1989561" cy="1572085"/>
      </dsp:txXfrm>
    </dsp:sp>
    <dsp:sp modelId="{DBD1D044-C3D3-CC4E-93CA-6E24CFF9BFC6}">
      <dsp:nvSpPr>
        <dsp:cNvPr id="0" name=""/>
        <dsp:cNvSpPr/>
      </dsp:nvSpPr>
      <dsp:spPr>
        <a:xfrm rot="19500000">
          <a:off x="5062369" y="2233021"/>
          <a:ext cx="1682969" cy="62621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414507"/>
            <a:satOff val="39495"/>
            <a:lumOff val="-16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0E0F3-CA6A-B140-8DEA-27867EC13AD6}">
      <dsp:nvSpPr>
        <dsp:cNvPr id="0" name=""/>
        <dsp:cNvSpPr/>
      </dsp:nvSpPr>
      <dsp:spPr>
        <a:xfrm>
          <a:off x="5549467" y="1228520"/>
          <a:ext cx="2087381" cy="1669905"/>
        </a:xfrm>
        <a:prstGeom prst="roundRect">
          <a:avLst>
            <a:gd name="adj" fmla="val 10000"/>
          </a:avLst>
        </a:prstGeom>
        <a:solidFill>
          <a:schemeClr val="accent5">
            <a:hueOff val="414507"/>
            <a:satOff val="39495"/>
            <a:lumOff val="-1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Medical History</a:t>
          </a:r>
        </a:p>
      </dsp:txBody>
      <dsp:txXfrm>
        <a:off x="5598377" y="1277430"/>
        <a:ext cx="1989561" cy="1572085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E30B77-2097-4690-891D-A1763B4573FC}">
      <dsp:nvSpPr>
        <dsp:cNvPr id="0" name=""/>
        <dsp:cNvSpPr/>
      </dsp:nvSpPr>
      <dsp:spPr>
        <a:xfrm>
          <a:off x="0" y="0"/>
          <a:ext cx="109728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D9F993-7AE6-4EBE-AD4C-0EF7014AC609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58214-0CC2-4137-9307-9A1145D1EACB}">
      <dsp:nvSpPr>
        <dsp:cNvPr id="0" name=""/>
        <dsp:cNvSpPr/>
      </dsp:nvSpPr>
      <dsp:spPr>
        <a:xfrm>
          <a:off x="1493203" y="552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Information Management is central to delivering high quality care</a:t>
          </a:r>
        </a:p>
      </dsp:txBody>
      <dsp:txXfrm>
        <a:off x="1493203" y="552"/>
        <a:ext cx="9479596" cy="1292816"/>
      </dsp:txXfrm>
    </dsp:sp>
    <dsp:sp modelId="{01F2CAAE-B460-4A5B-B520-E2347FB55A24}">
      <dsp:nvSpPr>
        <dsp:cNvPr id="0" name=""/>
        <dsp:cNvSpPr/>
      </dsp:nvSpPr>
      <dsp:spPr>
        <a:xfrm>
          <a:off x="0" y="1616573"/>
          <a:ext cx="109728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E7D7D9-2B50-462E-B586-7BD20FCECBBE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1629F-0939-4724-98E5-DD7948A7A2DF}">
      <dsp:nvSpPr>
        <dsp:cNvPr id="0" name=""/>
        <dsp:cNvSpPr/>
      </dsp:nvSpPr>
      <dsp:spPr>
        <a:xfrm>
          <a:off x="1493203" y="1616573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Informatics is a bridge discipline</a:t>
          </a:r>
        </a:p>
      </dsp:txBody>
      <dsp:txXfrm>
        <a:off x="1493203" y="1616573"/>
        <a:ext cx="9479596" cy="1292816"/>
      </dsp:txXfrm>
    </dsp:sp>
    <dsp:sp modelId="{31115E51-D477-4E18-9231-CBDAEE38ABA8}">
      <dsp:nvSpPr>
        <dsp:cNvPr id="0" name=""/>
        <dsp:cNvSpPr/>
      </dsp:nvSpPr>
      <dsp:spPr>
        <a:xfrm>
          <a:off x="0" y="3232593"/>
          <a:ext cx="10972800" cy="129281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92C01-3D3F-469C-A4CD-8E4013CF7859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257B5-E7F9-460D-9B0A-6E65E462C051}">
      <dsp:nvSpPr>
        <dsp:cNvPr id="0" name=""/>
        <dsp:cNvSpPr/>
      </dsp:nvSpPr>
      <dsp:spPr>
        <a:xfrm>
          <a:off x="1493203" y="3232593"/>
          <a:ext cx="94795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Conceptual themes stretch across all of informatics</a:t>
          </a:r>
        </a:p>
      </dsp:txBody>
      <dsp:txXfrm>
        <a:off x="1493203" y="3232593"/>
        <a:ext cx="9479596" cy="12928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D5F50-B4B0-4249-BA28-046C816424DB}">
      <dsp:nvSpPr>
        <dsp:cNvPr id="0" name=""/>
        <dsp:cNvSpPr/>
      </dsp:nvSpPr>
      <dsp:spPr>
        <a:xfrm>
          <a:off x="3841044" y="1587509"/>
          <a:ext cx="2216277" cy="2216277"/>
        </a:xfrm>
        <a:prstGeom prst="ellipse">
          <a:avLst/>
        </a:prstGeom>
        <a:solidFill>
          <a:srgbClr val="00B0F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7B6CD96-B5A0-3B40-A177-64FCB394065D}">
      <dsp:nvSpPr>
        <dsp:cNvPr id="0" name=""/>
        <dsp:cNvSpPr/>
      </dsp:nvSpPr>
      <dsp:spPr>
        <a:xfrm>
          <a:off x="3549449" y="0"/>
          <a:ext cx="2570881" cy="148807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Absence of Disease</a:t>
          </a:r>
        </a:p>
      </dsp:txBody>
      <dsp:txXfrm>
        <a:off x="3549449" y="0"/>
        <a:ext cx="2570881" cy="1488071"/>
      </dsp:txXfrm>
    </dsp:sp>
    <dsp:sp modelId="{02E5102E-E03A-444B-987F-28D027D636F6}">
      <dsp:nvSpPr>
        <dsp:cNvPr id="0" name=""/>
        <dsp:cNvSpPr/>
      </dsp:nvSpPr>
      <dsp:spPr>
        <a:xfrm>
          <a:off x="4775560" y="2103693"/>
          <a:ext cx="2216277" cy="2216277"/>
        </a:xfrm>
        <a:prstGeom prst="ellipse">
          <a:avLst/>
        </a:prstGeom>
        <a:solidFill>
          <a:srgbClr val="0070C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31EBF5F-16C6-B84A-AD27-1CE0832EBDD5}">
      <dsp:nvSpPr>
        <dsp:cNvPr id="0" name=""/>
        <dsp:cNvSpPr/>
      </dsp:nvSpPr>
      <dsp:spPr>
        <a:xfrm>
          <a:off x="6962515" y="1962988"/>
          <a:ext cx="2304928" cy="16147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Well-being</a:t>
          </a:r>
        </a:p>
      </dsp:txBody>
      <dsp:txXfrm>
        <a:off x="6962515" y="1962988"/>
        <a:ext cx="2304928" cy="1614716"/>
      </dsp:txXfrm>
    </dsp:sp>
    <dsp:sp modelId="{A18F2F97-6722-C04A-A22A-39080C8AFFB1}">
      <dsp:nvSpPr>
        <dsp:cNvPr id="0" name=""/>
        <dsp:cNvSpPr/>
      </dsp:nvSpPr>
      <dsp:spPr>
        <a:xfrm>
          <a:off x="4598679" y="3337558"/>
          <a:ext cx="2216277" cy="2216277"/>
        </a:xfrm>
        <a:prstGeom prst="ellipse">
          <a:avLst/>
        </a:prstGeom>
        <a:solidFill>
          <a:srgbClr val="00206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9E8FE42-96EE-1C4E-A3A7-67AAE539884D}">
      <dsp:nvSpPr>
        <dsp:cNvPr id="0" name=""/>
        <dsp:cNvSpPr/>
      </dsp:nvSpPr>
      <dsp:spPr>
        <a:xfrm>
          <a:off x="6607911" y="4717503"/>
          <a:ext cx="2304928" cy="16147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Life-expectancy</a:t>
          </a:r>
        </a:p>
      </dsp:txBody>
      <dsp:txXfrm>
        <a:off x="6607911" y="4717503"/>
        <a:ext cx="2304928" cy="1614716"/>
      </dsp:txXfrm>
    </dsp:sp>
    <dsp:sp modelId="{B9DA5522-FB2C-E64B-AD13-F519320ECE3C}">
      <dsp:nvSpPr>
        <dsp:cNvPr id="0" name=""/>
        <dsp:cNvSpPr/>
      </dsp:nvSpPr>
      <dsp:spPr>
        <a:xfrm>
          <a:off x="3274076" y="3417565"/>
          <a:ext cx="2216277" cy="2216277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B13E56D-815A-AC4C-A661-383B58E6758E}">
      <dsp:nvSpPr>
        <dsp:cNvPr id="0" name=""/>
        <dsp:cNvSpPr/>
      </dsp:nvSpPr>
      <dsp:spPr>
        <a:xfrm>
          <a:off x="756940" y="4717503"/>
          <a:ext cx="2304928" cy="16147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Quality of Life</a:t>
          </a:r>
        </a:p>
      </dsp:txBody>
      <dsp:txXfrm>
        <a:off x="756940" y="4717503"/>
        <a:ext cx="2304928" cy="1614716"/>
      </dsp:txXfrm>
    </dsp:sp>
    <dsp:sp modelId="{3205E607-55A6-6541-829F-0ECEDEAD8926}">
      <dsp:nvSpPr>
        <dsp:cNvPr id="0" name=""/>
        <dsp:cNvSpPr/>
      </dsp:nvSpPr>
      <dsp:spPr>
        <a:xfrm>
          <a:off x="2837957" y="2103693"/>
          <a:ext cx="2216277" cy="2216277"/>
        </a:xfrm>
        <a:prstGeom prst="ellipse">
          <a:avLst/>
        </a:prstGeom>
        <a:solidFill>
          <a:srgbClr val="00B050">
            <a:alpha val="50000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0A72FB0-3290-5F40-B03A-E1C7A4E53738}">
      <dsp:nvSpPr>
        <dsp:cNvPr id="0" name=""/>
        <dsp:cNvSpPr/>
      </dsp:nvSpPr>
      <dsp:spPr>
        <a:xfrm>
          <a:off x="402336" y="1962988"/>
          <a:ext cx="2304928" cy="16147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Interaction with Environment</a:t>
          </a:r>
        </a:p>
      </dsp:txBody>
      <dsp:txXfrm>
        <a:off x="402336" y="1962988"/>
        <a:ext cx="2304928" cy="16147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9B652-B5F7-7440-9B82-ED9CDC455960}">
      <dsp:nvSpPr>
        <dsp:cNvPr id="0" name=""/>
        <dsp:cNvSpPr/>
      </dsp:nvSpPr>
      <dsp:spPr>
        <a:xfrm>
          <a:off x="0" y="109180"/>
          <a:ext cx="3445668" cy="20674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Diagnosis</a:t>
          </a:r>
        </a:p>
      </dsp:txBody>
      <dsp:txXfrm>
        <a:off x="0" y="109180"/>
        <a:ext cx="3445668" cy="2067401"/>
      </dsp:txXfrm>
    </dsp:sp>
    <dsp:sp modelId="{EDEBCCBB-B40A-8C40-B924-7234838A278F}">
      <dsp:nvSpPr>
        <dsp:cNvPr id="0" name=""/>
        <dsp:cNvSpPr/>
      </dsp:nvSpPr>
      <dsp:spPr>
        <a:xfrm>
          <a:off x="3790235" y="109180"/>
          <a:ext cx="3445668" cy="20674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Treatment</a:t>
          </a:r>
        </a:p>
      </dsp:txBody>
      <dsp:txXfrm>
        <a:off x="3790235" y="109180"/>
        <a:ext cx="3445668" cy="2067401"/>
      </dsp:txXfrm>
    </dsp:sp>
    <dsp:sp modelId="{CC0A623C-22D2-9148-93E8-B3738C288E9C}">
      <dsp:nvSpPr>
        <dsp:cNvPr id="0" name=""/>
        <dsp:cNvSpPr/>
      </dsp:nvSpPr>
      <dsp:spPr>
        <a:xfrm>
          <a:off x="7580471" y="109180"/>
          <a:ext cx="3445668" cy="20674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Counseling</a:t>
          </a:r>
        </a:p>
      </dsp:txBody>
      <dsp:txXfrm>
        <a:off x="7580471" y="109180"/>
        <a:ext cx="3445668" cy="2067401"/>
      </dsp:txXfrm>
    </dsp:sp>
    <dsp:sp modelId="{7FB71993-665E-3A4F-BAD7-4D34F27E996F}">
      <dsp:nvSpPr>
        <dsp:cNvPr id="0" name=""/>
        <dsp:cNvSpPr/>
      </dsp:nvSpPr>
      <dsp:spPr>
        <a:xfrm>
          <a:off x="0" y="2521148"/>
          <a:ext cx="3445668" cy="20674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Care Coordination</a:t>
          </a:r>
        </a:p>
      </dsp:txBody>
      <dsp:txXfrm>
        <a:off x="0" y="2521148"/>
        <a:ext cx="3445668" cy="2067401"/>
      </dsp:txXfrm>
    </dsp:sp>
    <dsp:sp modelId="{114254DC-BEA2-1A4F-829B-233342501112}">
      <dsp:nvSpPr>
        <dsp:cNvPr id="0" name=""/>
        <dsp:cNvSpPr/>
      </dsp:nvSpPr>
      <dsp:spPr>
        <a:xfrm>
          <a:off x="3790235" y="2521148"/>
          <a:ext cx="3445668" cy="20674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Social</a:t>
          </a:r>
        </a:p>
      </dsp:txBody>
      <dsp:txXfrm>
        <a:off x="3790235" y="2521148"/>
        <a:ext cx="3445668" cy="2067401"/>
      </dsp:txXfrm>
    </dsp:sp>
    <dsp:sp modelId="{B0BAA24A-23CC-AA41-8F80-D8FBF49ADA39}">
      <dsp:nvSpPr>
        <dsp:cNvPr id="0" name=""/>
        <dsp:cNvSpPr/>
      </dsp:nvSpPr>
      <dsp:spPr>
        <a:xfrm>
          <a:off x="7580471" y="2521148"/>
          <a:ext cx="3445668" cy="20674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Environmental</a:t>
          </a:r>
        </a:p>
      </dsp:txBody>
      <dsp:txXfrm>
        <a:off x="7580471" y="2521148"/>
        <a:ext cx="3445668" cy="20674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A37C6-79A9-8849-99C5-54E2173D10F2}">
      <dsp:nvSpPr>
        <dsp:cNvPr id="0" name=""/>
        <dsp:cNvSpPr/>
      </dsp:nvSpPr>
      <dsp:spPr>
        <a:xfrm>
          <a:off x="4425733" y="3249513"/>
          <a:ext cx="2658542" cy="265854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Information Management</a:t>
          </a:r>
          <a:endParaRPr lang="en-US" sz="18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4815067" y="3638847"/>
        <a:ext cx="1879874" cy="1879874"/>
      </dsp:txXfrm>
    </dsp:sp>
    <dsp:sp modelId="{53AAD986-95C8-2C42-8E4E-899D89CE078D}">
      <dsp:nvSpPr>
        <dsp:cNvPr id="0" name=""/>
        <dsp:cNvSpPr/>
      </dsp:nvSpPr>
      <dsp:spPr>
        <a:xfrm rot="10800000">
          <a:off x="1724604" y="4199942"/>
          <a:ext cx="2552567" cy="75768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B6FD1-58C7-584C-B9C1-F6359E7BE754}">
      <dsp:nvSpPr>
        <dsp:cNvPr id="0" name=""/>
        <dsp:cNvSpPr/>
      </dsp:nvSpPr>
      <dsp:spPr>
        <a:xfrm>
          <a:off x="794114" y="3834392"/>
          <a:ext cx="1860979" cy="14887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Diagnosis</a:t>
          </a:r>
          <a:endParaRPr lang="en-US" sz="18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837719" y="3877997"/>
        <a:ext cx="1773769" cy="1401573"/>
      </dsp:txXfrm>
    </dsp:sp>
    <dsp:sp modelId="{A6B570F0-2C33-2841-AA28-412FE74B45AE}">
      <dsp:nvSpPr>
        <dsp:cNvPr id="0" name=""/>
        <dsp:cNvSpPr/>
      </dsp:nvSpPr>
      <dsp:spPr>
        <a:xfrm rot="12960000">
          <a:off x="2250593" y="2581113"/>
          <a:ext cx="2552567" cy="757684"/>
        </a:xfrm>
        <a:prstGeom prst="lef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0736CA-1812-9E4A-8F90-05F9B6C9A551}">
      <dsp:nvSpPr>
        <dsp:cNvPr id="0" name=""/>
        <dsp:cNvSpPr/>
      </dsp:nvSpPr>
      <dsp:spPr>
        <a:xfrm>
          <a:off x="1563852" y="1465382"/>
          <a:ext cx="1860979" cy="14887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Treatment</a:t>
          </a:r>
          <a:endParaRPr lang="en-US" sz="18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607457" y="1508987"/>
        <a:ext cx="1773769" cy="1401573"/>
      </dsp:txXfrm>
    </dsp:sp>
    <dsp:sp modelId="{3214ED4A-6165-AC44-9C29-0D17E3E79431}">
      <dsp:nvSpPr>
        <dsp:cNvPr id="0" name=""/>
        <dsp:cNvSpPr/>
      </dsp:nvSpPr>
      <dsp:spPr>
        <a:xfrm rot="15120000">
          <a:off x="3627652" y="1580621"/>
          <a:ext cx="2552567" cy="757684"/>
        </a:xfrm>
        <a:prstGeom prst="lef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C7F37-F2D6-3143-9091-4F544CE2035F}">
      <dsp:nvSpPr>
        <dsp:cNvPr id="0" name=""/>
        <dsp:cNvSpPr/>
      </dsp:nvSpPr>
      <dsp:spPr>
        <a:xfrm>
          <a:off x="3579052" y="1253"/>
          <a:ext cx="1860979" cy="1488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Counseling</a:t>
          </a:r>
        </a:p>
      </dsp:txBody>
      <dsp:txXfrm>
        <a:off x="3622657" y="44858"/>
        <a:ext cx="1773769" cy="1401573"/>
      </dsp:txXfrm>
    </dsp:sp>
    <dsp:sp modelId="{05FE2C41-3D53-4044-8942-6707B9A6D56D}">
      <dsp:nvSpPr>
        <dsp:cNvPr id="0" name=""/>
        <dsp:cNvSpPr/>
      </dsp:nvSpPr>
      <dsp:spPr>
        <a:xfrm rot="17280000">
          <a:off x="5329790" y="1580621"/>
          <a:ext cx="2552567" cy="757684"/>
        </a:xfrm>
        <a:prstGeom prst="lef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6A1ED3-E166-D047-918E-624696899BD9}">
      <dsp:nvSpPr>
        <dsp:cNvPr id="0" name=""/>
        <dsp:cNvSpPr/>
      </dsp:nvSpPr>
      <dsp:spPr>
        <a:xfrm>
          <a:off x="6069977" y="1253"/>
          <a:ext cx="1860979" cy="148878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Care Coordination</a:t>
          </a:r>
        </a:p>
      </dsp:txBody>
      <dsp:txXfrm>
        <a:off x="6113582" y="44858"/>
        <a:ext cx="1773769" cy="1401573"/>
      </dsp:txXfrm>
    </dsp:sp>
    <dsp:sp modelId="{E195BA3D-8B7C-1342-AD84-20D4E6B1E948}">
      <dsp:nvSpPr>
        <dsp:cNvPr id="0" name=""/>
        <dsp:cNvSpPr/>
      </dsp:nvSpPr>
      <dsp:spPr>
        <a:xfrm rot="19440000">
          <a:off x="6706848" y="2581113"/>
          <a:ext cx="2552567" cy="757684"/>
        </a:xfrm>
        <a:prstGeom prst="lef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B13AD-1B0F-754E-A1B5-105CCB9E6E6B}">
      <dsp:nvSpPr>
        <dsp:cNvPr id="0" name=""/>
        <dsp:cNvSpPr/>
      </dsp:nvSpPr>
      <dsp:spPr>
        <a:xfrm>
          <a:off x="8085177" y="1465382"/>
          <a:ext cx="1860979" cy="148878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Social</a:t>
          </a:r>
        </a:p>
      </dsp:txBody>
      <dsp:txXfrm>
        <a:off x="8128782" y="1508987"/>
        <a:ext cx="1773769" cy="1401573"/>
      </dsp:txXfrm>
    </dsp:sp>
    <dsp:sp modelId="{DCB195A2-F565-2148-813D-AD2CFF6ECA54}">
      <dsp:nvSpPr>
        <dsp:cNvPr id="0" name=""/>
        <dsp:cNvSpPr/>
      </dsp:nvSpPr>
      <dsp:spPr>
        <a:xfrm>
          <a:off x="7232838" y="4199942"/>
          <a:ext cx="2552567" cy="757684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8F20F-5352-B340-8FD7-803C6C07FBCF}">
      <dsp:nvSpPr>
        <dsp:cNvPr id="0" name=""/>
        <dsp:cNvSpPr/>
      </dsp:nvSpPr>
      <dsp:spPr>
        <a:xfrm>
          <a:off x="8854915" y="3834392"/>
          <a:ext cx="1860979" cy="14887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Environmental</a:t>
          </a:r>
        </a:p>
      </dsp:txBody>
      <dsp:txXfrm>
        <a:off x="8898520" y="3877997"/>
        <a:ext cx="1773769" cy="14015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5AEED8-AC57-463C-BB5B-6582181BC002}">
      <dsp:nvSpPr>
        <dsp:cNvPr id="0" name=""/>
        <dsp:cNvSpPr/>
      </dsp:nvSpPr>
      <dsp:spPr>
        <a:xfrm>
          <a:off x="0" y="500"/>
          <a:ext cx="6815667" cy="688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6BF781-B76D-4F50-9A98-7C8BD5C2E64A}">
      <dsp:nvSpPr>
        <dsp:cNvPr id="0" name=""/>
        <dsp:cNvSpPr/>
      </dsp:nvSpPr>
      <dsp:spPr>
        <a:xfrm>
          <a:off x="208266" y="155409"/>
          <a:ext cx="378666" cy="3786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B3AA3-727E-40E7-99E4-8897621E6315}">
      <dsp:nvSpPr>
        <dsp:cNvPr id="0" name=""/>
        <dsp:cNvSpPr/>
      </dsp:nvSpPr>
      <dsp:spPr>
        <a:xfrm>
          <a:off x="795198" y="500"/>
          <a:ext cx="6020468" cy="68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65" tIns="72865" rIns="72865" bIns="7286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Storage</a:t>
          </a:r>
        </a:p>
      </dsp:txBody>
      <dsp:txXfrm>
        <a:off x="795198" y="500"/>
        <a:ext cx="6020468" cy="688483"/>
      </dsp:txXfrm>
    </dsp:sp>
    <dsp:sp modelId="{E987B5AB-4A05-4DA7-949A-E95EB357AF3D}">
      <dsp:nvSpPr>
        <dsp:cNvPr id="0" name=""/>
        <dsp:cNvSpPr/>
      </dsp:nvSpPr>
      <dsp:spPr>
        <a:xfrm>
          <a:off x="0" y="861104"/>
          <a:ext cx="6815667" cy="688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78BDC-7E1D-4642-B324-FC59BA701BB7}">
      <dsp:nvSpPr>
        <dsp:cNvPr id="0" name=""/>
        <dsp:cNvSpPr/>
      </dsp:nvSpPr>
      <dsp:spPr>
        <a:xfrm>
          <a:off x="208266" y="1016013"/>
          <a:ext cx="378666" cy="3786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9C4B2-5CD1-4258-8795-05078B98A36E}">
      <dsp:nvSpPr>
        <dsp:cNvPr id="0" name=""/>
        <dsp:cNvSpPr/>
      </dsp:nvSpPr>
      <dsp:spPr>
        <a:xfrm>
          <a:off x="795198" y="861104"/>
          <a:ext cx="6020468" cy="68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65" tIns="72865" rIns="72865" bIns="7286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Analysis 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Wingdings" pitchFamily="2" charset="2"/>
            </a:rPr>
            <a:t></a:t>
          </a: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 Information</a:t>
          </a:r>
        </a:p>
      </dsp:txBody>
      <dsp:txXfrm>
        <a:off x="795198" y="861104"/>
        <a:ext cx="6020468" cy="688483"/>
      </dsp:txXfrm>
    </dsp:sp>
    <dsp:sp modelId="{53447F88-EE0E-4227-99B8-6256DF15532F}">
      <dsp:nvSpPr>
        <dsp:cNvPr id="0" name=""/>
        <dsp:cNvSpPr/>
      </dsp:nvSpPr>
      <dsp:spPr>
        <a:xfrm>
          <a:off x="0" y="1721709"/>
          <a:ext cx="6815667" cy="688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41A40-38A1-4818-8625-26034D7855BC}">
      <dsp:nvSpPr>
        <dsp:cNvPr id="0" name=""/>
        <dsp:cNvSpPr/>
      </dsp:nvSpPr>
      <dsp:spPr>
        <a:xfrm>
          <a:off x="208266" y="1876618"/>
          <a:ext cx="378666" cy="3786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7AAEF-4BE4-4636-8857-84AAB46FEC6B}">
      <dsp:nvSpPr>
        <dsp:cNvPr id="0" name=""/>
        <dsp:cNvSpPr/>
      </dsp:nvSpPr>
      <dsp:spPr>
        <a:xfrm>
          <a:off x="795198" y="1721709"/>
          <a:ext cx="6020468" cy="68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65" tIns="72865" rIns="72865" bIns="7286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Human Interfaces into IT devices</a:t>
          </a:r>
        </a:p>
      </dsp:txBody>
      <dsp:txXfrm>
        <a:off x="795198" y="1721709"/>
        <a:ext cx="6020468" cy="688483"/>
      </dsp:txXfrm>
    </dsp:sp>
    <dsp:sp modelId="{EF1DC2A2-2860-415E-9695-12C0996793E0}">
      <dsp:nvSpPr>
        <dsp:cNvPr id="0" name=""/>
        <dsp:cNvSpPr/>
      </dsp:nvSpPr>
      <dsp:spPr>
        <a:xfrm>
          <a:off x="0" y="2582314"/>
          <a:ext cx="6815667" cy="688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3C040-4FED-4ED7-98BD-7E4BEF677086}">
      <dsp:nvSpPr>
        <dsp:cNvPr id="0" name=""/>
        <dsp:cNvSpPr/>
      </dsp:nvSpPr>
      <dsp:spPr>
        <a:xfrm>
          <a:off x="208266" y="2737223"/>
          <a:ext cx="378666" cy="3786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71BC9-D12F-41F9-BE1B-2A7C88B64DC8}">
      <dsp:nvSpPr>
        <dsp:cNvPr id="0" name=""/>
        <dsp:cNvSpPr/>
      </dsp:nvSpPr>
      <dsp:spPr>
        <a:xfrm>
          <a:off x="795198" y="2582314"/>
          <a:ext cx="6020468" cy="68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65" tIns="72865" rIns="72865" bIns="7286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Messaging/Communication</a:t>
          </a:r>
        </a:p>
      </dsp:txBody>
      <dsp:txXfrm>
        <a:off x="795198" y="2582314"/>
        <a:ext cx="6020468" cy="688483"/>
      </dsp:txXfrm>
    </dsp:sp>
    <dsp:sp modelId="{52B4A6D8-2C21-4C29-8FBD-88431AC4D354}">
      <dsp:nvSpPr>
        <dsp:cNvPr id="0" name=""/>
        <dsp:cNvSpPr/>
      </dsp:nvSpPr>
      <dsp:spPr>
        <a:xfrm>
          <a:off x="0" y="3442919"/>
          <a:ext cx="6815667" cy="688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48200-08B4-424E-9432-85D39A651EEA}">
      <dsp:nvSpPr>
        <dsp:cNvPr id="0" name=""/>
        <dsp:cNvSpPr/>
      </dsp:nvSpPr>
      <dsp:spPr>
        <a:xfrm>
          <a:off x="208266" y="3597828"/>
          <a:ext cx="378666" cy="37866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FF080-240E-443B-AF33-3EC5EF073553}">
      <dsp:nvSpPr>
        <dsp:cNvPr id="0" name=""/>
        <dsp:cNvSpPr/>
      </dsp:nvSpPr>
      <dsp:spPr>
        <a:xfrm>
          <a:off x="795198" y="3442919"/>
          <a:ext cx="6020468" cy="68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65" tIns="72865" rIns="72865" bIns="7286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Implementation</a:t>
          </a:r>
        </a:p>
      </dsp:txBody>
      <dsp:txXfrm>
        <a:off x="795198" y="3442919"/>
        <a:ext cx="6020468" cy="688483"/>
      </dsp:txXfrm>
    </dsp:sp>
    <dsp:sp modelId="{490E0C7C-D021-4F3E-8EAC-26FC9CF0AB69}">
      <dsp:nvSpPr>
        <dsp:cNvPr id="0" name=""/>
        <dsp:cNvSpPr/>
      </dsp:nvSpPr>
      <dsp:spPr>
        <a:xfrm>
          <a:off x="0" y="4303524"/>
          <a:ext cx="6815667" cy="688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9DDB3-A15E-41CD-8370-7C832ECBA489}">
      <dsp:nvSpPr>
        <dsp:cNvPr id="0" name=""/>
        <dsp:cNvSpPr/>
      </dsp:nvSpPr>
      <dsp:spPr>
        <a:xfrm>
          <a:off x="208266" y="4458433"/>
          <a:ext cx="378666" cy="37866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D9CB9-9880-4308-8D8F-7DD91AB68E70}">
      <dsp:nvSpPr>
        <dsp:cNvPr id="0" name=""/>
        <dsp:cNvSpPr/>
      </dsp:nvSpPr>
      <dsp:spPr>
        <a:xfrm>
          <a:off x="795198" y="4303524"/>
          <a:ext cx="6020468" cy="68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65" tIns="72865" rIns="72865" bIns="7286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Decision Support</a:t>
          </a:r>
        </a:p>
      </dsp:txBody>
      <dsp:txXfrm>
        <a:off x="795198" y="4303524"/>
        <a:ext cx="6020468" cy="688483"/>
      </dsp:txXfrm>
    </dsp:sp>
    <dsp:sp modelId="{FC49F3D9-8A31-41FB-A030-F67489A381FF}">
      <dsp:nvSpPr>
        <dsp:cNvPr id="0" name=""/>
        <dsp:cNvSpPr/>
      </dsp:nvSpPr>
      <dsp:spPr>
        <a:xfrm>
          <a:off x="0" y="5164129"/>
          <a:ext cx="6815667" cy="68848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15B5FB-4350-4AD0-B3AB-A840625A25CD}">
      <dsp:nvSpPr>
        <dsp:cNvPr id="0" name=""/>
        <dsp:cNvSpPr/>
      </dsp:nvSpPr>
      <dsp:spPr>
        <a:xfrm>
          <a:off x="208266" y="5319037"/>
          <a:ext cx="378666" cy="37866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CFA36-6A15-4BB0-9554-00E495DD026C}">
      <dsp:nvSpPr>
        <dsp:cNvPr id="0" name=""/>
        <dsp:cNvSpPr/>
      </dsp:nvSpPr>
      <dsp:spPr>
        <a:xfrm>
          <a:off x="795198" y="5164129"/>
          <a:ext cx="6020468" cy="688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865" tIns="72865" rIns="72865" bIns="72865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Knowledge Representation and Storage</a:t>
          </a:r>
        </a:p>
      </dsp:txBody>
      <dsp:txXfrm>
        <a:off x="795198" y="5164129"/>
        <a:ext cx="6020468" cy="6884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EB6DF-7E01-BD40-AD9E-D0AB7BA0E2E9}">
      <dsp:nvSpPr>
        <dsp:cNvPr id="0" name=""/>
        <dsp:cNvSpPr/>
      </dsp:nvSpPr>
      <dsp:spPr>
        <a:xfrm>
          <a:off x="1290546" y="0"/>
          <a:ext cx="1315658" cy="5800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Diagnosis</a:t>
          </a:r>
          <a:endParaRPr lang="en-US" sz="12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318861" y="28315"/>
        <a:ext cx="1259028" cy="523411"/>
      </dsp:txXfrm>
    </dsp:sp>
    <dsp:sp modelId="{49E39164-B2F7-A848-A0C8-8D89B9AD1841}">
      <dsp:nvSpPr>
        <dsp:cNvPr id="0" name=""/>
        <dsp:cNvSpPr/>
      </dsp:nvSpPr>
      <dsp:spPr>
        <a:xfrm>
          <a:off x="612435" y="306753"/>
          <a:ext cx="2735730" cy="2735730"/>
        </a:xfrm>
        <a:custGeom>
          <a:avLst/>
          <a:gdLst/>
          <a:ahLst/>
          <a:cxnLst/>
          <a:rect l="0" t="0" r="0" b="0"/>
          <a:pathLst>
            <a:path>
              <a:moveTo>
                <a:pt x="1998351" y="153969"/>
              </a:moveTo>
              <a:arcTo wR="1367865" hR="1367865" stAng="17846817" swAng="127840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7A8D1-7758-6548-A620-817ABEAD9664}">
      <dsp:nvSpPr>
        <dsp:cNvPr id="0" name=""/>
        <dsp:cNvSpPr/>
      </dsp:nvSpPr>
      <dsp:spPr>
        <a:xfrm>
          <a:off x="2539404" y="776675"/>
          <a:ext cx="1315658" cy="58004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Treatment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67719" y="804990"/>
        <a:ext cx="1259028" cy="523411"/>
      </dsp:txXfrm>
    </dsp:sp>
    <dsp:sp modelId="{69177138-7243-4B4D-A0D4-F65F219B3110}">
      <dsp:nvSpPr>
        <dsp:cNvPr id="0" name=""/>
        <dsp:cNvSpPr/>
      </dsp:nvSpPr>
      <dsp:spPr>
        <a:xfrm>
          <a:off x="589342" y="263424"/>
          <a:ext cx="2735730" cy="2735730"/>
        </a:xfrm>
        <a:custGeom>
          <a:avLst/>
          <a:gdLst/>
          <a:ahLst/>
          <a:cxnLst/>
          <a:rect l="0" t="0" r="0" b="0"/>
          <a:pathLst>
            <a:path>
              <a:moveTo>
                <a:pt x="2709273" y="1100132"/>
              </a:moveTo>
              <a:arcTo wR="1367865" hR="1367865" stAng="20922756" swAng="1738324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3AFB4-7B8B-FE44-B06C-182BF64A5B3E}">
      <dsp:nvSpPr>
        <dsp:cNvPr id="0" name=""/>
        <dsp:cNvSpPr/>
      </dsp:nvSpPr>
      <dsp:spPr>
        <a:xfrm>
          <a:off x="2475152" y="2053460"/>
          <a:ext cx="1315658" cy="5800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Counseling</a:t>
          </a:r>
          <a:endParaRPr lang="en-US" sz="12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03467" y="2081775"/>
        <a:ext cx="1259028" cy="523411"/>
      </dsp:txXfrm>
    </dsp:sp>
    <dsp:sp modelId="{EFF79D5A-049E-A244-8E7E-8DA32DDEF28F}">
      <dsp:nvSpPr>
        <dsp:cNvPr id="0" name=""/>
        <dsp:cNvSpPr/>
      </dsp:nvSpPr>
      <dsp:spPr>
        <a:xfrm>
          <a:off x="580510" y="291682"/>
          <a:ext cx="2735730" cy="2735730"/>
        </a:xfrm>
        <a:custGeom>
          <a:avLst/>
          <a:gdLst/>
          <a:ahLst/>
          <a:cxnLst/>
          <a:rect l="0" t="0" r="0" b="0"/>
          <a:pathLst>
            <a:path>
              <a:moveTo>
                <a:pt x="2325628" y="2344464"/>
              </a:moveTo>
              <a:arcTo wR="1367865" hR="1367865" stAng="2733474" swAng="93232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06405-B316-5F47-850C-40C45873DD8D}">
      <dsp:nvSpPr>
        <dsp:cNvPr id="0" name=""/>
        <dsp:cNvSpPr/>
      </dsp:nvSpPr>
      <dsp:spPr>
        <a:xfrm>
          <a:off x="1290546" y="2737392"/>
          <a:ext cx="1315658" cy="58004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Care Coordination</a:t>
          </a:r>
        </a:p>
      </dsp:txBody>
      <dsp:txXfrm>
        <a:off x="1318861" y="2765707"/>
        <a:ext cx="1259028" cy="523411"/>
      </dsp:txXfrm>
    </dsp:sp>
    <dsp:sp modelId="{8DDA56A8-2C2D-7244-B7D7-E2E2DC21E06E}">
      <dsp:nvSpPr>
        <dsp:cNvPr id="0" name=""/>
        <dsp:cNvSpPr/>
      </dsp:nvSpPr>
      <dsp:spPr>
        <a:xfrm>
          <a:off x="558043" y="279630"/>
          <a:ext cx="2735730" cy="2735730"/>
        </a:xfrm>
        <a:custGeom>
          <a:avLst/>
          <a:gdLst/>
          <a:ahLst/>
          <a:cxnLst/>
          <a:rect l="0" t="0" r="0" b="0"/>
          <a:pathLst>
            <a:path>
              <a:moveTo>
                <a:pt x="728926" y="2577333"/>
              </a:moveTo>
              <a:arcTo wR="1367865" hR="1367865" stAng="7070799" swAng="999290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CB00A-9F25-354E-882E-671C946ACB89}">
      <dsp:nvSpPr>
        <dsp:cNvPr id="0" name=""/>
        <dsp:cNvSpPr/>
      </dsp:nvSpPr>
      <dsp:spPr>
        <a:xfrm>
          <a:off x="89374" y="2038465"/>
          <a:ext cx="1315658" cy="58179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Social</a:t>
          </a:r>
        </a:p>
      </dsp:txBody>
      <dsp:txXfrm>
        <a:off x="117775" y="2066866"/>
        <a:ext cx="1258856" cy="524996"/>
      </dsp:txXfrm>
    </dsp:sp>
    <dsp:sp modelId="{9B700BFD-43DA-1648-AA61-528FE7755B66}">
      <dsp:nvSpPr>
        <dsp:cNvPr id="0" name=""/>
        <dsp:cNvSpPr/>
      </dsp:nvSpPr>
      <dsp:spPr>
        <a:xfrm>
          <a:off x="609917" y="459547"/>
          <a:ext cx="2735730" cy="2735730"/>
        </a:xfrm>
        <a:custGeom>
          <a:avLst/>
          <a:gdLst/>
          <a:ahLst/>
          <a:cxnLst/>
          <a:rect l="0" t="0" r="0" b="0"/>
          <a:pathLst>
            <a:path>
              <a:moveTo>
                <a:pt x="15354" y="1572239"/>
              </a:moveTo>
              <a:arcTo wR="1367865" hR="1367865" stAng="10284431" swAng="1681754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29B5A-A64C-1944-A64D-6CB1002ECCF4}">
      <dsp:nvSpPr>
        <dsp:cNvPr id="0" name=""/>
        <dsp:cNvSpPr/>
      </dsp:nvSpPr>
      <dsp:spPr>
        <a:xfrm>
          <a:off x="138291" y="784076"/>
          <a:ext cx="1315658" cy="5817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Environmental</a:t>
          </a:r>
        </a:p>
      </dsp:txBody>
      <dsp:txXfrm>
        <a:off x="166692" y="812477"/>
        <a:ext cx="1258856" cy="524996"/>
      </dsp:txXfrm>
    </dsp:sp>
    <dsp:sp modelId="{9C6819CD-CFFE-2B4D-8342-FF7254DB19CC}">
      <dsp:nvSpPr>
        <dsp:cNvPr id="0" name=""/>
        <dsp:cNvSpPr/>
      </dsp:nvSpPr>
      <dsp:spPr>
        <a:xfrm>
          <a:off x="781226" y="155361"/>
          <a:ext cx="2735730" cy="2735730"/>
        </a:xfrm>
        <a:custGeom>
          <a:avLst/>
          <a:gdLst/>
          <a:ahLst/>
          <a:cxnLst/>
          <a:rect l="0" t="0" r="0" b="0"/>
          <a:pathLst>
            <a:path>
              <a:moveTo>
                <a:pt x="219275" y="625035"/>
              </a:moveTo>
              <a:arcTo wR="1367865" hR="1367865" stAng="12773523" swAng="108284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5D5F50-B4B0-4249-BA28-046C816424DB}">
      <dsp:nvSpPr>
        <dsp:cNvPr id="0" name=""/>
        <dsp:cNvSpPr/>
      </dsp:nvSpPr>
      <dsp:spPr>
        <a:xfrm>
          <a:off x="1884559" y="1568888"/>
          <a:ext cx="1176694" cy="1176694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7B6CD96-B5A0-3B40-A177-64FCB394065D}">
      <dsp:nvSpPr>
        <dsp:cNvPr id="0" name=""/>
        <dsp:cNvSpPr/>
      </dsp:nvSpPr>
      <dsp:spPr>
        <a:xfrm>
          <a:off x="1790424" y="610723"/>
          <a:ext cx="1364965" cy="79006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Absence of Disease</a:t>
          </a:r>
        </a:p>
      </dsp:txBody>
      <dsp:txXfrm>
        <a:off x="1790424" y="610723"/>
        <a:ext cx="1364965" cy="790065"/>
      </dsp:txXfrm>
    </dsp:sp>
    <dsp:sp modelId="{02E5102E-E03A-444B-987F-28D027D636F6}">
      <dsp:nvSpPr>
        <dsp:cNvPr id="0" name=""/>
        <dsp:cNvSpPr/>
      </dsp:nvSpPr>
      <dsp:spPr>
        <a:xfrm>
          <a:off x="2332174" y="1893992"/>
          <a:ext cx="1176694" cy="1176694"/>
        </a:xfrm>
        <a:prstGeom prst="ellipse">
          <a:avLst/>
        </a:prstGeom>
        <a:solidFill>
          <a:schemeClr val="accent3">
            <a:alpha val="50000"/>
            <a:hueOff val="1514783"/>
            <a:satOff val="9135"/>
            <a:lumOff val="-553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31EBF5F-16C6-B84A-AD27-1CE0832EBDD5}">
      <dsp:nvSpPr>
        <dsp:cNvPr id="0" name=""/>
        <dsp:cNvSpPr/>
      </dsp:nvSpPr>
      <dsp:spPr>
        <a:xfrm>
          <a:off x="3602532" y="1652938"/>
          <a:ext cx="1223761" cy="85730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Well-being</a:t>
          </a:r>
        </a:p>
      </dsp:txBody>
      <dsp:txXfrm>
        <a:off x="3602532" y="1652938"/>
        <a:ext cx="1223761" cy="857305"/>
      </dsp:txXfrm>
    </dsp:sp>
    <dsp:sp modelId="{A18F2F97-6722-C04A-A22A-39080C8AFFB1}">
      <dsp:nvSpPr>
        <dsp:cNvPr id="0" name=""/>
        <dsp:cNvSpPr/>
      </dsp:nvSpPr>
      <dsp:spPr>
        <a:xfrm>
          <a:off x="2161318" y="2420478"/>
          <a:ext cx="1176694" cy="1176694"/>
        </a:xfrm>
        <a:prstGeom prst="ellipse">
          <a:avLst/>
        </a:prstGeom>
        <a:solidFill>
          <a:schemeClr val="accent3">
            <a:alpha val="50000"/>
            <a:hueOff val="3029566"/>
            <a:satOff val="18270"/>
            <a:lumOff val="-110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9E8FE42-96EE-1C4E-A3A7-67AAE539884D}">
      <dsp:nvSpPr>
        <dsp:cNvPr id="0" name=""/>
        <dsp:cNvSpPr/>
      </dsp:nvSpPr>
      <dsp:spPr>
        <a:xfrm>
          <a:off x="3414261" y="3115400"/>
          <a:ext cx="1223761" cy="85730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Life-expectancy</a:t>
          </a:r>
        </a:p>
      </dsp:txBody>
      <dsp:txXfrm>
        <a:off x="3414261" y="3115400"/>
        <a:ext cx="1223761" cy="857305"/>
      </dsp:txXfrm>
    </dsp:sp>
    <dsp:sp modelId="{B9DA5522-FB2C-E64B-AD13-F519320ECE3C}">
      <dsp:nvSpPr>
        <dsp:cNvPr id="0" name=""/>
        <dsp:cNvSpPr/>
      </dsp:nvSpPr>
      <dsp:spPr>
        <a:xfrm>
          <a:off x="1607801" y="2420478"/>
          <a:ext cx="1176694" cy="1176694"/>
        </a:xfrm>
        <a:prstGeom prst="ellipse">
          <a:avLst/>
        </a:prstGeom>
        <a:solidFill>
          <a:schemeClr val="accent3">
            <a:alpha val="50000"/>
            <a:hueOff val="4544350"/>
            <a:satOff val="27405"/>
            <a:lumOff val="-1661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B13E56D-815A-AC4C-A661-383B58E6758E}">
      <dsp:nvSpPr>
        <dsp:cNvPr id="0" name=""/>
        <dsp:cNvSpPr/>
      </dsp:nvSpPr>
      <dsp:spPr>
        <a:xfrm>
          <a:off x="307789" y="3115400"/>
          <a:ext cx="1223761" cy="85730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Quality of Life</a:t>
          </a:r>
        </a:p>
      </dsp:txBody>
      <dsp:txXfrm>
        <a:off x="307789" y="3115400"/>
        <a:ext cx="1223761" cy="857305"/>
      </dsp:txXfrm>
    </dsp:sp>
    <dsp:sp modelId="{3205E607-55A6-6541-829F-0ECEDEAD8926}">
      <dsp:nvSpPr>
        <dsp:cNvPr id="0" name=""/>
        <dsp:cNvSpPr/>
      </dsp:nvSpPr>
      <dsp:spPr>
        <a:xfrm>
          <a:off x="1436945" y="1893992"/>
          <a:ext cx="1176694" cy="1176694"/>
        </a:xfrm>
        <a:prstGeom prst="ellipse">
          <a:avLst/>
        </a:prstGeom>
        <a:solidFill>
          <a:schemeClr val="accent3">
            <a:alpha val="50000"/>
            <a:hueOff val="6059133"/>
            <a:satOff val="36540"/>
            <a:lumOff val="-2215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0A72FB0-3290-5F40-B03A-E1C7A4E53738}">
      <dsp:nvSpPr>
        <dsp:cNvPr id="0" name=""/>
        <dsp:cNvSpPr/>
      </dsp:nvSpPr>
      <dsp:spPr>
        <a:xfrm>
          <a:off x="-119518" y="1652938"/>
          <a:ext cx="1701836" cy="85730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Interaction with Environment</a:t>
          </a:r>
        </a:p>
      </dsp:txBody>
      <dsp:txXfrm>
        <a:off x="-119518" y="1652938"/>
        <a:ext cx="1701836" cy="8573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EB6DF-7E01-BD40-AD9E-D0AB7BA0E2E9}">
      <dsp:nvSpPr>
        <dsp:cNvPr id="0" name=""/>
        <dsp:cNvSpPr/>
      </dsp:nvSpPr>
      <dsp:spPr>
        <a:xfrm>
          <a:off x="1290546" y="0"/>
          <a:ext cx="1315658" cy="58004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Diagnosis</a:t>
          </a:r>
          <a:endParaRPr lang="en-US" sz="1300" b="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318861" y="28315"/>
        <a:ext cx="1259028" cy="523411"/>
      </dsp:txXfrm>
    </dsp:sp>
    <dsp:sp modelId="{49E39164-B2F7-A848-A0C8-8D89B9AD1841}">
      <dsp:nvSpPr>
        <dsp:cNvPr id="0" name=""/>
        <dsp:cNvSpPr/>
      </dsp:nvSpPr>
      <dsp:spPr>
        <a:xfrm>
          <a:off x="612435" y="306753"/>
          <a:ext cx="2735730" cy="2735730"/>
        </a:xfrm>
        <a:custGeom>
          <a:avLst/>
          <a:gdLst/>
          <a:ahLst/>
          <a:cxnLst/>
          <a:rect l="0" t="0" r="0" b="0"/>
          <a:pathLst>
            <a:path>
              <a:moveTo>
                <a:pt x="1998351" y="153969"/>
              </a:moveTo>
              <a:arcTo wR="1367865" hR="1367865" stAng="17846817" swAng="1278407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87A8D1-7758-6548-A620-817ABEAD9664}">
      <dsp:nvSpPr>
        <dsp:cNvPr id="0" name=""/>
        <dsp:cNvSpPr/>
      </dsp:nvSpPr>
      <dsp:spPr>
        <a:xfrm>
          <a:off x="2539404" y="776675"/>
          <a:ext cx="1315658" cy="58004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Treatment</a:t>
          </a:r>
          <a:endParaRPr lang="en-US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67719" y="804990"/>
        <a:ext cx="1259028" cy="523411"/>
      </dsp:txXfrm>
    </dsp:sp>
    <dsp:sp modelId="{69177138-7243-4B4D-A0D4-F65F219B3110}">
      <dsp:nvSpPr>
        <dsp:cNvPr id="0" name=""/>
        <dsp:cNvSpPr/>
      </dsp:nvSpPr>
      <dsp:spPr>
        <a:xfrm>
          <a:off x="589342" y="263424"/>
          <a:ext cx="2735730" cy="2735730"/>
        </a:xfrm>
        <a:custGeom>
          <a:avLst/>
          <a:gdLst/>
          <a:ahLst/>
          <a:cxnLst/>
          <a:rect l="0" t="0" r="0" b="0"/>
          <a:pathLst>
            <a:path>
              <a:moveTo>
                <a:pt x="2709273" y="1100132"/>
              </a:moveTo>
              <a:arcTo wR="1367865" hR="1367865" stAng="20922756" swAng="1738324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3AFB4-7B8B-FE44-B06C-182BF64A5B3E}">
      <dsp:nvSpPr>
        <dsp:cNvPr id="0" name=""/>
        <dsp:cNvSpPr/>
      </dsp:nvSpPr>
      <dsp:spPr>
        <a:xfrm>
          <a:off x="2475152" y="2053460"/>
          <a:ext cx="1315658" cy="58004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Counseling</a:t>
          </a:r>
          <a:endParaRPr lang="en-US" sz="1300" kern="1200" dirty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2503467" y="2081775"/>
        <a:ext cx="1259028" cy="523411"/>
      </dsp:txXfrm>
    </dsp:sp>
    <dsp:sp modelId="{EFF79D5A-049E-A244-8E7E-8DA32DDEF28F}">
      <dsp:nvSpPr>
        <dsp:cNvPr id="0" name=""/>
        <dsp:cNvSpPr/>
      </dsp:nvSpPr>
      <dsp:spPr>
        <a:xfrm>
          <a:off x="580510" y="291682"/>
          <a:ext cx="2735730" cy="2735730"/>
        </a:xfrm>
        <a:custGeom>
          <a:avLst/>
          <a:gdLst/>
          <a:ahLst/>
          <a:cxnLst/>
          <a:rect l="0" t="0" r="0" b="0"/>
          <a:pathLst>
            <a:path>
              <a:moveTo>
                <a:pt x="2325628" y="2344464"/>
              </a:moveTo>
              <a:arcTo wR="1367865" hR="1367865" stAng="2733474" swAng="932326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006405-B316-5F47-850C-40C45873DD8D}">
      <dsp:nvSpPr>
        <dsp:cNvPr id="0" name=""/>
        <dsp:cNvSpPr/>
      </dsp:nvSpPr>
      <dsp:spPr>
        <a:xfrm>
          <a:off x="1290546" y="2737392"/>
          <a:ext cx="1315658" cy="58004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Care Coordination</a:t>
          </a:r>
        </a:p>
      </dsp:txBody>
      <dsp:txXfrm>
        <a:off x="1318861" y="2765707"/>
        <a:ext cx="1259028" cy="523411"/>
      </dsp:txXfrm>
    </dsp:sp>
    <dsp:sp modelId="{8DDA56A8-2C2D-7244-B7D7-E2E2DC21E06E}">
      <dsp:nvSpPr>
        <dsp:cNvPr id="0" name=""/>
        <dsp:cNvSpPr/>
      </dsp:nvSpPr>
      <dsp:spPr>
        <a:xfrm>
          <a:off x="558043" y="279630"/>
          <a:ext cx="2735730" cy="2735730"/>
        </a:xfrm>
        <a:custGeom>
          <a:avLst/>
          <a:gdLst/>
          <a:ahLst/>
          <a:cxnLst/>
          <a:rect l="0" t="0" r="0" b="0"/>
          <a:pathLst>
            <a:path>
              <a:moveTo>
                <a:pt x="728926" y="2577333"/>
              </a:moveTo>
              <a:arcTo wR="1367865" hR="1367865" stAng="7070799" swAng="999290"/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8CB00A-9F25-354E-882E-671C946ACB89}">
      <dsp:nvSpPr>
        <dsp:cNvPr id="0" name=""/>
        <dsp:cNvSpPr/>
      </dsp:nvSpPr>
      <dsp:spPr>
        <a:xfrm>
          <a:off x="89374" y="2038465"/>
          <a:ext cx="1315658" cy="581798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Social</a:t>
          </a:r>
        </a:p>
      </dsp:txBody>
      <dsp:txXfrm>
        <a:off x="117775" y="2066866"/>
        <a:ext cx="1258856" cy="524996"/>
      </dsp:txXfrm>
    </dsp:sp>
    <dsp:sp modelId="{9B700BFD-43DA-1648-AA61-528FE7755B66}">
      <dsp:nvSpPr>
        <dsp:cNvPr id="0" name=""/>
        <dsp:cNvSpPr/>
      </dsp:nvSpPr>
      <dsp:spPr>
        <a:xfrm>
          <a:off x="609917" y="459547"/>
          <a:ext cx="2735730" cy="2735730"/>
        </a:xfrm>
        <a:custGeom>
          <a:avLst/>
          <a:gdLst/>
          <a:ahLst/>
          <a:cxnLst/>
          <a:rect l="0" t="0" r="0" b="0"/>
          <a:pathLst>
            <a:path>
              <a:moveTo>
                <a:pt x="15354" y="1572239"/>
              </a:moveTo>
              <a:arcTo wR="1367865" hR="1367865" stAng="10284431" swAng="1681754"/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29B5A-A64C-1944-A64D-6CB1002ECCF4}">
      <dsp:nvSpPr>
        <dsp:cNvPr id="0" name=""/>
        <dsp:cNvSpPr/>
      </dsp:nvSpPr>
      <dsp:spPr>
        <a:xfrm>
          <a:off x="138291" y="784076"/>
          <a:ext cx="1315658" cy="5817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Environmental</a:t>
          </a:r>
        </a:p>
      </dsp:txBody>
      <dsp:txXfrm>
        <a:off x="166692" y="812477"/>
        <a:ext cx="1258856" cy="524996"/>
      </dsp:txXfrm>
    </dsp:sp>
    <dsp:sp modelId="{9C6819CD-CFFE-2B4D-8342-FF7254DB19CC}">
      <dsp:nvSpPr>
        <dsp:cNvPr id="0" name=""/>
        <dsp:cNvSpPr/>
      </dsp:nvSpPr>
      <dsp:spPr>
        <a:xfrm>
          <a:off x="781226" y="155361"/>
          <a:ext cx="2735730" cy="2735730"/>
        </a:xfrm>
        <a:custGeom>
          <a:avLst/>
          <a:gdLst/>
          <a:ahLst/>
          <a:cxnLst/>
          <a:rect l="0" t="0" r="0" b="0"/>
          <a:pathLst>
            <a:path>
              <a:moveTo>
                <a:pt x="219275" y="625035"/>
              </a:moveTo>
              <a:arcTo wR="1367865" hR="1367865" stAng="12773523" swAng="1082841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2612DE-F192-9746-99F8-2C1497DD71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FA821-FE3C-5143-893C-363F194504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6F728156-774A-6642-A66D-0ACA4F35AF8A}" type="datetimeFigureOut">
              <a:rPr lang="en-US"/>
              <a:pPr>
                <a:defRPr/>
              </a:pPr>
              <a:t>8/27/25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5F6F0-CA63-0745-AA3D-2BB2B63747E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9F1A3-EA91-464D-926E-08D40EA05F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E4220A3-41E3-1543-ABF0-665F61623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13E3B22-7F3B-044B-A00A-ED02EC1761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4F2D9DC-059F-EF49-989D-BEDC3110A75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669718C7-4A62-6442-B241-AD4A010C1B7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05E9EF2-4863-A442-A15E-4F0D85E71DD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C3605B4A-3CEA-DB4E-BD88-93F4BB3499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D3714036-4175-EF47-82BC-4051E8D445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3ECA0E5-58F3-C24D-A397-982798AE13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93D42982-57CC-1049-8F9D-4036578826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0527B34-85A9-CD4A-9ADA-DFCB0EFDA5B1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97E874A-14BA-C447-A80F-501FFEB5E8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9E4B2E2-1999-944B-8508-6C8D452E6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Hugely dependent on information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CA0E5-58F3-C24D-A397-982798AE13E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559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A3D7052C-5204-7A47-9EB7-FBAD3434D4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9283C0E-E7BF-564B-9B8E-D47FD17BA27D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  <p:sp>
        <p:nvSpPr>
          <p:cNvPr id="28674" name="Rectangle 1026">
            <a:extLst>
              <a:ext uri="{FF2B5EF4-FFF2-40B4-BE49-F238E27FC236}">
                <a16:creationId xmlns:a16="http://schemas.microsoft.com/office/drawing/2014/main" id="{C68E9B11-0ED9-6F4B-BD37-E011D9C11D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8675" name="Rectangle 1027">
            <a:extLst>
              <a:ext uri="{FF2B5EF4-FFF2-40B4-BE49-F238E27FC236}">
                <a16:creationId xmlns:a16="http://schemas.microsoft.com/office/drawing/2014/main" id="{0825DC0E-BB40-EF48-9B78-7C85FC989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CA0E5-58F3-C24D-A397-982798AE13ED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9722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Informatics is what makes the learning healthcare environment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CA0E5-58F3-C24D-A397-982798AE13E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782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CA0E5-58F3-C24D-A397-982798AE13ED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2078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73707815-19B4-954F-A764-25FE4CB465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BC86E1-1B36-C444-8013-A11B673935DA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057F4664-9BCC-3B44-A160-FECF5873C7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311150"/>
            <a:ext cx="6070600" cy="3416300"/>
          </a:xfr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E7373F0-BEC4-BA41-B170-6EEE6D0CC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962400"/>
            <a:ext cx="6248400" cy="46482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>
            <a:extLst>
              <a:ext uri="{FF2B5EF4-FFF2-40B4-BE49-F238E27FC236}">
                <a16:creationId xmlns:a16="http://schemas.microsoft.com/office/drawing/2014/main" id="{54157F43-6F80-664F-B073-BF8FA58EB3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263008-C511-EC42-9E0C-32426509E0F3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1EDDB0DF-BD2A-9940-BE27-762629EC1F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5FD53A14-1A28-FB41-A93C-7681B1F2E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73707815-19B4-954F-A764-25FE4CB465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1BC86E1-1B36-C444-8013-A11B673935DA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057F4664-9BCC-3B44-A160-FECF5873C7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311150"/>
            <a:ext cx="6070600" cy="3416300"/>
          </a:xfr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E7373F0-BEC4-BA41-B170-6EEE6D0CC5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962400"/>
            <a:ext cx="6248400" cy="46482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70777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D1979A03-B977-3048-AFE3-AEAE507FF5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3354C7-1C89-5446-917D-79E5B2C6A660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3907E50D-0E3C-034E-BA80-FA61FAC59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807404B-D68B-F146-B6F2-E57BF4DAB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C1BBACD-9AFB-5447-90A0-16FB59DB7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5E104-47B2-2748-832F-26A34A03742F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88EE44E8-E169-DE44-B43A-9706EA3A3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3D2962D7-2482-8B47-9492-2A14EE3C4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1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C1BBACD-9AFB-5447-90A0-16FB59DB7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5E104-47B2-2748-832F-26A34A03742F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88EE44E8-E169-DE44-B43A-9706EA3A3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3D2962D7-2482-8B47-9492-2A14EE3C4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C1BBACD-9AFB-5447-90A0-16FB59DB7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5E104-47B2-2748-832F-26A34A03742F}" type="slidenum">
              <a:rPr lang="en-US" altLang="en-US" sz="1200" smtClean="0"/>
              <a:pPr/>
              <a:t>24</a:t>
            </a:fld>
            <a:endParaRPr lang="en-US" altLang="en-US" sz="1200"/>
          </a:p>
        </p:txBody>
      </p:sp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88EE44E8-E169-DE44-B43A-9706EA3A3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3D2962D7-2482-8B47-9492-2A14EE3C4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4667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08B7F505-2A03-BF42-A286-EA5AB55A79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7A3B48-F748-E44D-980B-987FB58EBC64}" type="slidenum">
              <a:rPr lang="en-US" altLang="en-US" sz="1200" smtClean="0"/>
              <a:pPr/>
              <a:t>25</a:t>
            </a:fld>
            <a:endParaRPr lang="en-US" altLang="en-US" sz="1200"/>
          </a:p>
        </p:txBody>
      </p:sp>
      <p:sp>
        <p:nvSpPr>
          <p:cNvPr id="67586" name="Rectangle 1026">
            <a:extLst>
              <a:ext uri="{FF2B5EF4-FFF2-40B4-BE49-F238E27FC236}">
                <a16:creationId xmlns:a16="http://schemas.microsoft.com/office/drawing/2014/main" id="{1C71E65D-70F1-E54F-A2AE-C793F0DEBA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67587" name="Rectangle 1027">
            <a:extLst>
              <a:ext uri="{FF2B5EF4-FFF2-40B4-BE49-F238E27FC236}">
                <a16:creationId xmlns:a16="http://schemas.microsoft.com/office/drawing/2014/main" id="{E5D24B06-4973-454D-A472-20227DBDC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8929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08B7F505-2A03-BF42-A286-EA5AB55A79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7A3B48-F748-E44D-980B-987FB58EBC64}" type="slidenum">
              <a:rPr lang="en-US" altLang="en-US" sz="1200" smtClean="0"/>
              <a:pPr/>
              <a:t>27</a:t>
            </a:fld>
            <a:endParaRPr lang="en-US" altLang="en-US" sz="1200"/>
          </a:p>
        </p:txBody>
      </p:sp>
      <p:sp>
        <p:nvSpPr>
          <p:cNvPr id="67586" name="Rectangle 1026">
            <a:extLst>
              <a:ext uri="{FF2B5EF4-FFF2-40B4-BE49-F238E27FC236}">
                <a16:creationId xmlns:a16="http://schemas.microsoft.com/office/drawing/2014/main" id="{1C71E65D-70F1-E54F-A2AE-C793F0DEBA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67587" name="Rectangle 1027">
            <a:extLst>
              <a:ext uri="{FF2B5EF4-FFF2-40B4-BE49-F238E27FC236}">
                <a16:creationId xmlns:a16="http://schemas.microsoft.com/office/drawing/2014/main" id="{E5D24B06-4973-454D-A472-20227DBDC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5278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08B7F505-2A03-BF42-A286-EA5AB55A79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E7A3B48-F748-E44D-980B-987FB58EBC64}" type="slidenum">
              <a:rPr lang="en-US" altLang="en-US" sz="1200" smtClean="0"/>
              <a:pPr/>
              <a:t>28</a:t>
            </a:fld>
            <a:endParaRPr lang="en-US" altLang="en-US" sz="1200"/>
          </a:p>
        </p:txBody>
      </p:sp>
      <p:sp>
        <p:nvSpPr>
          <p:cNvPr id="67586" name="Rectangle 1026">
            <a:extLst>
              <a:ext uri="{FF2B5EF4-FFF2-40B4-BE49-F238E27FC236}">
                <a16:creationId xmlns:a16="http://schemas.microsoft.com/office/drawing/2014/main" id="{1C71E65D-70F1-E54F-A2AE-C793F0DEBA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67587" name="Rectangle 1027">
            <a:extLst>
              <a:ext uri="{FF2B5EF4-FFF2-40B4-BE49-F238E27FC236}">
                <a16:creationId xmlns:a16="http://schemas.microsoft.com/office/drawing/2014/main" id="{E5D24B06-4973-454D-A472-20227DBDC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49009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39C38C96-8969-C148-BB04-000D6D9604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F1C9DFF-C06A-0A4E-9A3B-A4880D81BEC9}" type="slidenum">
              <a:rPr lang="en-US" altLang="en-US" sz="1200" smtClean="0"/>
              <a:pPr/>
              <a:t>29</a:t>
            </a:fld>
            <a:endParaRPr lang="en-US" altLang="en-US" sz="1200"/>
          </a:p>
        </p:txBody>
      </p:sp>
      <p:sp>
        <p:nvSpPr>
          <p:cNvPr id="71682" name="Rectangle 1026">
            <a:extLst>
              <a:ext uri="{FF2B5EF4-FFF2-40B4-BE49-F238E27FC236}">
                <a16:creationId xmlns:a16="http://schemas.microsoft.com/office/drawing/2014/main" id="{BD8FC763-72DD-9540-9DCD-D601DE6A01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1683" name="Rectangle 1027">
            <a:extLst>
              <a:ext uri="{FF2B5EF4-FFF2-40B4-BE49-F238E27FC236}">
                <a16:creationId xmlns:a16="http://schemas.microsoft.com/office/drawing/2014/main" id="{B8505A74-4D34-AC4A-B603-D31DCADDA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IT has enormous potential to improve the quality of healthcare we provide with respect to all six quality attributes defined by the IOM.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Crossing the Quality Chasm suggests that: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CPOE can improve </a:t>
            </a:r>
            <a:r>
              <a:rPr lang="en-US" altLang="en-US" dirty="0" err="1">
                <a:latin typeface="Arial" panose="020B0604020202020204" pitchFamily="34" charset="0"/>
                <a:ea typeface="ＭＳ Ｐゴシック" panose="020B0600070205080204" pitchFamily="34" charset="-128"/>
              </a:rPr>
              <a:t>pt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safety,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reminders and computer-assisted dx and mx can improve effectiveness,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individually tailored decision support, customized disease management can improve patient-centeredness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e-visits and telemedicine can improve timeliness, and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reductions in redundant testing will improve efficiency.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authors had a bit of a tougher time defining how IT would enhance equity. They suggested </a:t>
            </a:r>
            <a:r>
              <a:rPr lang="en-US" altLang="en-US" sz="9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Internet-based health communication can enhance equity by providing a broader array of options for interacting with clinicians, although this </a:t>
            </a:r>
            <a:r>
              <a:rPr lang="en-US" altLang="en-US" sz="900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can only happen if all people, regardless of race, ethnicity, socioeconomic status, geographic location, and other factors, have access to the technology infrastructure</a:t>
            </a:r>
            <a:r>
              <a:rPr lang="en-US" altLang="en-US" sz="9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E0321148-7E74-F540-B647-B97260B9B9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769BB73-5B76-464F-907E-CFB5A1707D55}" type="slidenum">
              <a:rPr lang="en-US" altLang="en-US" sz="1200" smtClean="0"/>
              <a:pPr/>
              <a:t>30</a:t>
            </a:fld>
            <a:endParaRPr lang="en-US" altLang="en-US" sz="1200"/>
          </a:p>
        </p:txBody>
      </p:sp>
      <p:sp>
        <p:nvSpPr>
          <p:cNvPr id="73730" name="Rectangle 1026">
            <a:extLst>
              <a:ext uri="{FF2B5EF4-FFF2-40B4-BE49-F238E27FC236}">
                <a16:creationId xmlns:a16="http://schemas.microsoft.com/office/drawing/2014/main" id="{3B8440A7-6C54-A54C-9A85-5378D70879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73731" name="Rectangle 1027">
            <a:extLst>
              <a:ext uri="{FF2B5EF4-FFF2-40B4-BE49-F238E27FC236}">
                <a16:creationId xmlns:a16="http://schemas.microsoft.com/office/drawing/2014/main" id="{9823A6A8-9788-324B-BDE8-1508BA024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C1BBACD-9AFB-5447-90A0-16FB59DB7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5E104-47B2-2748-832F-26A34A03742F}" type="slidenum">
              <a:rPr lang="en-US" altLang="en-US" sz="1200" smtClean="0"/>
              <a:pPr/>
              <a:t>31</a:t>
            </a:fld>
            <a:endParaRPr lang="en-US" altLang="en-US" sz="1200"/>
          </a:p>
        </p:txBody>
      </p:sp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88EE44E8-E169-DE44-B43A-9706EA3A3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3D2962D7-2482-8B47-9492-2A14EE3C4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8013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C1BBACD-9AFB-5447-90A0-16FB59DB7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5E104-47B2-2748-832F-26A34A03742F}" type="slidenum">
              <a:rPr lang="en-US" altLang="en-US" sz="1200" smtClean="0"/>
              <a:pPr/>
              <a:t>32</a:t>
            </a:fld>
            <a:endParaRPr lang="en-US" altLang="en-US" sz="1200"/>
          </a:p>
        </p:txBody>
      </p:sp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88EE44E8-E169-DE44-B43A-9706EA3A3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3D2962D7-2482-8B47-9492-2A14EE3C4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77492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C1BBACD-9AFB-5447-90A0-16FB59DB7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5E104-47B2-2748-832F-26A34A03742F}" type="slidenum">
              <a:rPr lang="en-US" altLang="en-US" sz="1200" smtClean="0"/>
              <a:pPr/>
              <a:t>33</a:t>
            </a:fld>
            <a:endParaRPr lang="en-US" altLang="en-US" sz="1200"/>
          </a:p>
        </p:txBody>
      </p:sp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88EE44E8-E169-DE44-B43A-9706EA3A3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3D2962D7-2482-8B47-9492-2A14EE3C4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23368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C1BBACD-9AFB-5447-90A0-16FB59DB7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5E104-47B2-2748-832F-26A34A03742F}" type="slidenum">
              <a:rPr lang="en-US" altLang="en-US" sz="1200" smtClean="0"/>
              <a:pPr/>
              <a:t>34</a:t>
            </a:fld>
            <a:endParaRPr lang="en-US" altLang="en-US" sz="1200"/>
          </a:p>
        </p:txBody>
      </p:sp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88EE44E8-E169-DE44-B43A-9706EA3A3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3D2962D7-2482-8B47-9492-2A14EE3C4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8376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368C6961-6219-A549-9B49-E9F74220A4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99EAEC7-31AA-4840-80FE-04E674CCE999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24578" name="Rectangle 1026">
            <a:extLst>
              <a:ext uri="{FF2B5EF4-FFF2-40B4-BE49-F238E27FC236}">
                <a16:creationId xmlns:a16="http://schemas.microsoft.com/office/drawing/2014/main" id="{7C7F87D2-95D2-0A48-AE2C-14094B34E7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4579" name="Rectangle 1027">
            <a:extLst>
              <a:ext uri="{FF2B5EF4-FFF2-40B4-BE49-F238E27FC236}">
                <a16:creationId xmlns:a16="http://schemas.microsoft.com/office/drawing/2014/main" id="{9DB3F37F-0C77-1241-8AFA-E017108B29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C1BBACD-9AFB-5447-90A0-16FB59DB7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5E104-47B2-2748-832F-26A34A03742F}" type="slidenum">
              <a:rPr lang="en-US" altLang="en-US" sz="1200" smtClean="0"/>
              <a:pPr/>
              <a:t>35</a:t>
            </a:fld>
            <a:endParaRPr lang="en-US" altLang="en-US" sz="1200"/>
          </a:p>
        </p:txBody>
      </p:sp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88EE44E8-E169-DE44-B43A-9706EA3A3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3D2962D7-2482-8B47-9492-2A14EE3C4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25974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C1BBACD-9AFB-5447-90A0-16FB59DB7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5E104-47B2-2748-832F-26A34A03742F}" type="slidenum">
              <a:rPr lang="en-US" altLang="en-US" sz="1200" smtClean="0"/>
              <a:pPr/>
              <a:t>36</a:t>
            </a:fld>
            <a:endParaRPr lang="en-US" altLang="en-US" sz="1200"/>
          </a:p>
        </p:txBody>
      </p:sp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88EE44E8-E169-DE44-B43A-9706EA3A3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3D2962D7-2482-8B47-9492-2A14EE3C4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72590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C1BBACD-9AFB-5447-90A0-16FB59DB7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5E104-47B2-2748-832F-26A34A03742F}" type="slidenum">
              <a:rPr lang="en-US" altLang="en-US" sz="1200" smtClean="0"/>
              <a:pPr/>
              <a:t>37</a:t>
            </a:fld>
            <a:endParaRPr lang="en-US" altLang="en-US" sz="1200"/>
          </a:p>
        </p:txBody>
      </p:sp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88EE44E8-E169-DE44-B43A-9706EA3A3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3D2962D7-2482-8B47-9492-2A14EE3C4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47789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C1BBACD-9AFB-5447-90A0-16FB59DB7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5E104-47B2-2748-832F-26A34A03742F}" type="slidenum">
              <a:rPr lang="en-US" altLang="en-US" sz="1200" smtClean="0"/>
              <a:pPr/>
              <a:t>38</a:t>
            </a:fld>
            <a:endParaRPr lang="en-US" altLang="en-US" sz="1200"/>
          </a:p>
        </p:txBody>
      </p:sp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88EE44E8-E169-DE44-B43A-9706EA3A3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3D2962D7-2482-8B47-9492-2A14EE3C4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42721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C1BBACD-9AFB-5447-90A0-16FB59DB7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5E104-47B2-2748-832F-26A34A03742F}" type="slidenum">
              <a:rPr lang="en-US" altLang="en-US" sz="1200" smtClean="0"/>
              <a:pPr/>
              <a:t>39</a:t>
            </a:fld>
            <a:endParaRPr lang="en-US" altLang="en-US" sz="1200"/>
          </a:p>
        </p:txBody>
      </p:sp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88EE44E8-E169-DE44-B43A-9706EA3A3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3D2962D7-2482-8B47-9492-2A14EE3C4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73986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C1BBACD-9AFB-5447-90A0-16FB59DB7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5E104-47B2-2748-832F-26A34A03742F}" type="slidenum">
              <a:rPr lang="en-US" altLang="en-US" sz="1200" smtClean="0"/>
              <a:pPr/>
              <a:t>40</a:t>
            </a:fld>
            <a:endParaRPr lang="en-US" altLang="en-US" sz="1200"/>
          </a:p>
        </p:txBody>
      </p:sp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88EE44E8-E169-DE44-B43A-9706EA3A3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3D2962D7-2482-8B47-9492-2A14EE3C4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1424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1C1BBACD-9AFB-5447-90A0-16FB59DB7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FF5E104-47B2-2748-832F-26A34A03742F}" type="slidenum">
              <a:rPr lang="en-US" altLang="en-US" sz="1200" smtClean="0"/>
              <a:pPr/>
              <a:t>41</a:t>
            </a:fld>
            <a:endParaRPr lang="en-US" altLang="en-US" sz="1200"/>
          </a:p>
        </p:txBody>
      </p:sp>
      <p:sp>
        <p:nvSpPr>
          <p:cNvPr id="22530" name="Rectangle 1026">
            <a:extLst>
              <a:ext uri="{FF2B5EF4-FFF2-40B4-BE49-F238E27FC236}">
                <a16:creationId xmlns:a16="http://schemas.microsoft.com/office/drawing/2014/main" id="{88EE44E8-E169-DE44-B43A-9706EA3A31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22531" name="Rectangle 1027">
            <a:extLst>
              <a:ext uri="{FF2B5EF4-FFF2-40B4-BE49-F238E27FC236}">
                <a16:creationId xmlns:a16="http://schemas.microsoft.com/office/drawing/2014/main" id="{3D2962D7-2482-8B47-9492-2A14EE3C4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1669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– information  - Knowledge Continuum</a:t>
            </a:r>
          </a:p>
          <a:p>
            <a:r>
              <a:rPr lang="en-US" dirty="0"/>
              <a:t>Storage, Retrieval, Analysis</a:t>
            </a:r>
          </a:p>
          <a:p>
            <a:r>
              <a:rPr lang="en-US" dirty="0"/>
              <a:t>Interface to providers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CA0E5-58F3-C24D-A397-982798AE13E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40630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Medical model The absence of disease or disability. </a:t>
            </a:r>
          </a:p>
          <a:p>
            <a:pPr marL="228600" indent="-228600">
              <a:buAutoNum type="arabicPeriod"/>
            </a:pPr>
            <a:r>
              <a:rPr lang="en-US" dirty="0"/>
              <a:t>World Health Organization state of complete physical, mental, and social (WHO) model well-being and not merely the absence of disease or infirmity. </a:t>
            </a:r>
          </a:p>
          <a:p>
            <a:pPr marL="228600" indent="-228600">
              <a:buAutoNum type="arabicPeriod"/>
            </a:pPr>
            <a:r>
              <a:rPr lang="en-US" dirty="0"/>
              <a:t>Wellness model Health promotion and progress toward higher functioning, energy, comfort, and integration of mind, body, and spirit. </a:t>
            </a:r>
          </a:p>
          <a:p>
            <a:pPr marL="228600" indent="-228600">
              <a:buAutoNum type="arabicPeriod"/>
            </a:pPr>
            <a:r>
              <a:rPr lang="en-US" dirty="0"/>
              <a:t>Environmental model Adaptation to physical and social surroundings— a balance free from undue pain, discomfort, or disability.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CA0E5-58F3-C24D-A397-982798AE13E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2608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Silly/Tautology?</a:t>
            </a:r>
          </a:p>
          <a:p>
            <a:r>
              <a:rPr lang="en-US" dirty="0"/>
              <a:t>What activities promote health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CA0E5-58F3-C24D-A397-982798AE13E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717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Hugely dependent on information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CA0E5-58F3-C24D-A397-982798AE13E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544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Hugely dependent on information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CA0E5-58F3-C24D-A397-982798AE13E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3357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Captures the synthetic ideal of information management within healthcare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3ECA0E5-58F3-C24D-A397-982798AE13E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663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9156"/>
            <a:ext cx="10287000" cy="1729047"/>
          </a:xfrm>
        </p:spPr>
        <p:txBody>
          <a:bodyPr anchor="ctr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4239491"/>
            <a:ext cx="9144000" cy="1379915"/>
          </a:xfrm>
        </p:spPr>
        <p:txBody>
          <a:bodyPr anchor="t"/>
          <a:lstStyle>
            <a:lvl1pPr marL="0" indent="0" algn="ctr" defTabSz="285732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lang="en-US" sz="3300" b="0" i="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AB9380-61BD-324E-BCAC-C74B91CAE5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222432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67372C-82E4-1443-A7CD-9999A5AA464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8" descr="PublicHealth_white.ai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" t="24007" r="2887" b="27198"/>
          <a:stretch/>
        </p:blipFill>
        <p:spPr bwMode="auto">
          <a:xfrm>
            <a:off x="283467" y="6153912"/>
            <a:ext cx="3615567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322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90C0C-B3CA-4540-A686-25C00DC479B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8" name="Picture 8" descr="PublicHealth_white.ai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" t="24007" r="2887" b="27198"/>
          <a:stretch/>
        </p:blipFill>
        <p:spPr bwMode="auto">
          <a:xfrm>
            <a:off x="283467" y="6153912"/>
            <a:ext cx="3615567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732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451462-E6CD-2D4D-8AE3-D3474BFF9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796893-CDDA-964A-AE1C-8795CD1115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DADE4F-48E9-C145-A8EE-5747DC521A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E8C73B-892B-284A-8879-5EA999F0AA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4345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D4808B9-6BC2-8F41-A36C-6FCBF1BC36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C95639-552E-A646-B823-363D1AEDB1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AB6AFE-40F9-BB4F-908B-7CBDFCCD83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8A46B-5BC1-A64D-8A99-561EC40B55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0241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9155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 sz="3600" b="1" i="0">
                <a:solidFill>
                  <a:srgbClr val="026CB6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3000" b="0" i="0">
                <a:solidFill>
                  <a:srgbClr val="152259"/>
                </a:solidFill>
                <a:latin typeface="Arial" charset="0"/>
                <a:ea typeface="Arial" charset="0"/>
                <a:cs typeface="Arial" charset="0"/>
              </a:defRPr>
            </a:lvl1pPr>
            <a:lvl2pPr marL="285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1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58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0762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 userDrawn="1"/>
        </p:nvSpPr>
        <p:spPr bwMode="auto">
          <a:xfrm>
            <a:off x="0" y="3179"/>
            <a:ext cx="12192000" cy="1414463"/>
          </a:xfrm>
          <a:prstGeom prst="rect">
            <a:avLst/>
          </a:prstGeom>
          <a:solidFill>
            <a:srgbClr val="026CB6"/>
          </a:soli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x-none" altLang="x-none" sz="1800">
              <a:solidFill>
                <a:srgbClr val="FFFFFF"/>
              </a:solidFill>
              <a:latin typeface="YaleNew" charset="0"/>
              <a:ea typeface="YaleNew" charset="0"/>
              <a:cs typeface="YaleNew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ahoma" charset="0"/>
                <a:ea typeface="Tahoma" charset="0"/>
                <a:cs typeface="Tahoma" charset="0"/>
              </a:defRPr>
            </a:lvl1pPr>
            <a:lvl2pPr>
              <a:defRPr>
                <a:latin typeface="Tahoma" charset="0"/>
                <a:ea typeface="Tahoma" charset="0"/>
                <a:cs typeface="Tahoma" charset="0"/>
              </a:defRPr>
            </a:lvl2pPr>
            <a:lvl3pPr>
              <a:defRPr>
                <a:latin typeface="Tahoma" charset="0"/>
                <a:ea typeface="Tahoma" charset="0"/>
                <a:cs typeface="Tahoma" charset="0"/>
              </a:defRPr>
            </a:lvl3pPr>
            <a:lvl4pPr>
              <a:defRPr>
                <a:latin typeface="Tahoma" charset="0"/>
                <a:ea typeface="Tahoma" charset="0"/>
                <a:cs typeface="Tahoma" charset="0"/>
              </a:defRPr>
            </a:lvl4pPr>
            <a:lvl5pPr>
              <a:defRPr>
                <a:latin typeface="Tahoma" charset="0"/>
                <a:ea typeface="Tahoma" charset="0"/>
                <a:cs typeface="Tahoma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59078"/>
            <a:ext cx="10972800" cy="1049867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50420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0" y="3179"/>
            <a:ext cx="12192000" cy="1414463"/>
          </a:xfrm>
          <a:prstGeom prst="rect">
            <a:avLst/>
          </a:prstGeom>
          <a:solidFill>
            <a:srgbClr val="026CB6"/>
          </a:soli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x-none" altLang="x-none" sz="1800" dirty="0">
              <a:solidFill>
                <a:srgbClr val="FFFFFF"/>
              </a:solidFill>
              <a:latin typeface="Tahom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ahoma" panose="020B060403050404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26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74033-574B-B54A-A70F-A098B2867853}" type="datetimeFigureOut">
              <a:rPr lang="en-US"/>
              <a:pPr>
                <a:defRPr/>
              </a:pPr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09D0A9-CDD9-644B-87D4-01F1EEDE072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67573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EB4F1-7B2A-904B-A74B-4EF57CF04C35}" type="datetimeFigureOut">
              <a:rPr lang="en-US"/>
              <a:pPr>
                <a:defRPr/>
              </a:pPr>
              <a:t>8/27/25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456CE-2000-5549-9DC9-0922614BE3B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9335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13426-09C3-5741-ABE6-891C062AF829}" type="datetimeFigureOut">
              <a:rPr lang="en-US"/>
              <a:pPr>
                <a:defRPr/>
              </a:pPr>
              <a:t>8/27/25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F987A-4EEB-7F4C-A0AD-98FBA54E3792}" type="slidenum">
              <a:rPr lang="en-US" altLang="x-none"/>
              <a:pPr/>
              <a:t>‹#›</a:t>
            </a:fld>
            <a:endParaRPr lang="en-US" altLang="x-none"/>
          </a:p>
        </p:txBody>
      </p:sp>
      <p:sp>
        <p:nvSpPr>
          <p:cNvPr id="10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5"/>
            <a:ext cx="5386919" cy="639763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285732" indent="0">
              <a:buNone/>
              <a:defRPr sz="1250" b="1"/>
            </a:lvl2pPr>
            <a:lvl3pPr marL="571464" indent="0">
              <a:buNone/>
              <a:defRPr sz="1125" b="1"/>
            </a:lvl3pPr>
            <a:lvl4pPr marL="857195" indent="0">
              <a:buNone/>
              <a:defRPr sz="1000" b="1"/>
            </a:lvl4pPr>
            <a:lvl5pPr marL="1142926" indent="0">
              <a:buNone/>
              <a:defRPr sz="1000" b="1"/>
            </a:lvl5pPr>
            <a:lvl6pPr marL="1428657" indent="0">
              <a:buNone/>
              <a:defRPr sz="1000" b="1"/>
            </a:lvl6pPr>
            <a:lvl7pPr marL="1714389" indent="0">
              <a:buNone/>
              <a:defRPr sz="1000" b="1"/>
            </a:lvl7pPr>
            <a:lvl8pPr marL="2000120" indent="0">
              <a:buNone/>
              <a:defRPr sz="1000" b="1"/>
            </a:lvl8pPr>
            <a:lvl9pPr marL="2285852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9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285732" indent="0">
              <a:buNone/>
              <a:defRPr sz="1250" b="1"/>
            </a:lvl2pPr>
            <a:lvl3pPr marL="571464" indent="0">
              <a:buNone/>
              <a:defRPr sz="1125" b="1"/>
            </a:lvl3pPr>
            <a:lvl4pPr marL="857195" indent="0">
              <a:buNone/>
              <a:defRPr sz="1000" b="1"/>
            </a:lvl4pPr>
            <a:lvl5pPr marL="1142926" indent="0">
              <a:buNone/>
              <a:defRPr sz="1000" b="1"/>
            </a:lvl5pPr>
            <a:lvl6pPr marL="1428657" indent="0">
              <a:buNone/>
              <a:defRPr sz="1000" b="1"/>
            </a:lvl6pPr>
            <a:lvl7pPr marL="1714389" indent="0">
              <a:buNone/>
              <a:defRPr sz="1000" b="1"/>
            </a:lvl7pPr>
            <a:lvl8pPr marL="2000120" indent="0">
              <a:buNone/>
              <a:defRPr sz="1000" b="1"/>
            </a:lvl8pPr>
            <a:lvl9pPr marL="2285852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marL="214299" marR="0" lvl="0" indent="-214299" algn="l" defTabSz="28573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/>
              <a:t>Click to edit Master text styles</a:t>
            </a:r>
          </a:p>
          <a:p>
            <a:pPr marL="214299" marR="0" lvl="1" indent="-214299" algn="l" defTabSz="28573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/>
              <a:t>Second level</a:t>
            </a:r>
          </a:p>
          <a:p>
            <a:pPr marL="214299" marR="0" lvl="2" indent="-214299" algn="l" defTabSz="28573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/>
              <a:t>Third level</a:t>
            </a:r>
          </a:p>
          <a:p>
            <a:pPr marL="214299" marR="0" lvl="3" indent="-214299" algn="l" defTabSz="28573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44512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06ADF-8F0E-DB4A-BEFD-E9A280EF3D8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3053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1887E-DFD8-7247-8AD5-DE1B4EFFC077}" type="datetimeFigureOut">
              <a:rPr lang="en-US"/>
              <a:pPr>
                <a:defRPr/>
              </a:pPr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49A41F-70F8-5E4B-8FE8-3CE7D8D4B3E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96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C6040E-280C-0A43-BFE7-AF449BD1F719}" type="datetimeFigureOut">
              <a:rPr lang="en-US" smtClean="0"/>
              <a:pPr>
                <a:defRPr/>
              </a:pPr>
              <a:t>8/27/25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28A5-1875-9A48-BF08-030D90265C53}" type="slidenum">
              <a:rPr lang="en-US" altLang="x-none" smtClean="0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75225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854075"/>
          </a:xfrm>
        </p:spPr>
        <p:txBody>
          <a:bodyPr/>
          <a:lstStyle>
            <a:lvl1pPr>
              <a:defRPr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YaleNew" charset="0"/>
                <a:ea typeface="YaleNew" charset="0"/>
                <a:cs typeface="YaleNew" charset="0"/>
              </a:defRPr>
            </a:lvl1pPr>
          </a:lstStyle>
          <a:p>
            <a:fld id="{DB69226D-C264-4346-9221-97A5C8B96C36}" type="datetimeFigureOut">
              <a:rPr lang="en-US" smtClean="0"/>
              <a:pPr/>
              <a:t>8/27/25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YaleNew" charset="0"/>
                <a:ea typeface="YaleNew" charset="0"/>
                <a:cs typeface="YaleNew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YaleNew" charset="0"/>
                <a:ea typeface="YaleNew" charset="0"/>
                <a:cs typeface="YaleNew" charset="0"/>
              </a:defRPr>
            </a:lvl1pPr>
          </a:lstStyle>
          <a:p>
            <a:fld id="{B0F7DAF0-73AE-D74F-9609-1C332039D8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397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solidFill>
                  <a:srgbClr val="000000"/>
                </a:solidFill>
                <a:latin typeface="YaleNew" charset="0"/>
                <a:ea typeface="YaleNew" charset="0"/>
                <a:cs typeface="YaleNew" charset="0"/>
              </a:defRPr>
            </a:lvl1pPr>
          </a:lstStyle>
          <a:p>
            <a:fld id="{DB69226D-C264-4346-9221-97A5C8B96C36}" type="datetimeFigureOut">
              <a:rPr lang="en-US" smtClean="0"/>
              <a:pPr/>
              <a:t>8/27/25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solidFill>
                  <a:srgbClr val="000000"/>
                </a:solidFill>
                <a:latin typeface="YaleNew" charset="0"/>
                <a:ea typeface="YaleNew" charset="0"/>
                <a:cs typeface="YaleNew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solidFill>
                  <a:srgbClr val="000000"/>
                </a:solidFill>
                <a:latin typeface="YaleNew" charset="0"/>
                <a:ea typeface="YaleNew" charset="0"/>
                <a:cs typeface="YaleNew" charset="0"/>
              </a:defRPr>
            </a:lvl1pPr>
          </a:lstStyle>
          <a:p>
            <a:fld id="{B0F7DAF0-73AE-D74F-9609-1C332039D8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786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3440"/>
          </a:xfrm>
        </p:spPr>
        <p:txBody>
          <a:bodyPr/>
          <a:lstStyle>
            <a:lvl1pPr>
              <a:defRPr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0" i="0">
                <a:latin typeface="YaleNew" charset="0"/>
                <a:ea typeface="YaleNew" charset="0"/>
                <a:cs typeface="YaleNew" charset="0"/>
              </a:defRPr>
            </a:lvl1pPr>
          </a:lstStyle>
          <a:p>
            <a:fld id="{6CAA5BD7-210A-5F47-8AAC-6F856516A132}" type="datetimeFigureOut">
              <a:rPr lang="en-US" smtClean="0"/>
              <a:pPr/>
              <a:t>8/27/25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 i="0">
                <a:latin typeface="YaleNew" charset="0"/>
                <a:ea typeface="YaleNew" charset="0"/>
                <a:cs typeface="YaleNew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>
                <a:latin typeface="YaleNew" charset="0"/>
                <a:ea typeface="YaleNew" charset="0"/>
                <a:cs typeface="YaleNew" charset="0"/>
              </a:defRPr>
            </a:lvl1pPr>
          </a:lstStyle>
          <a:p>
            <a:fld id="{F3FAD550-8226-F942-8052-EF7EFB1A88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86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A5BD7-210A-5F47-8AAC-6F856516A132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AD550-8226-F942-8052-EF7EFB1A88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0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128061"/>
            <a:ext cx="10363200" cy="1832235"/>
          </a:xfrm>
          <a:noFill/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 dirty="0"/>
              <a:t>Click to edit Section Header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258919"/>
            <a:ext cx="10363200" cy="1500187"/>
          </a:xfrm>
        </p:spPr>
        <p:txBody>
          <a:bodyPr anchor="t"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285732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7146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195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4pPr>
            <a:lvl5pPr marL="1142926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5pPr>
            <a:lvl6pPr marL="1428657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6pPr>
            <a:lvl7pPr marL="1714389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7pPr>
            <a:lvl8pPr marL="2000120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8pPr>
            <a:lvl9pPr marL="2285852" indent="0">
              <a:buNone/>
              <a:defRPr sz="8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92CA39-8A3C-F743-80B0-704A94DD732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45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E21FE-B12B-9E46-8DF9-9F4A2DD535B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390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5"/>
            <a:ext cx="5386919" cy="639763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285732" indent="0">
              <a:buNone/>
              <a:defRPr sz="1250" b="1"/>
            </a:lvl2pPr>
            <a:lvl3pPr marL="571464" indent="0">
              <a:buNone/>
              <a:defRPr sz="1125" b="1"/>
            </a:lvl3pPr>
            <a:lvl4pPr marL="857195" indent="0">
              <a:buNone/>
              <a:defRPr sz="1000" b="1"/>
            </a:lvl4pPr>
            <a:lvl5pPr marL="1142926" indent="0">
              <a:buNone/>
              <a:defRPr sz="1000" b="1"/>
            </a:lvl5pPr>
            <a:lvl6pPr marL="1428657" indent="0">
              <a:buNone/>
              <a:defRPr sz="1000" b="1"/>
            </a:lvl6pPr>
            <a:lvl7pPr marL="1714389" indent="0">
              <a:buNone/>
              <a:defRPr sz="1000" b="1"/>
            </a:lvl7pPr>
            <a:lvl8pPr marL="2000120" indent="0">
              <a:buNone/>
              <a:defRPr sz="1000" b="1"/>
            </a:lvl8pPr>
            <a:lvl9pPr marL="2285852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5"/>
            <a:ext cx="5386919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4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5"/>
            <a:ext cx="5389033" cy="639763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285732" indent="0">
              <a:buNone/>
              <a:defRPr sz="1250" b="1"/>
            </a:lvl2pPr>
            <a:lvl3pPr marL="571464" indent="0">
              <a:buNone/>
              <a:defRPr sz="1125" b="1"/>
            </a:lvl3pPr>
            <a:lvl4pPr marL="857195" indent="0">
              <a:buNone/>
              <a:defRPr sz="1000" b="1"/>
            </a:lvl4pPr>
            <a:lvl5pPr marL="1142926" indent="0">
              <a:buNone/>
              <a:defRPr sz="1000" b="1"/>
            </a:lvl5pPr>
            <a:lvl6pPr marL="1428657" indent="0">
              <a:buNone/>
              <a:defRPr sz="1000" b="1"/>
            </a:lvl6pPr>
            <a:lvl7pPr marL="1714389" indent="0">
              <a:buNone/>
              <a:defRPr sz="1000" b="1"/>
            </a:lvl7pPr>
            <a:lvl8pPr marL="2000120" indent="0">
              <a:buNone/>
              <a:defRPr sz="1000" b="1"/>
            </a:lvl8pPr>
            <a:lvl9pPr marL="2285852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marL="214299" marR="0" lvl="0" indent="-214299" algn="l" defTabSz="28573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/>
              <a:t>Click to edit Master text styles</a:t>
            </a:r>
          </a:p>
          <a:p>
            <a:pPr marL="214299" marR="0" lvl="1" indent="-214299" algn="l" defTabSz="28573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/>
              <a:t>Second level</a:t>
            </a:r>
          </a:p>
          <a:p>
            <a:pPr marL="214299" marR="0" lvl="2" indent="-214299" algn="l" defTabSz="28573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/>
              <a:t>Third level</a:t>
            </a:r>
          </a:p>
          <a:p>
            <a:pPr marL="214299" marR="0" lvl="3" indent="-214299" algn="l" defTabSz="28573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/>
              <a:t>Fourth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B9380-61BD-324E-BCAC-C74B91CAE5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22453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B4000-3A40-434C-A447-29B35D0B541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931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2070F-0080-F446-BBE7-A93AA6440EB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90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2000"/>
            </a:lvl1pPr>
            <a:lvl2pPr marL="285732" indent="0">
              <a:buNone/>
              <a:defRPr sz="750"/>
            </a:lvl2pPr>
            <a:lvl3pPr marL="571464" indent="0">
              <a:buNone/>
              <a:defRPr sz="625"/>
            </a:lvl3pPr>
            <a:lvl4pPr marL="857195" indent="0">
              <a:buNone/>
              <a:defRPr sz="563"/>
            </a:lvl4pPr>
            <a:lvl5pPr marL="1142926" indent="0">
              <a:buNone/>
              <a:defRPr sz="563"/>
            </a:lvl5pPr>
            <a:lvl6pPr marL="1428657" indent="0">
              <a:buNone/>
              <a:defRPr sz="563"/>
            </a:lvl6pPr>
            <a:lvl7pPr marL="1714389" indent="0">
              <a:buNone/>
              <a:defRPr sz="563"/>
            </a:lvl7pPr>
            <a:lvl8pPr marL="2000120" indent="0">
              <a:buNone/>
              <a:defRPr sz="563"/>
            </a:lvl8pPr>
            <a:lvl9pPr marL="2285852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36A05-0E4C-E44E-998D-83928F9D9B1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52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9" y="4800602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9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285732" indent="0">
              <a:buNone/>
              <a:defRPr sz="1750"/>
            </a:lvl2pPr>
            <a:lvl3pPr marL="571464" indent="0">
              <a:buNone/>
              <a:defRPr sz="1500"/>
            </a:lvl3pPr>
            <a:lvl4pPr marL="857195" indent="0">
              <a:buNone/>
              <a:defRPr sz="1250"/>
            </a:lvl4pPr>
            <a:lvl5pPr marL="1142926" indent="0">
              <a:buNone/>
              <a:defRPr sz="1250"/>
            </a:lvl5pPr>
            <a:lvl6pPr marL="1428657" indent="0">
              <a:buNone/>
              <a:defRPr sz="1250"/>
            </a:lvl6pPr>
            <a:lvl7pPr marL="1714389" indent="0">
              <a:buNone/>
              <a:defRPr sz="1250"/>
            </a:lvl7pPr>
            <a:lvl8pPr marL="2000120" indent="0">
              <a:buNone/>
              <a:defRPr sz="1250"/>
            </a:lvl8pPr>
            <a:lvl9pPr marL="2285852" indent="0">
              <a:buNone/>
              <a:defRPr sz="125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9" y="5367340"/>
            <a:ext cx="7315200" cy="804863"/>
          </a:xfrm>
        </p:spPr>
        <p:txBody>
          <a:bodyPr/>
          <a:lstStyle>
            <a:lvl1pPr marL="0" indent="0">
              <a:buNone/>
              <a:defRPr sz="1600"/>
            </a:lvl1pPr>
            <a:lvl2pPr marL="285732" indent="0">
              <a:buNone/>
              <a:defRPr sz="750"/>
            </a:lvl2pPr>
            <a:lvl3pPr marL="571464" indent="0">
              <a:buNone/>
              <a:defRPr sz="625"/>
            </a:lvl3pPr>
            <a:lvl4pPr marL="857195" indent="0">
              <a:buNone/>
              <a:defRPr sz="563"/>
            </a:lvl4pPr>
            <a:lvl5pPr marL="1142926" indent="0">
              <a:buNone/>
              <a:defRPr sz="563"/>
            </a:lvl5pPr>
            <a:lvl6pPr marL="1428657" indent="0">
              <a:buNone/>
              <a:defRPr sz="563"/>
            </a:lvl6pPr>
            <a:lvl7pPr marL="1714389" indent="0">
              <a:buNone/>
              <a:defRPr sz="563"/>
            </a:lvl7pPr>
            <a:lvl8pPr marL="2000120" indent="0">
              <a:buNone/>
              <a:defRPr sz="563"/>
            </a:lvl8pPr>
            <a:lvl9pPr marL="2285852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32B5D-D946-784E-A752-2C740B8355F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PublicHealth_white.ai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" t="24007" r="2887" b="27198"/>
          <a:stretch/>
        </p:blipFill>
        <p:spPr bwMode="auto">
          <a:xfrm>
            <a:off x="283467" y="6153912"/>
            <a:ext cx="3615567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019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.emf"/><Relationship Id="rId5" Type="http://schemas.openxmlformats.org/officeDocument/2006/relationships/tags" Target="../tags/tag1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  <a:endParaRPr lang="en-US" altLang="x-non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50" b="0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50" b="0" i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9FAB9380-61BD-324E-BCAC-C74B91CAE59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9C9F2DC2-4A54-4A5A-9D3B-1E3F1EB9AD4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696" y="35648"/>
            <a:ext cx="1422184" cy="276999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200" dirty="0"/>
              <a:t>Health Informatics</a:t>
            </a: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7FE7E7BB-648D-4A2D-8CCA-7B7306D1EA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43985" y="700088"/>
            <a:ext cx="184731" cy="338554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600"/>
          </a:p>
        </p:txBody>
      </p:sp>
      <p:sp>
        <p:nvSpPr>
          <p:cNvPr id="9" name="Text Box 13">
            <a:extLst>
              <a:ext uri="{FF2B5EF4-FFF2-40B4-BE49-F238E27FC236}">
                <a16:creationId xmlns:a16="http://schemas.microsoft.com/office/drawing/2014/main" id="{96713D6D-EB12-4C02-A0BD-0D875D5C1D87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21585829">
            <a:off x="811454" y="465239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400"/>
          </a:p>
        </p:txBody>
      </p:sp>
      <p:sp>
        <p:nvSpPr>
          <p:cNvPr id="10" name="Rectangle 19">
            <a:extLst>
              <a:ext uri="{FF2B5EF4-FFF2-40B4-BE49-F238E27FC236}">
                <a16:creationId xmlns:a16="http://schemas.microsoft.com/office/drawing/2014/main" id="{4C292CA3-C913-412A-8FDF-5FC96A4D69B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124152" y="35648"/>
            <a:ext cx="149111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200" dirty="0"/>
              <a:t>CB&amp;B 740/BIS 560</a:t>
            </a:r>
          </a:p>
        </p:txBody>
      </p:sp>
    </p:spTree>
    <p:extLst>
      <p:ext uri="{BB962C8B-B14F-4D97-AF65-F5344CB8AC3E}">
        <p14:creationId xmlns:p14="http://schemas.microsoft.com/office/powerpoint/2010/main" val="289801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7" r:id="rId1"/>
    <p:sldLayoutId id="2147484088" r:id="rId2"/>
    <p:sldLayoutId id="2147484089" r:id="rId3"/>
    <p:sldLayoutId id="2147484090" r:id="rId4"/>
    <p:sldLayoutId id="2147484091" r:id="rId5"/>
    <p:sldLayoutId id="2147484092" r:id="rId6"/>
    <p:sldLayoutId id="2147484093" r:id="rId7"/>
    <p:sldLayoutId id="2147484094" r:id="rId8"/>
    <p:sldLayoutId id="2147484095" r:id="rId9"/>
    <p:sldLayoutId id="2147484096" r:id="rId10"/>
    <p:sldLayoutId id="2147484097" r:id="rId11"/>
    <p:sldLayoutId id="2147484098" r:id="rId12"/>
    <p:sldLayoutId id="2147484099" r:id="rId13"/>
  </p:sldLayoutIdLst>
  <p:hf sldNum="0" hdr="0" ftr="0"/>
  <p:txStyles>
    <p:titleStyle>
      <a:lvl1pPr algn="ctr" defTabSz="285732" rtl="0" eaLnBrk="1" fontAlgn="base" hangingPunct="1">
        <a:spcBef>
          <a:spcPct val="0"/>
        </a:spcBef>
        <a:spcAft>
          <a:spcPct val="0"/>
        </a:spcAft>
        <a:defRPr sz="3300" b="1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algn="ctr" defTabSz="285732" rtl="0" eaLnBrk="1" fontAlgn="base" hangingPunct="1">
        <a:spcBef>
          <a:spcPct val="0"/>
        </a:spcBef>
        <a:spcAft>
          <a:spcPct val="0"/>
        </a:spcAft>
        <a:defRPr sz="2750">
          <a:solidFill>
            <a:schemeClr val="tx1"/>
          </a:solidFill>
          <a:latin typeface="Calibri" pitchFamily="34" charset="0"/>
        </a:defRPr>
      </a:lvl2pPr>
      <a:lvl3pPr algn="ctr" defTabSz="285732" rtl="0" eaLnBrk="1" fontAlgn="base" hangingPunct="1">
        <a:spcBef>
          <a:spcPct val="0"/>
        </a:spcBef>
        <a:spcAft>
          <a:spcPct val="0"/>
        </a:spcAft>
        <a:defRPr sz="2750">
          <a:solidFill>
            <a:schemeClr val="tx1"/>
          </a:solidFill>
          <a:latin typeface="Calibri" pitchFamily="34" charset="0"/>
        </a:defRPr>
      </a:lvl3pPr>
      <a:lvl4pPr algn="ctr" defTabSz="285732" rtl="0" eaLnBrk="1" fontAlgn="base" hangingPunct="1">
        <a:spcBef>
          <a:spcPct val="0"/>
        </a:spcBef>
        <a:spcAft>
          <a:spcPct val="0"/>
        </a:spcAft>
        <a:defRPr sz="2750">
          <a:solidFill>
            <a:schemeClr val="tx1"/>
          </a:solidFill>
          <a:latin typeface="Calibri" pitchFamily="34" charset="0"/>
        </a:defRPr>
      </a:lvl4pPr>
      <a:lvl5pPr algn="ctr" defTabSz="285732" rtl="0" eaLnBrk="1" fontAlgn="base" hangingPunct="1">
        <a:spcBef>
          <a:spcPct val="0"/>
        </a:spcBef>
        <a:spcAft>
          <a:spcPct val="0"/>
        </a:spcAft>
        <a:defRPr sz="2750">
          <a:solidFill>
            <a:schemeClr val="tx1"/>
          </a:solidFill>
          <a:latin typeface="Calibri" pitchFamily="34" charset="0"/>
        </a:defRPr>
      </a:lvl5pPr>
      <a:lvl6pPr marL="285732" algn="ctr" defTabSz="285732" rtl="0" eaLnBrk="1" fontAlgn="base" hangingPunct="1">
        <a:spcBef>
          <a:spcPct val="0"/>
        </a:spcBef>
        <a:spcAft>
          <a:spcPct val="0"/>
        </a:spcAft>
        <a:defRPr sz="2750">
          <a:solidFill>
            <a:schemeClr val="tx1"/>
          </a:solidFill>
          <a:latin typeface="Calibri" pitchFamily="34" charset="0"/>
        </a:defRPr>
      </a:lvl6pPr>
      <a:lvl7pPr marL="571464" algn="ctr" defTabSz="285732" rtl="0" eaLnBrk="1" fontAlgn="base" hangingPunct="1">
        <a:spcBef>
          <a:spcPct val="0"/>
        </a:spcBef>
        <a:spcAft>
          <a:spcPct val="0"/>
        </a:spcAft>
        <a:defRPr sz="2750">
          <a:solidFill>
            <a:schemeClr val="tx1"/>
          </a:solidFill>
          <a:latin typeface="Calibri" pitchFamily="34" charset="0"/>
        </a:defRPr>
      </a:lvl7pPr>
      <a:lvl8pPr marL="857195" algn="ctr" defTabSz="285732" rtl="0" eaLnBrk="1" fontAlgn="base" hangingPunct="1">
        <a:spcBef>
          <a:spcPct val="0"/>
        </a:spcBef>
        <a:spcAft>
          <a:spcPct val="0"/>
        </a:spcAft>
        <a:defRPr sz="2750">
          <a:solidFill>
            <a:schemeClr val="tx1"/>
          </a:solidFill>
          <a:latin typeface="Calibri" pitchFamily="34" charset="0"/>
        </a:defRPr>
      </a:lvl8pPr>
      <a:lvl9pPr marL="1142926" algn="ctr" defTabSz="285732" rtl="0" eaLnBrk="1" fontAlgn="base" hangingPunct="1">
        <a:spcBef>
          <a:spcPct val="0"/>
        </a:spcBef>
        <a:spcAft>
          <a:spcPct val="0"/>
        </a:spcAft>
        <a:defRPr sz="2750">
          <a:solidFill>
            <a:schemeClr val="tx1"/>
          </a:solidFill>
          <a:latin typeface="Calibri" pitchFamily="34" charset="0"/>
        </a:defRPr>
      </a:lvl9pPr>
    </p:titleStyle>
    <p:bodyStyle>
      <a:lvl1pPr marL="214299" indent="-214299" algn="l" defTabSz="28573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1pPr>
      <a:lvl2pPr marL="464314" indent="-178582" algn="l" defTabSz="28573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50" b="0" i="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2pPr>
      <a:lvl3pPr marL="714329" indent="-142865" algn="l" defTabSz="28573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950" b="0" i="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3pPr>
      <a:lvl4pPr marL="1000060" indent="-142865" algn="l" defTabSz="28573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b="0" i="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4pPr>
      <a:lvl5pPr marL="1285791" indent="-142865" algn="l" defTabSz="28573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75" b="0" i="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5pPr>
      <a:lvl6pPr marL="1571523" indent="-142865" algn="l" defTabSz="285732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54" indent="-142865" algn="l" defTabSz="285732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2986" indent="-142865" algn="l" defTabSz="285732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718" indent="-142865" algn="l" defTabSz="285732" rtl="0" eaLnBrk="1" latinLnBrk="0" hangingPunct="1">
        <a:spcBef>
          <a:spcPct val="20000"/>
        </a:spcBef>
        <a:buFont typeface="Arial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32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2" algn="l" defTabSz="285732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64" algn="l" defTabSz="285732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95" algn="l" defTabSz="285732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26" algn="l" defTabSz="285732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57" algn="l" defTabSz="285732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89" algn="l" defTabSz="285732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20" algn="l" defTabSz="285732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52" algn="l" defTabSz="285732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18725" y="6398872"/>
            <a:ext cx="763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1">
                <a:solidFill>
                  <a:srgbClr val="1C2755"/>
                </a:solidFill>
                <a:latin typeface="YaleDesign-Italic" charset="0"/>
                <a:ea typeface="YaleDesign-Italic" charset="0"/>
                <a:cs typeface="YaleDesign-Italic" charset="0"/>
              </a:defRPr>
            </a:lvl1pPr>
          </a:lstStyle>
          <a:p>
            <a:pPr>
              <a:defRPr/>
            </a:pPr>
            <a:fld id="{B0E97239-654F-4812-B0D5-A0D0F44F0EC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1" name="Picture 18" descr="PublicHealth_Duo.ai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4" t="30521" r="3999" b="20684"/>
          <a:stretch/>
        </p:blipFill>
        <p:spPr bwMode="auto">
          <a:xfrm>
            <a:off x="282637" y="6157483"/>
            <a:ext cx="3556323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  <a:endParaRPr lang="en-US" altLang="x-none" dirty="0"/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3938779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1" r:id="rId1"/>
    <p:sldLayoutId id="2147484102" r:id="rId2"/>
    <p:sldLayoutId id="2147484103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lang="en-US" altLang="x-none" sz="3300" b="1" i="0" u="none" kern="1200" dirty="0">
          <a:solidFill>
            <a:srgbClr val="026CB6"/>
          </a:solidFill>
          <a:latin typeface="Arial" charset="0"/>
          <a:ea typeface="Arial" charset="0"/>
          <a:cs typeface="Arial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  <a:cs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  <a:cs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  <a:cs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Tahoma" pitchFamily="34" charset="0"/>
          <a:cs typeface="Tahoma" pitchFamily="34" charset="0"/>
        </a:defRPr>
      </a:lvl5pPr>
      <a:lvl6pPr marL="285732" algn="ctr" rtl="0" eaLnBrk="1" fontAlgn="base" hangingPunct="1">
        <a:spcBef>
          <a:spcPct val="0"/>
        </a:spcBef>
        <a:spcAft>
          <a:spcPct val="0"/>
        </a:spcAft>
        <a:defRPr sz="2750">
          <a:solidFill>
            <a:schemeClr val="tx1"/>
          </a:solidFill>
          <a:latin typeface="Calibri" pitchFamily="34" charset="0"/>
        </a:defRPr>
      </a:lvl6pPr>
      <a:lvl7pPr marL="571464" algn="ctr" rtl="0" eaLnBrk="1" fontAlgn="base" hangingPunct="1">
        <a:spcBef>
          <a:spcPct val="0"/>
        </a:spcBef>
        <a:spcAft>
          <a:spcPct val="0"/>
        </a:spcAft>
        <a:defRPr sz="2750">
          <a:solidFill>
            <a:schemeClr val="tx1"/>
          </a:solidFill>
          <a:latin typeface="Calibri" pitchFamily="34" charset="0"/>
        </a:defRPr>
      </a:lvl7pPr>
      <a:lvl8pPr marL="857195" algn="ctr" rtl="0" eaLnBrk="1" fontAlgn="base" hangingPunct="1">
        <a:spcBef>
          <a:spcPct val="0"/>
        </a:spcBef>
        <a:spcAft>
          <a:spcPct val="0"/>
        </a:spcAft>
        <a:defRPr sz="2750">
          <a:solidFill>
            <a:schemeClr val="tx1"/>
          </a:solidFill>
          <a:latin typeface="Calibri" pitchFamily="34" charset="0"/>
        </a:defRPr>
      </a:lvl8pPr>
      <a:lvl9pPr marL="1142926" algn="ctr" rtl="0" eaLnBrk="1" fontAlgn="base" hangingPunct="1">
        <a:spcBef>
          <a:spcPct val="0"/>
        </a:spcBef>
        <a:spcAft>
          <a:spcPct val="0"/>
        </a:spcAft>
        <a:defRPr sz="2750">
          <a:solidFill>
            <a:schemeClr val="tx1"/>
          </a:solidFill>
          <a:latin typeface="Calibri" pitchFamily="34" charset="0"/>
        </a:defRPr>
      </a:lvl9pPr>
    </p:titleStyle>
    <p:bodyStyle>
      <a:lvl1pPr marL="214299" indent="-214299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 baseline="0">
          <a:solidFill>
            <a:srgbClr val="1C2755"/>
          </a:solidFill>
          <a:latin typeface="Tahoma" charset="0"/>
          <a:ea typeface="Tahoma" charset="0"/>
          <a:cs typeface="Tahoma" charset="0"/>
        </a:defRPr>
      </a:lvl1pPr>
      <a:lvl2pPr marL="464314" indent="-178582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50" b="0" i="0" kern="1200" baseline="0">
          <a:solidFill>
            <a:srgbClr val="1C2755"/>
          </a:solidFill>
          <a:latin typeface="Tahoma" charset="0"/>
          <a:ea typeface="Tahoma" charset="0"/>
          <a:cs typeface="Tahoma" charset="0"/>
        </a:defRPr>
      </a:lvl2pPr>
      <a:lvl3pPr marL="714329" indent="-14286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100" b="0" i="0" kern="1200">
          <a:solidFill>
            <a:srgbClr val="1C2755"/>
          </a:solidFill>
          <a:latin typeface="Tahoma" charset="0"/>
          <a:ea typeface="Tahoma" charset="0"/>
          <a:cs typeface="Tahoma" charset="0"/>
        </a:defRPr>
      </a:lvl3pPr>
      <a:lvl4pPr marL="1000060" indent="-14286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b="0" i="0" kern="1200">
          <a:solidFill>
            <a:srgbClr val="1C2755"/>
          </a:solidFill>
          <a:latin typeface="Tahoma" charset="0"/>
          <a:ea typeface="Tahoma" charset="0"/>
          <a:cs typeface="Tahoma" charset="0"/>
        </a:defRPr>
      </a:lvl4pPr>
      <a:lvl5pPr marL="1285791" indent="-14286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b="0" i="0" kern="1200">
          <a:solidFill>
            <a:srgbClr val="1C2755"/>
          </a:solidFill>
          <a:latin typeface="Tahoma" charset="0"/>
          <a:ea typeface="Tahoma" charset="0"/>
          <a:cs typeface="Tahoma" charset="0"/>
        </a:defRPr>
      </a:lvl5pPr>
      <a:lvl6pPr marL="1571523" indent="-142865" algn="l" defTabSz="571464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6pPr>
      <a:lvl7pPr marL="1857254" indent="-142865" algn="l" defTabSz="571464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7pPr>
      <a:lvl8pPr marL="2142986" indent="-142865" algn="l" defTabSz="571464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8pPr>
      <a:lvl9pPr marL="2428718" indent="-142865" algn="l" defTabSz="571464" rtl="0" eaLnBrk="1" latinLnBrk="0" hangingPunct="1">
        <a:spcBef>
          <a:spcPct val="20000"/>
        </a:spcBef>
        <a:buFont typeface="Arial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46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2" algn="l" defTabSz="57146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64" algn="l" defTabSz="57146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195" algn="l" defTabSz="57146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26" algn="l" defTabSz="57146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57" algn="l" defTabSz="57146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389" algn="l" defTabSz="57146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20" algn="l" defTabSz="57146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852" algn="l" defTabSz="571464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3179"/>
            <a:ext cx="12192000" cy="1414463"/>
          </a:xfrm>
          <a:prstGeom prst="rect">
            <a:avLst/>
          </a:prstGeom>
          <a:solidFill>
            <a:srgbClr val="026CB6"/>
          </a:solidFill>
          <a:ln>
            <a:noFill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x-none" altLang="x-none" sz="1800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  <a:endParaRPr lang="en-US" altLang="x-none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  <a:endParaRPr lang="en-US" altLang="x-non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900" b="0" i="0">
                <a:solidFill>
                  <a:schemeClr val="tx1">
                    <a:tint val="75000"/>
                  </a:schemeClr>
                </a:solidFill>
                <a:latin typeface="YaleAdmin-Roman" charset="0"/>
                <a:ea typeface="YaleAdmin-Roman" charset="0"/>
                <a:cs typeface="YaleAdmin-Roman" charset="0"/>
              </a:defRPr>
            </a:lvl1pPr>
          </a:lstStyle>
          <a:p>
            <a:pPr>
              <a:defRPr/>
            </a:pPr>
            <a:fld id="{D8C6040E-280C-0A43-BFE7-AF449BD1F719}" type="datetimeFigureOut">
              <a:rPr lang="en-US" smtClean="0"/>
              <a:pPr>
                <a:defRPr/>
              </a:pPr>
              <a:t>8/27/25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900" b="0" i="0">
                <a:solidFill>
                  <a:schemeClr val="tx1">
                    <a:tint val="75000"/>
                  </a:schemeClr>
                </a:solidFill>
                <a:latin typeface="YaleDesign-Roman" charset="0"/>
                <a:ea typeface="YaleDesign-Roman" charset="0"/>
                <a:cs typeface="YaleDesign-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b="0" i="0">
                <a:solidFill>
                  <a:srgbClr val="898989"/>
                </a:solidFill>
                <a:latin typeface="YaleAdmin-Roman" charset="0"/>
                <a:ea typeface="YaleAdmin-Roman" charset="0"/>
                <a:cs typeface="YaleAdmin-Roman" charset="0"/>
              </a:defRPr>
            </a:lvl1pPr>
          </a:lstStyle>
          <a:p>
            <a:fld id="{F39128A5-1875-9A48-BF08-030D90265C53}" type="slidenum">
              <a:rPr lang="en-US" altLang="x-none" smtClean="0"/>
              <a:pPr/>
              <a:t>‹#›</a:t>
            </a:fld>
            <a:endParaRPr lang="en-US" altLang="x-none"/>
          </a:p>
        </p:txBody>
      </p:sp>
      <p:pic>
        <p:nvPicPr>
          <p:cNvPr id="10" name="Picture 8" descr="PublicHealth_white.ai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" t="24007" r="2887" b="27198"/>
          <a:stretch/>
        </p:blipFill>
        <p:spPr bwMode="auto">
          <a:xfrm>
            <a:off x="283467" y="6153912"/>
            <a:ext cx="3615567" cy="54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7751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5" r:id="rId1"/>
    <p:sldLayoutId id="2147484106" r:id="rId2"/>
    <p:sldLayoutId id="2147484107" r:id="rId3"/>
    <p:sldLayoutId id="2147484108" r:id="rId4"/>
    <p:sldLayoutId id="2147484109" r:id="rId5"/>
  </p:sldLayoutIdLst>
  <p:txStyles>
    <p:titleStyle>
      <a:lvl1pPr algn="ctr" defTabSz="342892" rtl="0" eaLnBrk="1" fontAlgn="base" hangingPunct="1">
        <a:spcBef>
          <a:spcPct val="0"/>
        </a:spcBef>
        <a:spcAft>
          <a:spcPct val="0"/>
        </a:spcAft>
        <a:defRPr sz="3600" b="1" i="0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  <a:lvl2pPr algn="ctr" defTabSz="342892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2pPr>
      <a:lvl3pPr algn="ctr" defTabSz="342892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3pPr>
      <a:lvl4pPr algn="ctr" defTabSz="342892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4pPr>
      <a:lvl5pPr algn="ctr" defTabSz="342892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5pPr>
      <a:lvl6pPr marL="342892" algn="ctr" defTabSz="342892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6pPr>
      <a:lvl7pPr marL="685783" algn="ctr" defTabSz="342892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7pPr>
      <a:lvl8pPr marL="1028675" algn="ctr" defTabSz="342892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8pPr>
      <a:lvl9pPr marL="1371566" algn="ctr" defTabSz="342892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</a:defRPr>
      </a:lvl9pPr>
    </p:titleStyle>
    <p:bodyStyle>
      <a:lvl1pPr marL="257168" indent="-257168" algn="l" defTabSz="34289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b="0" i="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1pPr>
      <a:lvl2pPr marL="557199" indent="-214308" algn="l" defTabSz="34289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250" b="0" i="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2pPr>
      <a:lvl3pPr marL="857228" indent="-171446" algn="l" defTabSz="34289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100" b="0" i="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3pPr>
      <a:lvl4pPr marL="1200120" indent="-171446" algn="l" defTabSz="34289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950" b="0" i="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4pPr>
      <a:lvl5pPr marL="1543012" indent="-171446" algn="l" defTabSz="34289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800" b="0" i="0" kern="1200">
          <a:solidFill>
            <a:schemeClr val="bg1"/>
          </a:solidFill>
          <a:latin typeface="Tahoma" charset="0"/>
          <a:ea typeface="Tahoma" charset="0"/>
          <a:cs typeface="Tahoma" charset="0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56106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14299" marR="0" lvl="0" indent="-214299" algn="l" defTabSz="91437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C2755"/>
                </a:solidFill>
                <a:effectLst/>
                <a:uLnTx/>
                <a:uFillTx/>
                <a:latin typeface="YaleAdmin-Roman" charset="0"/>
              </a:rPr>
              <a:t>Click to edit Master text styles</a:t>
            </a:r>
          </a:p>
          <a:p>
            <a:pPr marL="214299" marR="0" lvl="1" indent="-214299" algn="l" defTabSz="91437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C2755"/>
                </a:solidFill>
                <a:effectLst/>
                <a:uLnTx/>
                <a:uFillTx/>
                <a:latin typeface="YaleAdmin-Roman" charset="0"/>
              </a:rPr>
              <a:t>Second level</a:t>
            </a:r>
          </a:p>
          <a:p>
            <a:pPr marL="214299" marR="0" lvl="2" indent="-214299" algn="l" defTabSz="91437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C2755"/>
                </a:solidFill>
                <a:effectLst/>
                <a:uLnTx/>
                <a:uFillTx/>
                <a:latin typeface="YaleAdmin-Roman" charset="0"/>
              </a:rPr>
              <a:t>Third level</a:t>
            </a:r>
          </a:p>
          <a:p>
            <a:pPr marL="214299" marR="0" lvl="3" indent="-214299" algn="l" defTabSz="91437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C2755"/>
                </a:solidFill>
                <a:effectLst/>
                <a:uLnTx/>
                <a:uFillTx/>
                <a:latin typeface="YaleAdmin-Roman" charset="0"/>
              </a:rPr>
              <a:t>Fourth level</a:t>
            </a:r>
          </a:p>
          <a:p>
            <a:pPr marL="214299" marR="0" lvl="4" indent="-214299" algn="l" defTabSz="914378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1C2755"/>
                </a:solidFill>
                <a:effectLst/>
                <a:uLnTx/>
                <a:uFillTx/>
                <a:latin typeface="YaleAdmin-Roman" charset="0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C2755"/>
              </a:solidFill>
              <a:effectLst/>
              <a:uLnTx/>
              <a:uFillTx/>
              <a:latin typeface="YaleAdmin-Roman" charset="0"/>
              <a:ea typeface="YaleAdmin-Roman" charset="0"/>
              <a:cs typeface="YaleAdmin-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YaleNew" charset="0"/>
                <a:ea typeface="YaleNew" charset="0"/>
                <a:cs typeface="YaleNew" charset="0"/>
              </a:defRPr>
            </a:lvl1pPr>
          </a:lstStyle>
          <a:p>
            <a:fld id="{DB69226D-C264-4346-9221-97A5C8B96C36}" type="datetimeFigureOut">
              <a:rPr lang="en-US" smtClean="0"/>
              <a:pPr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YaleNew" charset="0"/>
                <a:ea typeface="YaleNew" charset="0"/>
                <a:cs typeface="YaleNew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YaleNew" charset="0"/>
                <a:ea typeface="YaleNew" charset="0"/>
                <a:cs typeface="YaleNew" charset="0"/>
              </a:defRPr>
            </a:lvl1pPr>
          </a:lstStyle>
          <a:p>
            <a:fld id="{B0F7DAF0-73AE-D74F-9609-1C332039D8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82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</p:sldLayoutIdLst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7DD6"/>
          </a:solidFill>
          <a:latin typeface="Arial" charset="0"/>
          <a:ea typeface="Arial" charset="0"/>
          <a:cs typeface="Arial" charset="0"/>
        </a:defRPr>
      </a:lvl1pPr>
    </p:titleStyle>
    <p:bodyStyle>
      <a:lvl1pPr marL="214299" marR="0" indent="-214299" algn="l" defTabSz="914378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sz="360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1pPr>
      <a:lvl2pPr marL="464314" marR="0" indent="-178582" algn="l" defTabSz="914378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2pPr>
      <a:lvl3pPr marL="714329" marR="0" indent="-142865" algn="l" defTabSz="914378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sz="160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3pPr>
      <a:lvl4pPr marL="1000060" marR="0" indent="-142865" algn="l" defTabSz="914378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tabLst/>
        <a:defRPr sz="140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4pPr>
      <a:lvl5pPr marL="1285791" marR="0" indent="-142865" algn="l" defTabSz="914378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tabLst/>
        <a:defRPr sz="1400" kern="1200">
          <a:solidFill>
            <a:schemeClr val="tx1"/>
          </a:solidFill>
          <a:latin typeface="Tahoma" charset="0"/>
          <a:ea typeface="Tahoma" charset="0"/>
          <a:cs typeface="Tahoma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57168" marR="0" lvl="0" indent="-257168" algn="l" defTabSz="3428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aleAdmin-Roman" charset="0"/>
              </a:rPr>
              <a:t>Click to edit Master text styles</a:t>
            </a:r>
          </a:p>
          <a:p>
            <a:pPr marL="257168" marR="0" lvl="1" indent="-257168" algn="l" defTabSz="3428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aleAdmin-Roman" charset="0"/>
              </a:rPr>
              <a:t>Second level</a:t>
            </a:r>
          </a:p>
          <a:p>
            <a:pPr marL="257168" marR="0" lvl="2" indent="-257168" algn="l" defTabSz="3428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aleAdmin-Roman" charset="0"/>
              </a:rPr>
              <a:t>Third level</a:t>
            </a:r>
          </a:p>
          <a:p>
            <a:pPr marL="257168" marR="0" lvl="3" indent="-257168" algn="l" defTabSz="3428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aleAdmin-Roman" charset="0"/>
              </a:rPr>
              <a:t>Fourth level</a:t>
            </a:r>
          </a:p>
          <a:p>
            <a:pPr marL="257168" marR="0" lvl="4" indent="-257168" algn="l" defTabSz="342892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x-none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aleAdmin-Roman" charset="0"/>
              </a:rPr>
              <a:t>Fifth level</a:t>
            </a:r>
            <a:endParaRPr kumimoji="0" lang="en-US" altLang="x-none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aleAdmin-Roman" charset="0"/>
              <a:ea typeface="YaleAdmin-Roman" charset="0"/>
              <a:cs typeface="YaleAdmin-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  <a:latin typeface="YaleNew" charset="0"/>
                <a:ea typeface="YaleNew" charset="0"/>
                <a:cs typeface="YaleNew" charset="0"/>
              </a:defRPr>
            </a:lvl1pPr>
          </a:lstStyle>
          <a:p>
            <a:fld id="{6CAA5BD7-210A-5F47-8AAC-6F856516A132}" type="datetimeFigureOut">
              <a:rPr lang="en-US" smtClean="0"/>
              <a:pPr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  <a:latin typeface="YaleNew" charset="0"/>
                <a:ea typeface="YaleNew" charset="0"/>
                <a:cs typeface="YaleNew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YaleNew" charset="0"/>
                <a:ea typeface="YaleNew" charset="0"/>
                <a:cs typeface="YaleNew" charset="0"/>
              </a:defRPr>
            </a:lvl1pPr>
          </a:lstStyle>
          <a:p>
            <a:fld id="{F3FAD550-8226-F942-8052-EF7EFB1A88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77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</p:sldLayoutIdLst>
  <p:txStyles>
    <p:titleStyle>
      <a:lvl1pPr algn="ctr" defTabSz="685783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Arial" charset="0"/>
          <a:ea typeface="Arial" charset="0"/>
          <a:cs typeface="Arial" charset="0"/>
        </a:defRPr>
      </a:lvl1pPr>
    </p:titleStyle>
    <p:bodyStyle>
      <a:lvl1pPr marL="257168" marR="0" indent="-257168" algn="l" defTabSz="342892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sz="2800" kern="1200">
          <a:solidFill>
            <a:schemeClr val="bg1"/>
          </a:solidFill>
          <a:latin typeface="YaleNew" charset="0"/>
          <a:ea typeface="YaleNew" charset="0"/>
          <a:cs typeface="YaleNew" charset="0"/>
        </a:defRPr>
      </a:lvl1pPr>
      <a:lvl2pPr marL="557199" marR="0" indent="-214308" algn="l" defTabSz="342892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tabLst/>
        <a:defRPr sz="2400" kern="1200">
          <a:solidFill>
            <a:schemeClr val="bg1"/>
          </a:solidFill>
          <a:latin typeface="YaleNew" charset="0"/>
          <a:ea typeface="YaleNew" charset="0"/>
          <a:cs typeface="YaleNew" charset="0"/>
        </a:defRPr>
      </a:lvl2pPr>
      <a:lvl3pPr marL="857228" marR="0" indent="-171446" algn="l" defTabSz="342892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•"/>
        <a:tabLst/>
        <a:defRPr sz="2000" kern="1200">
          <a:solidFill>
            <a:schemeClr val="bg1"/>
          </a:solidFill>
          <a:latin typeface="YaleNew" charset="0"/>
          <a:ea typeface="YaleNew" charset="0"/>
          <a:cs typeface="YaleNew" charset="0"/>
        </a:defRPr>
      </a:lvl3pPr>
      <a:lvl4pPr marL="1200120" marR="0" indent="-171446" algn="l" defTabSz="342892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–"/>
        <a:tabLst/>
        <a:defRPr sz="1600" kern="1200">
          <a:solidFill>
            <a:schemeClr val="bg1"/>
          </a:solidFill>
          <a:latin typeface="YaleNew" charset="0"/>
          <a:ea typeface="YaleNew" charset="0"/>
          <a:cs typeface="YaleNew" charset="0"/>
        </a:defRPr>
      </a:lvl4pPr>
      <a:lvl5pPr marL="1543012" marR="0" indent="-171446" algn="l" defTabSz="342892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 typeface="Arial" charset="0"/>
        <a:buChar char="»"/>
        <a:tabLst/>
        <a:defRPr sz="1600" kern="1200">
          <a:solidFill>
            <a:schemeClr val="bg1"/>
          </a:solidFill>
          <a:latin typeface="YaleNew" charset="0"/>
          <a:ea typeface="YaleNew" charset="0"/>
          <a:cs typeface="YaleNew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diagramColors" Target="../diagrams/colors8.xm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diagramQuickStyle" Target="../diagrams/quickStyle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11" Type="http://schemas.openxmlformats.org/officeDocument/2006/relationships/diagramLayout" Target="../diagrams/layout8.xml"/><Relationship Id="rId5" Type="http://schemas.openxmlformats.org/officeDocument/2006/relationships/diagramQuickStyle" Target="../diagrams/quickStyle7.xml"/><Relationship Id="rId10" Type="http://schemas.openxmlformats.org/officeDocument/2006/relationships/diagramData" Target="../diagrams/data8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35.svg"/><Relationship Id="rId14" Type="http://schemas.microsoft.com/office/2007/relationships/diagramDrawing" Target="../diagrams/drawin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diagramColors" Target="../diagrams/colors10.xml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12" Type="http://schemas.openxmlformats.org/officeDocument/2006/relationships/diagramQuickStyle" Target="../diagrams/quickStyle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9.xml"/><Relationship Id="rId11" Type="http://schemas.openxmlformats.org/officeDocument/2006/relationships/diagramLayout" Target="../diagrams/layout10.xml"/><Relationship Id="rId5" Type="http://schemas.openxmlformats.org/officeDocument/2006/relationships/diagramQuickStyle" Target="../diagrams/quickStyle9.xml"/><Relationship Id="rId10" Type="http://schemas.openxmlformats.org/officeDocument/2006/relationships/diagramData" Target="../diagrams/data10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35.svg"/><Relationship Id="rId14" Type="http://schemas.microsoft.com/office/2007/relationships/diagramDrawing" Target="../diagrams/drawin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2.xml"/><Relationship Id="rId13" Type="http://schemas.openxmlformats.org/officeDocument/2006/relationships/diagramData" Target="../diagrams/data13.xml"/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12" Type="http://schemas.microsoft.com/office/2007/relationships/diagramDrawing" Target="../diagrams/drawing12.xml"/><Relationship Id="rId17" Type="http://schemas.microsoft.com/office/2007/relationships/diagramDrawing" Target="../diagrams/drawing13.xml"/><Relationship Id="rId2" Type="http://schemas.openxmlformats.org/officeDocument/2006/relationships/notesSlide" Target="../notesSlides/notesSlide17.xml"/><Relationship Id="rId16" Type="http://schemas.openxmlformats.org/officeDocument/2006/relationships/diagramColors" Target="../diagrams/colors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1.xml"/><Relationship Id="rId11" Type="http://schemas.openxmlformats.org/officeDocument/2006/relationships/diagramColors" Target="../diagrams/colors12.xml"/><Relationship Id="rId5" Type="http://schemas.openxmlformats.org/officeDocument/2006/relationships/diagramQuickStyle" Target="../diagrams/quickStyle11.xml"/><Relationship Id="rId15" Type="http://schemas.openxmlformats.org/officeDocument/2006/relationships/diagramQuickStyle" Target="../diagrams/quickStyle13.xml"/><Relationship Id="rId10" Type="http://schemas.openxmlformats.org/officeDocument/2006/relationships/diagramQuickStyle" Target="../diagrams/quickStyle12.xml"/><Relationship Id="rId4" Type="http://schemas.openxmlformats.org/officeDocument/2006/relationships/diagramLayout" Target="../diagrams/layout11.xml"/><Relationship Id="rId9" Type="http://schemas.openxmlformats.org/officeDocument/2006/relationships/diagramLayout" Target="../diagrams/layout12.xml"/><Relationship Id="rId14" Type="http://schemas.openxmlformats.org/officeDocument/2006/relationships/diagramLayout" Target="../diagrams/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AEA2A67F-0EB2-B04C-BB5B-59033122873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400" dirty="0"/>
              <a:t>Introduction to Health Informatics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A1028-FC58-E02F-CA2F-C2D75176F973}"/>
              </a:ext>
            </a:extLst>
          </p:cNvPr>
          <p:cNvSpPr txBox="1"/>
          <p:nvPr/>
        </p:nvSpPr>
        <p:spPr>
          <a:xfrm>
            <a:off x="3942449" y="6277970"/>
            <a:ext cx="4230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Course Slides courtesy of Dr. Andrew Taylor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174A3-4F67-C287-45E8-6BE8E205A02B}"/>
              </a:ext>
            </a:extLst>
          </p:cNvPr>
          <p:cNvSpPr txBox="1"/>
          <p:nvPr/>
        </p:nvSpPr>
        <p:spPr>
          <a:xfrm>
            <a:off x="2241406" y="4228979"/>
            <a:ext cx="76329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Instructors: Tsung-Ting (Tim) Kuo and  Andrew Loza</a:t>
            </a:r>
          </a:p>
          <a:p>
            <a:r>
              <a:rPr lang="en-US" sz="2800" dirty="0">
                <a:solidFill>
                  <a:schemeClr val="bg1"/>
                </a:solidFill>
              </a:rPr>
              <a:t>TFs: April Yang and Rena Wu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D0A2-261B-46CA-BFC0-558637EE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What are Key Aspects of Information Management?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0C69-387A-4FDF-BD72-A29EB196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56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1E17F79-7A0E-4246-B5F0-5DE0BDCBD10F}"/>
              </a:ext>
            </a:extLst>
          </p:cNvPr>
          <p:cNvSpPr/>
          <p:nvPr/>
        </p:nvSpPr>
        <p:spPr bwMode="auto">
          <a:xfrm>
            <a:off x="609603" y="273051"/>
            <a:ext cx="4011084" cy="116205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 lnSpcReduction="10000"/>
          </a:bodyPr>
          <a:lstStyle/>
          <a:p>
            <a:pPr defTabSz="285732" fontAlgn="base">
              <a:spcBef>
                <a:spcPct val="0"/>
              </a:spcBef>
              <a:spcAft>
                <a:spcPts val="600"/>
              </a:spcAft>
            </a:pPr>
            <a:r>
              <a:rPr lang="en-US" sz="3600" b="1" i="0" kern="12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Information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E48D3-E65E-4722-B261-0DE73AE0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/>
          </a:p>
          <a:p>
            <a:pPr>
              <a:spcAft>
                <a:spcPts val="600"/>
              </a:spcAft>
              <a:defRPr/>
            </a:pPr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64CC77C-BF87-0547-958C-4EED6BAAD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5316335"/>
              </p:ext>
            </p:extLst>
          </p:nvPr>
        </p:nvGraphicFramePr>
        <p:xfrm>
          <a:off x="4766733" y="273054"/>
          <a:ext cx="6815667" cy="5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124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75AEED8-AC57-463C-BB5B-6582181BC0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6BF781-B76D-4F50-9A98-7C8BD5C2E6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A1B3AA3-727E-40E7-99E4-8897621E63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987B5AB-4A05-4DA7-949A-E95EB357AF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0678BDC-7E1D-4642-B324-FC59BA701B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419C4B2-5CD1-4258-8795-05078B98A36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2C41A40-38A1-4818-8625-26034D7855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3447F88-EE0E-4227-99B8-6256DF1553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4F7AAEF-4BE4-4636-8857-84AAB46FEC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C73C040-4FED-4ED7-98BD-7E4BEF677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F1DC2A2-2860-415E-9695-12C0996793E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971BC9-D12F-41F9-BE1B-2A7C88B64D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2B4A6D8-2C21-4C29-8FBD-88431AC4D3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DB48200-08B4-424E-9432-85D39A651E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79FF080-240E-443B-AF33-3EC5EF0735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EC9DDB3-A15E-41CD-8370-7C832ECBA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90E0C7C-D021-4F3E-8EAC-26FC9CF0A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2D9CB9-9880-4308-8D8F-7DD91AB68E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515B5FB-4350-4AD0-B3AB-A840625A25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49F3D9-8A31-41FB-A030-F67489A381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F1CFA36-6A15-4BB0-9554-00E495DD0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0D07D6-5468-DF48-94BC-F724E3508AD7}"/>
              </a:ext>
            </a:extLst>
          </p:cNvPr>
          <p:cNvSpPr txBox="1"/>
          <p:nvPr/>
        </p:nvSpPr>
        <p:spPr bwMode="auto">
          <a:xfrm>
            <a:off x="834390" y="2359571"/>
            <a:ext cx="8186517" cy="221242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defTabSz="285732" fontAlgn="base">
              <a:spcBef>
                <a:spcPct val="0"/>
              </a:spcBef>
              <a:spcAft>
                <a:spcPts val="600"/>
              </a:spcAft>
            </a:pPr>
            <a:r>
              <a:rPr lang="en-US" sz="4000" i="0" kern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Healthcare Environment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E48D3-E65E-4722-B261-0DE73AE0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/>
          </a:p>
          <a:p>
            <a:pPr>
              <a:spcAft>
                <a:spcPts val="600"/>
              </a:spcAft>
              <a:defRPr/>
            </a:pPr>
            <a:endParaRPr lang="en-US"/>
          </a:p>
        </p:txBody>
      </p:sp>
      <p:pic>
        <p:nvPicPr>
          <p:cNvPr id="7" name="Graphic 6" descr="Idea">
            <a:extLst>
              <a:ext uri="{FF2B5EF4-FFF2-40B4-BE49-F238E27FC236}">
                <a16:creationId xmlns:a16="http://schemas.microsoft.com/office/drawing/2014/main" id="{8252F24F-C096-DD43-AF47-5417A1DC7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20907" y="2134771"/>
            <a:ext cx="2437227" cy="243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4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E48D3-E65E-4722-B261-0DE73AE0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/>
          </a:p>
          <a:p>
            <a:pPr>
              <a:spcAft>
                <a:spcPts val="600"/>
              </a:spcAft>
              <a:defRPr/>
            </a:pPr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3435195-5DE8-9D49-9BD0-48DE2825C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5489644"/>
              </p:ext>
            </p:extLst>
          </p:nvPr>
        </p:nvGraphicFramePr>
        <p:xfrm>
          <a:off x="755827" y="1734173"/>
          <a:ext cx="3896751" cy="3319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Graphic 10" descr="Information">
            <a:extLst>
              <a:ext uri="{FF2B5EF4-FFF2-40B4-BE49-F238E27FC236}">
                <a16:creationId xmlns:a16="http://schemas.microsoft.com/office/drawing/2014/main" id="{3A491DDD-3E16-0D47-9228-3D9E138831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67639" y="2897975"/>
            <a:ext cx="914400" cy="914400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07A8C5F-6EB9-4F44-883E-A65F5AC45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7551672"/>
              </p:ext>
            </p:extLst>
          </p:nvPr>
        </p:nvGraphicFramePr>
        <p:xfrm>
          <a:off x="6988078" y="929773"/>
          <a:ext cx="4706776" cy="4583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7827199-67A7-3847-A2B5-BF70ADEA2665}"/>
              </a:ext>
            </a:extLst>
          </p:cNvPr>
          <p:cNvGrpSpPr/>
          <p:nvPr/>
        </p:nvGrpSpPr>
        <p:grpSpPr>
          <a:xfrm>
            <a:off x="5203923" y="3007079"/>
            <a:ext cx="1226359" cy="843842"/>
            <a:chOff x="5336219" y="2841454"/>
            <a:chExt cx="1226359" cy="843842"/>
          </a:xfrm>
        </p:grpSpPr>
        <p:sp>
          <p:nvSpPr>
            <p:cNvPr id="2" name="Curved Left Arrow 1">
              <a:extLst>
                <a:ext uri="{FF2B5EF4-FFF2-40B4-BE49-F238E27FC236}">
                  <a16:creationId xmlns:a16="http://schemas.microsoft.com/office/drawing/2014/main" id="{C589A149-0EFA-9A40-806C-553043C7134E}"/>
                </a:ext>
              </a:extLst>
            </p:cNvPr>
            <p:cNvSpPr/>
            <p:nvPr/>
          </p:nvSpPr>
          <p:spPr>
            <a:xfrm>
              <a:off x="5997526" y="2912012"/>
              <a:ext cx="565052" cy="773284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Curved Left Arrow 9">
              <a:extLst>
                <a:ext uri="{FF2B5EF4-FFF2-40B4-BE49-F238E27FC236}">
                  <a16:creationId xmlns:a16="http://schemas.microsoft.com/office/drawing/2014/main" id="{F79D2F88-00A0-614A-90C9-2EDF3D275B83}"/>
                </a:ext>
              </a:extLst>
            </p:cNvPr>
            <p:cNvSpPr/>
            <p:nvPr/>
          </p:nvSpPr>
          <p:spPr>
            <a:xfrm flipH="1" flipV="1">
              <a:off x="5336219" y="2841454"/>
              <a:ext cx="565052" cy="773284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4535015-F246-8147-A11D-D318655F2743}"/>
              </a:ext>
            </a:extLst>
          </p:cNvPr>
          <p:cNvSpPr txBox="1"/>
          <p:nvPr/>
        </p:nvSpPr>
        <p:spPr bwMode="auto">
          <a:xfrm>
            <a:off x="1642700" y="136521"/>
            <a:ext cx="8810343" cy="11975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defTabSz="285732" fontAlgn="base">
              <a:spcBef>
                <a:spcPct val="0"/>
              </a:spcBef>
              <a:spcAft>
                <a:spcPts val="600"/>
              </a:spcAft>
            </a:pPr>
            <a:r>
              <a:rPr lang="en-US" sz="4000" i="0" kern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Healthcare Environment</a:t>
            </a:r>
          </a:p>
        </p:txBody>
      </p:sp>
    </p:spTree>
    <p:extLst>
      <p:ext uri="{BB962C8B-B14F-4D97-AF65-F5344CB8AC3E}">
        <p14:creationId xmlns:p14="http://schemas.microsoft.com/office/powerpoint/2010/main" val="292512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400A-7C83-447D-B264-50CFF494A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12882"/>
            <a:ext cx="10363200" cy="1832235"/>
          </a:xfrm>
        </p:spPr>
        <p:txBody>
          <a:bodyPr/>
          <a:lstStyle/>
          <a:p>
            <a:r>
              <a:rPr lang="en-US" sz="4400" dirty="0"/>
              <a:t>What Is Health Informatics?</a:t>
            </a:r>
          </a:p>
        </p:txBody>
      </p:sp>
      <p:sp>
        <p:nvSpPr>
          <p:cNvPr id="27649" name="Date Placeholder 1">
            <a:extLst>
              <a:ext uri="{FF2B5EF4-FFF2-40B4-BE49-F238E27FC236}">
                <a16:creationId xmlns:a16="http://schemas.microsoft.com/office/drawing/2014/main" id="{DF0FB564-D2DE-0E46-9DFF-1B8552D6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800" dirty="0">
              <a:solidFill>
                <a:srgbClr val="FFFFFF"/>
              </a:solidFill>
              <a:latin typeface="Tahoma" panose="020B0604030504040204" pitchFamily="34" charset="0"/>
              <a:ea typeface="+mn-ea"/>
            </a:endParaRPr>
          </a:p>
          <a:p>
            <a:pPr defTabSz="4572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800" dirty="0">
              <a:solidFill>
                <a:srgbClr val="FFFFFF"/>
              </a:solidFill>
              <a:latin typeface="Tahoma" panose="020B0604030504040204" pitchFamily="34" charset="0"/>
              <a:ea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B3B172C7-FA40-2B4B-ACFD-A4B4C5A051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AMIA Definition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FBFF8611-4ABD-4945-B90B-D18B94B181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/>
              <a:t>{Health} Informatics is the interdisciplinary scientific field that studies and pursues the effective uses of </a:t>
            </a:r>
            <a:r>
              <a:rPr lang="en-US" alt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biomedical data, information, and knowledge</a:t>
            </a:r>
            <a:r>
              <a:rPr lang="en-US" altLang="en-US" sz="3600" dirty="0"/>
              <a:t> for </a:t>
            </a:r>
            <a:r>
              <a:rPr lang="en-US" altLang="en-US" sz="3600" dirty="0">
                <a:solidFill>
                  <a:schemeClr val="bg2">
                    <a:lumMod val="50000"/>
                  </a:schemeClr>
                </a:solidFill>
              </a:rPr>
              <a:t>scientific inquiry, problem-solving, and decision making</a:t>
            </a:r>
            <a:r>
              <a:rPr lang="en-US" altLang="en-US" sz="3600" dirty="0"/>
              <a:t>, </a:t>
            </a:r>
            <a:r>
              <a:rPr lang="en-US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motivated by efforts to improve human health.</a:t>
            </a:r>
          </a:p>
          <a:p>
            <a:pPr>
              <a:buFontTx/>
              <a:buNone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44035" name="Date Placeholder 3">
            <a:extLst>
              <a:ext uri="{FF2B5EF4-FFF2-40B4-BE49-F238E27FC236}">
                <a16:creationId xmlns:a16="http://schemas.microsoft.com/office/drawing/2014/main" id="{A816C824-A16F-B44E-BE8F-FC1F55863414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80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80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E48D3-E65E-4722-B261-0DE73AE0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endParaRPr lang="en-US"/>
          </a:p>
          <a:p>
            <a:pPr>
              <a:spcAft>
                <a:spcPts val="600"/>
              </a:spcAft>
              <a:defRPr/>
            </a:pPr>
            <a:endParaRPr lang="en-US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D3435195-5DE8-9D49-9BD0-48DE2825C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6948924"/>
              </p:ext>
            </p:extLst>
          </p:nvPr>
        </p:nvGraphicFramePr>
        <p:xfrm>
          <a:off x="701093" y="1804731"/>
          <a:ext cx="3896751" cy="3319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Graphic 10" descr="Information">
            <a:extLst>
              <a:ext uri="{FF2B5EF4-FFF2-40B4-BE49-F238E27FC236}">
                <a16:creationId xmlns:a16="http://schemas.microsoft.com/office/drawing/2014/main" id="{3A491DDD-3E16-0D47-9228-3D9E138831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2269" y="2911772"/>
            <a:ext cx="914400" cy="914400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07A8C5F-6EB9-4F44-883E-A65F5AC45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167528"/>
              </p:ext>
            </p:extLst>
          </p:nvPr>
        </p:nvGraphicFramePr>
        <p:xfrm>
          <a:off x="7087469" y="880078"/>
          <a:ext cx="4706776" cy="45834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7827199-67A7-3847-A2B5-BF70ADEA2665}"/>
              </a:ext>
            </a:extLst>
          </p:cNvPr>
          <p:cNvGrpSpPr/>
          <p:nvPr/>
        </p:nvGrpSpPr>
        <p:grpSpPr>
          <a:xfrm>
            <a:off x="5333838" y="2982330"/>
            <a:ext cx="1226359" cy="843842"/>
            <a:chOff x="5336219" y="2841454"/>
            <a:chExt cx="1226359" cy="843842"/>
          </a:xfrm>
        </p:grpSpPr>
        <p:sp>
          <p:nvSpPr>
            <p:cNvPr id="2" name="Curved Left Arrow 1">
              <a:extLst>
                <a:ext uri="{FF2B5EF4-FFF2-40B4-BE49-F238E27FC236}">
                  <a16:creationId xmlns:a16="http://schemas.microsoft.com/office/drawing/2014/main" id="{C589A149-0EFA-9A40-806C-553043C7134E}"/>
                </a:ext>
              </a:extLst>
            </p:cNvPr>
            <p:cNvSpPr/>
            <p:nvPr/>
          </p:nvSpPr>
          <p:spPr>
            <a:xfrm>
              <a:off x="5997526" y="2912012"/>
              <a:ext cx="565052" cy="773284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Curved Left Arrow 9">
              <a:extLst>
                <a:ext uri="{FF2B5EF4-FFF2-40B4-BE49-F238E27FC236}">
                  <a16:creationId xmlns:a16="http://schemas.microsoft.com/office/drawing/2014/main" id="{F79D2F88-00A0-614A-90C9-2EDF3D275B83}"/>
                </a:ext>
              </a:extLst>
            </p:cNvPr>
            <p:cNvSpPr/>
            <p:nvPr/>
          </p:nvSpPr>
          <p:spPr>
            <a:xfrm flipH="1" flipV="1">
              <a:off x="5336219" y="2841454"/>
              <a:ext cx="565052" cy="773284"/>
            </a:xfrm>
            <a:prstGeom prst="curved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4535015-F246-8147-A11D-D318655F2743}"/>
              </a:ext>
            </a:extLst>
          </p:cNvPr>
          <p:cNvSpPr txBox="1"/>
          <p:nvPr/>
        </p:nvSpPr>
        <p:spPr bwMode="auto">
          <a:xfrm>
            <a:off x="1738955" y="136521"/>
            <a:ext cx="8810343" cy="11975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algn="ctr" defTabSz="285732" fontAlgn="base">
              <a:spcBef>
                <a:spcPct val="0"/>
              </a:spcBef>
              <a:spcAft>
                <a:spcPts val="600"/>
              </a:spcAft>
            </a:pPr>
            <a:r>
              <a:rPr lang="en-US" sz="4000" i="0" kern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 Healthcare Environment</a:t>
            </a:r>
          </a:p>
        </p:txBody>
      </p:sp>
    </p:spTree>
    <p:extLst>
      <p:ext uri="{BB962C8B-B14F-4D97-AF65-F5344CB8AC3E}">
        <p14:creationId xmlns:p14="http://schemas.microsoft.com/office/powerpoint/2010/main" val="1446917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ridge scene">
            <a:extLst>
              <a:ext uri="{FF2B5EF4-FFF2-40B4-BE49-F238E27FC236}">
                <a16:creationId xmlns:a16="http://schemas.microsoft.com/office/drawing/2014/main" id="{125566EA-DAB6-074F-9E5B-740565BB7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5057" y="800007"/>
            <a:ext cx="5251118" cy="52464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7C57B-752E-6E4A-8668-E24BAA1A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66245" y="6427984"/>
            <a:ext cx="1200150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  <a:defRPr/>
            </a:pPr>
            <a:endParaRPr lang="en-US" b="0" i="0" kern="1200" dirty="0">
              <a:solidFill>
                <a:schemeClr val="bg1"/>
              </a:solidFill>
              <a:effectLst/>
              <a:ea typeface="+mn-ea"/>
              <a:cs typeface="+mn-cs"/>
            </a:endParaRPr>
          </a:p>
          <a:p>
            <a:pPr defTabSz="457200">
              <a:spcAft>
                <a:spcPts val="600"/>
              </a:spcAft>
              <a:defRPr/>
            </a:pPr>
            <a:endParaRPr lang="en-US" b="0" i="0" kern="1200" dirty="0">
              <a:solidFill>
                <a:schemeClr val="bg1"/>
              </a:solidFill>
              <a:effectLst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027AC1-B723-0848-A9BC-64D0214F1438}"/>
              </a:ext>
            </a:extLst>
          </p:cNvPr>
          <p:cNvSpPr txBox="1"/>
          <p:nvPr/>
        </p:nvSpPr>
        <p:spPr>
          <a:xfrm>
            <a:off x="1600201" y="3306871"/>
            <a:ext cx="1988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Tools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DCC876-25A7-984D-8495-ADEB472E2AFB}"/>
              </a:ext>
            </a:extLst>
          </p:cNvPr>
          <p:cNvSpPr txBox="1"/>
          <p:nvPr/>
        </p:nvSpPr>
        <p:spPr>
          <a:xfrm>
            <a:off x="8620121" y="3276182"/>
            <a:ext cx="2645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 Care</a:t>
            </a:r>
          </a:p>
        </p:txBody>
      </p:sp>
    </p:spTree>
    <p:extLst>
      <p:ext uri="{BB962C8B-B14F-4D97-AF65-F5344CB8AC3E}">
        <p14:creationId xmlns:p14="http://schemas.microsoft.com/office/powerpoint/2010/main" val="4149658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F12C94D8-9705-9845-8BB7-519419AB5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dirty="0"/>
              <a:t>Health Informatics in Perspective</a:t>
            </a:r>
          </a:p>
        </p:txBody>
      </p:sp>
      <p:sp>
        <p:nvSpPr>
          <p:cNvPr id="53250" name="Text Box 3">
            <a:extLst>
              <a:ext uri="{FF2B5EF4-FFF2-40B4-BE49-F238E27FC236}">
                <a16:creationId xmlns:a16="http://schemas.microsoft.com/office/drawing/2014/main" id="{2FB22739-48A2-1942-AEE8-7C1216552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310" y="1736725"/>
            <a:ext cx="2103120" cy="338554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Basic Research</a:t>
            </a:r>
          </a:p>
        </p:txBody>
      </p:sp>
      <p:grpSp>
        <p:nvGrpSpPr>
          <p:cNvPr id="53251" name="Group 4">
            <a:extLst>
              <a:ext uri="{FF2B5EF4-FFF2-40B4-BE49-F238E27FC236}">
                <a16:creationId xmlns:a16="http://schemas.microsoft.com/office/drawing/2014/main" id="{BCAC3375-19E0-B345-8E05-54F56E8EEEFF}"/>
              </a:ext>
            </a:extLst>
          </p:cNvPr>
          <p:cNvGrpSpPr>
            <a:grpSpLocks/>
          </p:cNvGrpSpPr>
          <p:nvPr/>
        </p:nvGrpSpPr>
        <p:grpSpPr bwMode="auto">
          <a:xfrm>
            <a:off x="1234185" y="2074862"/>
            <a:ext cx="2523424" cy="3161315"/>
            <a:chOff x="-180" y="1199"/>
            <a:chExt cx="1567" cy="2100"/>
          </a:xfrm>
        </p:grpSpPr>
        <p:sp>
          <p:nvSpPr>
            <p:cNvPr id="53269" name="Line 5">
              <a:extLst>
                <a:ext uri="{FF2B5EF4-FFF2-40B4-BE49-F238E27FC236}">
                  <a16:creationId xmlns:a16="http://schemas.microsoft.com/office/drawing/2014/main" id="{B2592099-BFE7-2443-96A8-BF32659E7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" y="1199"/>
              <a:ext cx="0" cy="2067"/>
            </a:xfrm>
            <a:prstGeom prst="line">
              <a:avLst/>
            </a:prstGeom>
            <a:noFill/>
            <a:ln w="76200">
              <a:solidFill>
                <a:srgbClr val="0070C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Tahoma" panose="020B0604030504040204" pitchFamily="34" charset="0"/>
              </a:endParaRPr>
            </a:p>
          </p:txBody>
        </p:sp>
        <p:sp>
          <p:nvSpPr>
            <p:cNvPr id="53270" name="Text Box 6">
              <a:extLst>
                <a:ext uri="{FF2B5EF4-FFF2-40B4-BE49-F238E27FC236}">
                  <a16:creationId xmlns:a16="http://schemas.microsoft.com/office/drawing/2014/main" id="{7D215916-8E79-E04B-A4A6-147C13EA1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0" y="3074"/>
              <a:ext cx="1306" cy="2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Applied Research</a:t>
              </a:r>
            </a:p>
          </p:txBody>
        </p:sp>
      </p:grpSp>
      <p:sp>
        <p:nvSpPr>
          <p:cNvPr id="53252" name="Text Box 7">
            <a:extLst>
              <a:ext uri="{FF2B5EF4-FFF2-40B4-BE49-F238E27FC236}">
                <a16:creationId xmlns:a16="http://schemas.microsoft.com/office/drawing/2014/main" id="{91FCB722-A1E4-6F41-963E-9AEF3A86A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5870" y="1586865"/>
            <a:ext cx="4876800" cy="7016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Informatics Methods, Techniques, and Theories</a:t>
            </a:r>
          </a:p>
        </p:txBody>
      </p:sp>
      <p:sp>
        <p:nvSpPr>
          <p:cNvPr id="53253" name="Text Box 8">
            <a:extLst>
              <a:ext uri="{FF2B5EF4-FFF2-40B4-BE49-F238E27FC236}">
                <a16:creationId xmlns:a16="http://schemas.microsoft.com/office/drawing/2014/main" id="{30FBAF81-4AB0-B143-80F8-BCF412A06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356" y="4585653"/>
            <a:ext cx="162591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Imaging Informatics</a:t>
            </a:r>
          </a:p>
        </p:txBody>
      </p:sp>
      <p:sp>
        <p:nvSpPr>
          <p:cNvPr id="53254" name="Line 9">
            <a:extLst>
              <a:ext uri="{FF2B5EF4-FFF2-40B4-BE49-F238E27FC236}">
                <a16:creationId xmlns:a16="http://schemas.microsoft.com/office/drawing/2014/main" id="{52D1EE76-87F2-D347-AF07-2943BAFCBB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6560" y="2413000"/>
            <a:ext cx="331787" cy="191135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53255" name="Text Box 10">
            <a:extLst>
              <a:ext uri="{FF2B5EF4-FFF2-40B4-BE49-F238E27FC236}">
                <a16:creationId xmlns:a16="http://schemas.microsoft.com/office/drawing/2014/main" id="{B56522F4-BF55-FD42-AECE-F8D5FFB5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806" y="4573447"/>
            <a:ext cx="1670481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Clinical Informatics</a:t>
            </a:r>
          </a:p>
        </p:txBody>
      </p:sp>
      <p:sp>
        <p:nvSpPr>
          <p:cNvPr id="53256" name="Line 11">
            <a:extLst>
              <a:ext uri="{FF2B5EF4-FFF2-40B4-BE49-F238E27FC236}">
                <a16:creationId xmlns:a16="http://schemas.microsoft.com/office/drawing/2014/main" id="{636DB18E-20F5-A346-81D7-24A48FC5D9D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6596" y="2427585"/>
            <a:ext cx="44450" cy="191135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53257" name="Line 12">
            <a:extLst>
              <a:ext uri="{FF2B5EF4-FFF2-40B4-BE49-F238E27FC236}">
                <a16:creationId xmlns:a16="http://schemas.microsoft.com/office/drawing/2014/main" id="{D6502BE2-AAD6-154C-BB3C-3F7939E2C6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2351" y="2438400"/>
            <a:ext cx="447675" cy="188595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53258" name="Text Box 13">
            <a:extLst>
              <a:ext uri="{FF2B5EF4-FFF2-40B4-BE49-F238E27FC236}">
                <a16:creationId xmlns:a16="http://schemas.microsoft.com/office/drawing/2014/main" id="{08D2067D-6EEC-1D49-8EFF-D7C39645D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3847" y="4700108"/>
            <a:ext cx="1992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Bioinformatics</a:t>
            </a:r>
          </a:p>
        </p:txBody>
      </p:sp>
      <p:sp>
        <p:nvSpPr>
          <p:cNvPr id="53259" name="Text Box 14">
            <a:extLst>
              <a:ext uri="{FF2B5EF4-FFF2-40B4-BE49-F238E27FC236}">
                <a16:creationId xmlns:a16="http://schemas.microsoft.com/office/drawing/2014/main" id="{625DCE54-FA07-FE4A-BC66-4A969A98E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6039" y="4575174"/>
            <a:ext cx="19732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Health Informatics</a:t>
            </a:r>
          </a:p>
        </p:txBody>
      </p:sp>
      <p:sp>
        <p:nvSpPr>
          <p:cNvPr id="53260" name="Line 15">
            <a:extLst>
              <a:ext uri="{FF2B5EF4-FFF2-40B4-BE49-F238E27FC236}">
                <a16:creationId xmlns:a16="http://schemas.microsoft.com/office/drawing/2014/main" id="{42C98E9B-24F6-9C48-B442-2A1BDCD6C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9113" y="2413000"/>
            <a:ext cx="676275" cy="191135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10960" name="Line 16">
            <a:extLst>
              <a:ext uri="{FF2B5EF4-FFF2-40B4-BE49-F238E27FC236}">
                <a16:creationId xmlns:a16="http://schemas.microsoft.com/office/drawing/2014/main" id="{BA94F5D7-CE67-494D-8379-20DE105718E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8782" y="5622276"/>
            <a:ext cx="6320631" cy="15419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0488" tIns="44450" rIns="90488" bIns="44450">
            <a:spAutoFit/>
          </a:bodyPr>
          <a:lstStyle/>
          <a:p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8DE7990D-47C0-E64A-8B4E-A8A4F724E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2600" y="5832017"/>
            <a:ext cx="1463040" cy="73152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Molecular 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Cellular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Processes</a:t>
            </a: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EA28F0CD-DE5C-DB4C-8A75-3CEB010BA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6275" y="5832016"/>
            <a:ext cx="1463040" cy="73152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Tissues and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Organs</a:t>
            </a:r>
          </a:p>
        </p:txBody>
      </p:sp>
      <p:sp>
        <p:nvSpPr>
          <p:cNvPr id="210963" name="Text Box 19">
            <a:extLst>
              <a:ext uri="{FF2B5EF4-FFF2-40B4-BE49-F238E27FC236}">
                <a16:creationId xmlns:a16="http://schemas.microsoft.com/office/drawing/2014/main" id="{52F47112-A7A9-AF4D-8185-B61ED8678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4488" y="5832016"/>
            <a:ext cx="1463040" cy="73152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Individuals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(Patients)</a:t>
            </a:r>
          </a:p>
        </p:txBody>
      </p:sp>
      <p:sp>
        <p:nvSpPr>
          <p:cNvPr id="210964" name="Text Box 20">
            <a:extLst>
              <a:ext uri="{FF2B5EF4-FFF2-40B4-BE49-F238E27FC236}">
                <a16:creationId xmlns:a16="http://schemas.microsoft.com/office/drawing/2014/main" id="{40B4F952-57E5-3243-A2E7-58C1D1B65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4689" y="5832016"/>
            <a:ext cx="1463040" cy="73152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Populations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Society</a:t>
            </a:r>
          </a:p>
        </p:txBody>
      </p:sp>
      <p:sp>
        <p:nvSpPr>
          <p:cNvPr id="210966" name="Rectangle 22">
            <a:extLst>
              <a:ext uri="{FF2B5EF4-FFF2-40B4-BE49-F238E27FC236}">
                <a16:creationId xmlns:a16="http://schemas.microsoft.com/office/drawing/2014/main" id="{3FFED6F8-2335-3247-BA09-1D2A1AB10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4084" y="4344591"/>
            <a:ext cx="6825211" cy="1066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10967" name="Text Box 23">
            <a:extLst>
              <a:ext uri="{FF2B5EF4-FFF2-40B4-BE49-F238E27FC236}">
                <a16:creationId xmlns:a16="http://schemas.microsoft.com/office/drawing/2014/main" id="{8689F408-B82E-FB44-8ECA-CFBED900F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912" y="3670817"/>
            <a:ext cx="6655670" cy="523220"/>
          </a:xfrm>
          <a:prstGeom prst="rect">
            <a:avLst/>
          </a:prstGeom>
          <a:solidFill>
            <a:schemeClr val="hlink">
              <a:alpha val="49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Health Informatics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10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1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1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21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1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109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61" grpId="0" animBg="1" autoUpdateAnimBg="0"/>
      <p:bldP spid="210962" grpId="0" animBg="1" autoUpdateAnimBg="0"/>
      <p:bldP spid="210963" grpId="0" animBg="1" autoUpdateAnimBg="0"/>
      <p:bldP spid="210964" grpId="0" animBg="1" autoUpdateAnimBg="0"/>
      <p:bldP spid="210966" grpId="0" animBg="1"/>
      <p:bldP spid="2109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105F6952-866C-424B-A878-D9C103528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02288"/>
            <a:ext cx="10972800" cy="788351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Health Informatics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4A2D0E-460E-4B45-9DE6-742970D5AB01}"/>
              </a:ext>
            </a:extLst>
          </p:cNvPr>
          <p:cNvGrpSpPr/>
          <p:nvPr/>
        </p:nvGrpSpPr>
        <p:grpSpPr>
          <a:xfrm>
            <a:off x="2948940" y="971551"/>
            <a:ext cx="6732270" cy="5715000"/>
            <a:chOff x="1657083" y="1788742"/>
            <a:chExt cx="4447090" cy="4713659"/>
          </a:xfrm>
        </p:grpSpPr>
        <p:sp>
          <p:nvSpPr>
            <p:cNvPr id="89092" name="Oval 4">
              <a:extLst>
                <a:ext uri="{FF2B5EF4-FFF2-40B4-BE49-F238E27FC236}">
                  <a16:creationId xmlns:a16="http://schemas.microsoft.com/office/drawing/2014/main" id="{3071CF79-DB9F-9744-8BF4-8AAD04156C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1609" y="3479801"/>
              <a:ext cx="2702564" cy="3022600"/>
            </a:xfrm>
            <a:prstGeom prst="ellipse">
              <a:avLst/>
            </a:prstGeom>
            <a:solidFill>
              <a:srgbClr val="EAFFCD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         Biology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0A05D9-202F-2947-B71F-03698ECAEB7C}"/>
                </a:ext>
              </a:extLst>
            </p:cNvPr>
            <p:cNvGrpSpPr/>
            <p:nvPr/>
          </p:nvGrpSpPr>
          <p:grpSpPr>
            <a:xfrm>
              <a:off x="1657083" y="1788742"/>
              <a:ext cx="4244409" cy="4248183"/>
              <a:chOff x="1693978" y="1795022"/>
              <a:chExt cx="4648972" cy="4794398"/>
            </a:xfrm>
          </p:grpSpPr>
          <p:sp>
            <p:nvSpPr>
              <p:cNvPr id="89091" name="Oval 3" descr="Wide upward diagonal">
                <a:extLst>
                  <a:ext uri="{FF2B5EF4-FFF2-40B4-BE49-F238E27FC236}">
                    <a16:creationId xmlns:a16="http://schemas.microsoft.com/office/drawing/2014/main" id="{34BA0046-DD70-9348-8ED0-B238F86F3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2787" y="1795022"/>
                <a:ext cx="2960163" cy="3436393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   Medicine</a:t>
                </a: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89093" name="Text Box 5">
                <a:extLst>
                  <a:ext uri="{FF2B5EF4-FFF2-40B4-BE49-F238E27FC236}">
                    <a16:creationId xmlns:a16="http://schemas.microsoft.com/office/drawing/2014/main" id="{7E5A337A-B2C4-DF42-B0E1-A56603B8DF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76141" y="4371049"/>
                <a:ext cx="895609" cy="4297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Translational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Medicine</a:t>
                </a:r>
              </a:p>
            </p:txBody>
          </p:sp>
          <p:sp>
            <p:nvSpPr>
              <p:cNvPr id="90118" name="Oval 6">
                <a:extLst>
                  <a:ext uri="{FF2B5EF4-FFF2-40B4-BE49-F238E27FC236}">
                    <a16:creationId xmlns:a16="http://schemas.microsoft.com/office/drawing/2014/main" id="{2879C30E-2EF7-4349-9344-1967378605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978" y="3153027"/>
                <a:ext cx="2960163" cy="3436393"/>
              </a:xfrm>
              <a:prstGeom prst="ellipse">
                <a:avLst/>
              </a:prstGeom>
              <a:solidFill>
                <a:srgbClr val="99CCFF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Informatics          </a:t>
                </a:r>
              </a:p>
            </p:txBody>
          </p:sp>
          <p:sp>
            <p:nvSpPr>
              <p:cNvPr id="90119" name="Text Box 7">
                <a:extLst>
                  <a:ext uri="{FF2B5EF4-FFF2-40B4-BE49-F238E27FC236}">
                    <a16:creationId xmlns:a16="http://schemas.microsoft.com/office/drawing/2014/main" id="{24FC7EEA-3386-D445-AC2B-1F3A96817B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7960" y="3530111"/>
                <a:ext cx="1040522" cy="4297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Clinical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Informatics</a:t>
                </a:r>
              </a:p>
            </p:txBody>
          </p:sp>
          <p:sp>
            <p:nvSpPr>
              <p:cNvPr id="90120" name="Text Box 8">
                <a:extLst>
                  <a:ext uri="{FF2B5EF4-FFF2-40B4-BE49-F238E27FC236}">
                    <a16:creationId xmlns:a16="http://schemas.microsoft.com/office/drawing/2014/main" id="{1E00E547-8582-0C44-8F9C-94D0443FBC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1612" y="5178765"/>
                <a:ext cx="766870" cy="4297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Bio-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informatics</a:t>
                </a:r>
              </a:p>
            </p:txBody>
          </p:sp>
          <p:sp>
            <p:nvSpPr>
              <p:cNvPr id="90121" name="Text Box 9">
                <a:extLst>
                  <a:ext uri="{FF2B5EF4-FFF2-40B4-BE49-F238E27FC236}">
                    <a16:creationId xmlns:a16="http://schemas.microsoft.com/office/drawing/2014/main" id="{64703545-ACBE-C944-A558-100AB54C7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8743" y="4407965"/>
                <a:ext cx="863134" cy="4297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Translational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Informatics</a:t>
                </a:r>
              </a:p>
            </p:txBody>
          </p:sp>
        </p:grpSp>
      </p:grpSp>
      <p:sp>
        <p:nvSpPr>
          <p:cNvPr id="2" name="Oval 4">
            <a:extLst>
              <a:ext uri="{FF2B5EF4-FFF2-40B4-BE49-F238E27FC236}">
                <a16:creationId xmlns:a16="http://schemas.microsoft.com/office/drawing/2014/main" id="{07502BD7-627C-EED7-BADC-88A04CDD8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06" y="3021580"/>
            <a:ext cx="4091303" cy="366470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90471DE-59B6-0D46-B2C9-81A5F02FA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b="1" dirty="0">
                <a:solidFill>
                  <a:srgbClr val="FFFFFF"/>
                </a:solidFill>
              </a:rPr>
              <a:t>Course Overview</a:t>
            </a:r>
          </a:p>
        </p:txBody>
      </p:sp>
      <p:graphicFrame>
        <p:nvGraphicFramePr>
          <p:cNvPr id="21510" name="Rectangle 3">
            <a:extLst>
              <a:ext uri="{FF2B5EF4-FFF2-40B4-BE49-F238E27FC236}">
                <a16:creationId xmlns:a16="http://schemas.microsoft.com/office/drawing/2014/main" id="{11B12668-D0BF-4150-A6F9-404C41594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707375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7B152E24-7A9E-F648-917D-6EE74FC4BFD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>
              <a:solidFill>
                <a:schemeClr val="bg2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>
              <a:solidFill>
                <a:schemeClr val="bg2"/>
              </a:solidFill>
            </a:endParaRPr>
          </a:p>
        </p:txBody>
      </p:sp>
      <p:sp>
        <p:nvSpPr>
          <p:cNvPr id="21508" name="TextBox 1">
            <a:extLst>
              <a:ext uri="{FF2B5EF4-FFF2-40B4-BE49-F238E27FC236}">
                <a16:creationId xmlns:a16="http://schemas.microsoft.com/office/drawing/2014/main" id="{AF5E57FC-9069-004F-A21F-DD35130A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43325" y="-1130300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F12C94D8-9705-9845-8BB7-519419AB54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9"/>
            <a:ext cx="10972800" cy="963729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4400" b="1" i="0" kern="1200" dirty="0">
                <a:latin typeface="Arial" charset="0"/>
                <a:ea typeface="Arial" charset="0"/>
                <a:cs typeface="Arial" charset="0"/>
              </a:rPr>
              <a:t>Health Informatics as a Bridge</a:t>
            </a:r>
          </a:p>
        </p:txBody>
      </p:sp>
      <p:sp>
        <p:nvSpPr>
          <p:cNvPr id="73" name="Date Placeholder 4">
            <a:extLst>
              <a:ext uri="{FF2B5EF4-FFF2-40B4-BE49-F238E27FC236}">
                <a16:creationId xmlns:a16="http://schemas.microsoft.com/office/drawing/2014/main" id="{317D5347-7F05-44A6-A3CB-8649B671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</p:spPr>
        <p:txBody>
          <a:bodyPr/>
          <a:lstStyle/>
          <a:p>
            <a:pPr>
              <a:spcAft>
                <a:spcPts val="600"/>
              </a:spcAft>
              <a:defRPr/>
            </a:pPr>
            <a:endParaRPr lang="en-US"/>
          </a:p>
          <a:p>
            <a:pPr>
              <a:spcAft>
                <a:spcPts val="600"/>
              </a:spcAft>
              <a:defRPr/>
            </a:pPr>
            <a:endParaRPr lang="en-US"/>
          </a:p>
        </p:txBody>
      </p:sp>
      <p:graphicFrame>
        <p:nvGraphicFramePr>
          <p:cNvPr id="53251" name="TextBox 1">
            <a:extLst>
              <a:ext uri="{FF2B5EF4-FFF2-40B4-BE49-F238E27FC236}">
                <a16:creationId xmlns:a16="http://schemas.microsoft.com/office/drawing/2014/main" id="{C1E57EBF-240D-45BD-A27F-503ECDFAE2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181200"/>
              </p:ext>
            </p:extLst>
          </p:nvPr>
        </p:nvGraphicFramePr>
        <p:xfrm>
          <a:off x="609600" y="2152357"/>
          <a:ext cx="2650978" cy="3197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E959E14-4FE0-E649-8F14-0D3B424BF2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0552280"/>
              </p:ext>
            </p:extLst>
          </p:nvPr>
        </p:nvGraphicFramePr>
        <p:xfrm>
          <a:off x="4776013" y="1431055"/>
          <a:ext cx="4241802" cy="70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64B0983-5234-2B4F-8C83-BA6975243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196625"/>
              </p:ext>
            </p:extLst>
          </p:nvPr>
        </p:nvGraphicFramePr>
        <p:xfrm>
          <a:off x="8213972" y="4957875"/>
          <a:ext cx="3368428" cy="58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07B04AA-F4BA-6A48-9978-239420FA9CE8}"/>
              </a:ext>
            </a:extLst>
          </p:cNvPr>
          <p:cNvCxnSpPr>
            <a:cxnSpLocks/>
            <a:stCxn id="53251" idx="0"/>
          </p:cNvCxnSpPr>
          <p:nvPr/>
        </p:nvCxnSpPr>
        <p:spPr>
          <a:xfrm rot="5400000" flipH="1" flipV="1">
            <a:off x="3067102" y="526712"/>
            <a:ext cx="493632" cy="2757658"/>
          </a:xfrm>
          <a:prstGeom prst="curvedConnector2">
            <a:avLst/>
          </a:prstGeom>
          <a:ln>
            <a:solidFill>
              <a:schemeClr val="bg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77AA2336-9871-1944-823B-241BF40BA915}"/>
              </a:ext>
            </a:extLst>
          </p:cNvPr>
          <p:cNvCxnSpPr>
            <a:cxnSpLocks/>
          </p:cNvCxnSpPr>
          <p:nvPr/>
        </p:nvCxnSpPr>
        <p:spPr>
          <a:xfrm rot="5400000">
            <a:off x="4463703" y="2617172"/>
            <a:ext cx="2805518" cy="1875888"/>
          </a:xfrm>
          <a:prstGeom prst="curvedConnector3">
            <a:avLst>
              <a:gd name="adj1" fmla="val 50000"/>
            </a:avLst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650797-C108-F044-B674-2D4B1DF28EEC}"/>
              </a:ext>
            </a:extLst>
          </p:cNvPr>
          <p:cNvSpPr txBox="1"/>
          <p:nvPr/>
        </p:nvSpPr>
        <p:spPr>
          <a:xfrm>
            <a:off x="9338310" y="6356354"/>
            <a:ext cx="274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ahoma" panose="020B0604030504040204" pitchFamily="34" charset="0"/>
              </a:rPr>
              <a:t>Adapted from </a:t>
            </a:r>
            <a:r>
              <a:rPr lang="en-US" sz="1400" dirty="0" err="1">
                <a:solidFill>
                  <a:schemeClr val="bg1"/>
                </a:solidFill>
                <a:latin typeface="Tahoma" panose="020B0604030504040204" pitchFamily="34" charset="0"/>
              </a:rPr>
              <a:t>Shortliffe</a:t>
            </a:r>
            <a:r>
              <a:rPr lang="en-US" sz="1400" dirty="0">
                <a:solidFill>
                  <a:schemeClr val="bg1"/>
                </a:solidFill>
                <a:latin typeface="Tahoma" panose="020B0604030504040204" pitchFamily="34" charset="0"/>
              </a:rPr>
              <a:t> et al.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ADAF6D-AB2D-3246-835E-806C7DB02363}"/>
              </a:ext>
            </a:extLst>
          </p:cNvPr>
          <p:cNvSpPr txBox="1"/>
          <p:nvPr/>
        </p:nvSpPr>
        <p:spPr>
          <a:xfrm>
            <a:off x="4097079" y="5173319"/>
            <a:ext cx="2167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Applied information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3234650-0A8A-0A48-AE9C-3648096D4653}"/>
              </a:ext>
            </a:extLst>
          </p:cNvPr>
          <p:cNvSpPr txBox="1"/>
          <p:nvPr/>
        </p:nvSpPr>
        <p:spPr>
          <a:xfrm>
            <a:off x="3367043" y="2437958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Contribute to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D0774A-01BC-9945-8835-4DADDFA0FD7B}"/>
              </a:ext>
            </a:extLst>
          </p:cNvPr>
          <p:cNvSpPr txBox="1"/>
          <p:nvPr/>
        </p:nvSpPr>
        <p:spPr>
          <a:xfrm>
            <a:off x="1699318" y="1417639"/>
            <a:ext cx="157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Adapted from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1CC52CC9-3E7E-1849-B6D5-88395773004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454400" y="2158484"/>
            <a:ext cx="2028581" cy="1650169"/>
          </a:xfrm>
          <a:prstGeom prst="curvedConnector3">
            <a:avLst>
              <a:gd name="adj1" fmla="val 34050"/>
            </a:avLst>
          </a:prstGeom>
          <a:ln>
            <a:solidFill>
              <a:schemeClr val="bg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>
            <a:extLst>
              <a:ext uri="{FF2B5EF4-FFF2-40B4-BE49-F238E27FC236}">
                <a16:creationId xmlns:a16="http://schemas.microsoft.com/office/drawing/2014/main" id="{260A844D-0A6A-5947-A61E-1F733BD47359}"/>
              </a:ext>
            </a:extLst>
          </p:cNvPr>
          <p:cNvCxnSpPr>
            <a:cxnSpLocks/>
            <a:stCxn id="4" idx="0"/>
            <a:endCxn id="14" idx="0"/>
          </p:cNvCxnSpPr>
          <p:nvPr/>
        </p:nvCxnSpPr>
        <p:spPr>
          <a:xfrm rot="16200000" flipH="1" flipV="1">
            <a:off x="7431710" y="2706842"/>
            <a:ext cx="215444" cy="4717509"/>
          </a:xfrm>
          <a:prstGeom prst="curvedConnector3">
            <a:avLst>
              <a:gd name="adj1" fmla="val -106106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013C24EE-6A59-3042-9006-DC2A1E1BACCB}"/>
              </a:ext>
            </a:extLst>
          </p:cNvPr>
          <p:cNvCxnSpPr>
            <a:cxnSpLocks/>
            <a:stCxn id="14" idx="2"/>
            <a:endCxn id="4" idx="2"/>
          </p:cNvCxnSpPr>
          <p:nvPr/>
        </p:nvCxnSpPr>
        <p:spPr>
          <a:xfrm rot="16200000" flipH="1">
            <a:off x="7539431" y="3183896"/>
            <a:ext cx="12700" cy="4717509"/>
          </a:xfrm>
          <a:prstGeom prst="curvedConnector3">
            <a:avLst>
              <a:gd name="adj1" fmla="val 1800000"/>
            </a:avLst>
          </a:prstGeom>
          <a:ln>
            <a:solidFill>
              <a:schemeClr val="bg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009044-47D4-1E42-A487-DA01ABD7B549}"/>
              </a:ext>
            </a:extLst>
          </p:cNvPr>
          <p:cNvSpPr txBox="1"/>
          <p:nvPr/>
        </p:nvSpPr>
        <p:spPr>
          <a:xfrm>
            <a:off x="6498298" y="4215136"/>
            <a:ext cx="1397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Draws upon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29512A-D5F8-BC46-B479-B136BA1FA9EF}"/>
              </a:ext>
            </a:extLst>
          </p:cNvPr>
          <p:cNvSpPr txBox="1"/>
          <p:nvPr/>
        </p:nvSpPr>
        <p:spPr>
          <a:xfrm>
            <a:off x="6485381" y="5830745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ahoma" panose="020B0604030504040204" pitchFamily="34" charset="0"/>
              </a:rPr>
              <a:t>Contribute to</a:t>
            </a:r>
          </a:p>
        </p:txBody>
      </p:sp>
    </p:spTree>
    <p:extLst>
      <p:ext uri="{BB962C8B-B14F-4D97-AF65-F5344CB8AC3E}">
        <p14:creationId xmlns:p14="http://schemas.microsoft.com/office/powerpoint/2010/main" val="308787073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14" grpId="0"/>
      <p:bldP spid="43" grpId="0"/>
      <p:bldP spid="44" grpId="0"/>
      <p:bldP spid="62" grpId="0"/>
      <p:bldP spid="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FD60EB3-39A9-8A48-8A0B-247D062B2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dirty="0"/>
              <a:t>(Modifier term-) Informatics</a:t>
            </a:r>
          </a:p>
        </p:txBody>
      </p:sp>
      <p:sp>
        <p:nvSpPr>
          <p:cNvPr id="49153" name="Date Placeholder 3">
            <a:extLst>
              <a:ext uri="{FF2B5EF4-FFF2-40B4-BE49-F238E27FC236}">
                <a16:creationId xmlns:a16="http://schemas.microsoft.com/office/drawing/2014/main" id="{BFCC234D-1C2F-A34C-AA56-4C2D1E7D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80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80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A6E041D-20AE-304D-9B55-5D4B1EA18D4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192258044"/>
              </p:ext>
            </p:extLst>
          </p:nvPr>
        </p:nvGraphicFramePr>
        <p:xfrm>
          <a:off x="2796540" y="1624015"/>
          <a:ext cx="680466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6F6C51B-62B7-1E44-B296-68B6F7E35E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40091A4-A7F1-354E-A343-3063E20F37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714AD8E-FD44-1B44-A7D5-F3D8DBB8F4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50A225C-EC87-AB47-B081-4141F33634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B3A135C-6624-0340-85DB-96B8E4190C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3E742DA-0487-3B41-BD9E-0A9EB7056B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9922991-184E-0D41-B9C1-15358EFD6D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1B249BF9-A5EA-F340-9905-783BD7810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altLang="en-US" sz="4400" dirty="0"/>
              <a:t>Additional Terminology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FCC1BBAD-FCBA-094E-92C6-FBCF03107B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2800" b="1" u="sng" dirty="0"/>
              <a:t>Data Science</a:t>
            </a:r>
            <a:r>
              <a:rPr lang="en-US" altLang="en-US" sz="2800" b="1" dirty="0"/>
              <a:t>: </a:t>
            </a:r>
            <a:r>
              <a:rPr lang="en-US" altLang="en-US" sz="2800" dirty="0"/>
              <a:t> interdisciplinary field that concerns scientific methods, processes, and systems to extract knowledge or insights from data</a:t>
            </a:r>
            <a:endParaRPr lang="en-US" altLang="en-US" sz="2800" u="sng" dirty="0"/>
          </a:p>
          <a:p>
            <a:r>
              <a:rPr lang="en-US" altLang="en-US" sz="2800" b="1" u="sng" dirty="0"/>
              <a:t>Data Mining</a:t>
            </a:r>
            <a:r>
              <a:rPr lang="en-US" altLang="en-US" sz="2800" dirty="0"/>
              <a:t>: the science of collecting data and then searching for patterns in this data</a:t>
            </a:r>
          </a:p>
          <a:p>
            <a:r>
              <a:rPr lang="en-US" altLang="en-US" sz="2800" b="1" u="sng" dirty="0"/>
              <a:t>Machine learning</a:t>
            </a:r>
            <a:r>
              <a:rPr lang="en-US" altLang="en-US" sz="2800" dirty="0"/>
              <a:t>: is the science of creating algorithms and programs that learn from data</a:t>
            </a:r>
          </a:p>
          <a:p>
            <a:r>
              <a:rPr lang="en-US" altLang="en-US" sz="2800" b="1" u="sng" dirty="0"/>
              <a:t>Data analytics</a:t>
            </a:r>
            <a:r>
              <a:rPr lang="en-US" altLang="en-US" sz="2800" b="1" dirty="0"/>
              <a:t>:</a:t>
            </a:r>
            <a:r>
              <a:rPr lang="en-US" altLang="en-US" sz="2800" dirty="0"/>
              <a:t> technologies and techniques that enable organizations to make more-informed business decisions and scientists and researchers to verify or disprove scientific models, theories and hypotheses.</a:t>
            </a:r>
          </a:p>
        </p:txBody>
      </p:sp>
      <p:sp>
        <p:nvSpPr>
          <p:cNvPr id="55299" name="Date Placeholder 3">
            <a:extLst>
              <a:ext uri="{FF2B5EF4-FFF2-40B4-BE49-F238E27FC236}">
                <a16:creationId xmlns:a16="http://schemas.microsoft.com/office/drawing/2014/main" id="{B72FF79A-9749-4B47-9088-2A2005CD0C53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B8C97E-C941-2E4D-A69C-8CE44A4265DB}"/>
              </a:ext>
            </a:extLst>
          </p:cNvPr>
          <p:cNvGrpSpPr>
            <a:grpSpLocks/>
          </p:cNvGrpSpPr>
          <p:nvPr/>
        </p:nvGrpSpPr>
        <p:grpSpPr bwMode="auto">
          <a:xfrm>
            <a:off x="8275321" y="5521571"/>
            <a:ext cx="3640883" cy="1257084"/>
            <a:chOff x="482601" y="3627851"/>
            <a:chExt cx="4265721" cy="2149393"/>
          </a:xfrm>
        </p:grpSpPr>
        <p:sp>
          <p:nvSpPr>
            <p:cNvPr id="6" name="Oval 1">
              <a:extLst>
                <a:ext uri="{FF2B5EF4-FFF2-40B4-BE49-F238E27FC236}">
                  <a16:creationId xmlns:a16="http://schemas.microsoft.com/office/drawing/2014/main" id="{1A36352C-AEF9-B249-9844-2DD14DB16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601" y="3627851"/>
              <a:ext cx="3092450" cy="2051630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Health Informatics</a:t>
              </a:r>
            </a:p>
          </p:txBody>
        </p:sp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90021C7C-AAA6-0E4D-A803-8083D41F8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7923" y="4333123"/>
              <a:ext cx="1930399" cy="1444121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Data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Science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90471DE-59B6-0D46-B2C9-81A5F02FA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4000" b="1" dirty="0"/>
              <a:t>Motivating Factors for Health Informatics Development</a:t>
            </a:r>
          </a:p>
        </p:txBody>
      </p:sp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7B152E24-7A9E-F648-917D-6EE74FC4B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/>
          </a:p>
        </p:txBody>
      </p:sp>
      <p:sp>
        <p:nvSpPr>
          <p:cNvPr id="21508" name="TextBox 1">
            <a:extLst>
              <a:ext uri="{FF2B5EF4-FFF2-40B4-BE49-F238E27FC236}">
                <a16:creationId xmlns:a16="http://schemas.microsoft.com/office/drawing/2014/main" id="{AF5E57FC-9069-004F-A21F-DD35130A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43325" y="-1130300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566173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2B5ABBF-EBBD-2743-AE3C-77EAEEA48530}"/>
              </a:ext>
            </a:extLst>
          </p:cNvPr>
          <p:cNvSpPr/>
          <p:nvPr/>
        </p:nvSpPr>
        <p:spPr>
          <a:xfrm>
            <a:off x="375557" y="1600201"/>
            <a:ext cx="10972799" cy="4525962"/>
          </a:xfrm>
          <a:prstGeom prst="ellips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090471DE-59B6-0D46-B2C9-81A5F02FA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 wrap="square" anchor="ctr">
            <a:normAutofit fontScale="90000"/>
          </a:bodyPr>
          <a:lstStyle/>
          <a:p>
            <a:pPr eaLnBrk="1" hangingPunct="1"/>
            <a:r>
              <a:rPr lang="en-US" altLang="en-US" sz="3600" b="1" dirty="0"/>
              <a:t>Motivating Factors for Health Informatics Development</a:t>
            </a:r>
          </a:p>
        </p:txBody>
      </p:sp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7B152E24-7A9E-F648-917D-6EE74FC4BFD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05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050">
              <a:solidFill>
                <a:schemeClr val="bg1"/>
              </a:solidFill>
            </a:endParaRPr>
          </a:p>
        </p:txBody>
      </p:sp>
      <p:graphicFrame>
        <p:nvGraphicFramePr>
          <p:cNvPr id="21510" name="Rectangle 3">
            <a:extLst>
              <a:ext uri="{FF2B5EF4-FFF2-40B4-BE49-F238E27FC236}">
                <a16:creationId xmlns:a16="http://schemas.microsoft.com/office/drawing/2014/main" id="{11B12668-D0BF-4150-A6F9-404C41594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5155914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508" name="TextBox 1">
            <a:extLst>
              <a:ext uri="{FF2B5EF4-FFF2-40B4-BE49-F238E27FC236}">
                <a16:creationId xmlns:a16="http://schemas.microsoft.com/office/drawing/2014/main" id="{AF5E57FC-9069-004F-A21F-DD35130A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43325" y="-1130300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7C9EE-E23D-4145-AFBB-C344C0389D18}"/>
              </a:ext>
            </a:extLst>
          </p:cNvPr>
          <p:cNvSpPr txBox="1"/>
          <p:nvPr/>
        </p:nvSpPr>
        <p:spPr>
          <a:xfrm>
            <a:off x="5021020" y="2253343"/>
            <a:ext cx="17585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2289016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A9603E-5482-432F-86FE-C958AD1A5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7156" y="274639"/>
            <a:ext cx="9835243" cy="1143000"/>
          </a:xfrm>
        </p:spPr>
        <p:txBody>
          <a:bodyPr/>
          <a:lstStyle/>
          <a:p>
            <a:r>
              <a:rPr lang="en-US" sz="4000" dirty="0"/>
              <a:t>Errors in Medicine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5DBE6-E74F-46A6-B7C0-75D046554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Medical error: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”an act of omission or commission in planning or execution that contributes or could contribute to an unintended result.”</a:t>
            </a:r>
          </a:p>
          <a:p>
            <a:endParaRPr lang="en-US" dirty="0"/>
          </a:p>
        </p:txBody>
      </p:sp>
      <p:sp>
        <p:nvSpPr>
          <p:cNvPr id="66561" name="Date Placeholder 3">
            <a:extLst>
              <a:ext uri="{FF2B5EF4-FFF2-40B4-BE49-F238E27FC236}">
                <a16:creationId xmlns:a16="http://schemas.microsoft.com/office/drawing/2014/main" id="{452D193F-8C09-344D-A7E8-00B72AA8C77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05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9954BD-2CB3-F14C-B593-C0CAC1518247}"/>
              </a:ext>
            </a:extLst>
          </p:cNvPr>
          <p:cNvSpPr/>
          <p:nvPr/>
        </p:nvSpPr>
        <p:spPr>
          <a:xfrm>
            <a:off x="399560" y="184382"/>
            <a:ext cx="1201957" cy="1233257"/>
          </a:xfrm>
          <a:prstGeom prst="rect">
            <a:avLst/>
          </a:prstGeom>
          <a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78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3C93E-CD9A-414B-8B7A-3106BCA97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52" y="274639"/>
            <a:ext cx="9892748" cy="1143000"/>
          </a:xfrm>
        </p:spPr>
        <p:txBody>
          <a:bodyPr/>
          <a:lstStyle/>
          <a:p>
            <a:r>
              <a:rPr lang="en-US" sz="4000" dirty="0"/>
              <a:t>Reducing Human Medical Errors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E49E-D6CD-4980-B264-A3951B4B99A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Rectangle 1026">
            <a:extLst>
              <a:ext uri="{FF2B5EF4-FFF2-40B4-BE49-F238E27FC236}">
                <a16:creationId xmlns:a16="http://schemas.microsoft.com/office/drawing/2014/main" id="{1D9BADE8-F704-4D6C-A91E-BE00066E5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131" y="1983634"/>
            <a:ext cx="5864086" cy="187943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defTabSz="285732" rtl="0" eaLnBrk="1" fontAlgn="base" hangingPunct="1">
              <a:spcBef>
                <a:spcPct val="0"/>
              </a:spcBef>
              <a:spcAft>
                <a:spcPct val="0"/>
              </a:spcAft>
              <a:defRPr sz="3300" b="1" i="0" kern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algn="ctr" defTabSz="285732" rtl="0" eaLnBrk="1" fontAlgn="base" hangingPunct="1">
              <a:spcBef>
                <a:spcPct val="0"/>
              </a:spcBef>
              <a:spcAft>
                <a:spcPct val="0"/>
              </a:spcAft>
              <a:defRPr sz="2750">
                <a:solidFill>
                  <a:schemeClr val="tx1"/>
                </a:solidFill>
                <a:latin typeface="Calibri" pitchFamily="34" charset="0"/>
              </a:defRPr>
            </a:lvl2pPr>
            <a:lvl3pPr algn="ctr" defTabSz="285732" rtl="0" eaLnBrk="1" fontAlgn="base" hangingPunct="1">
              <a:spcBef>
                <a:spcPct val="0"/>
              </a:spcBef>
              <a:spcAft>
                <a:spcPct val="0"/>
              </a:spcAft>
              <a:defRPr sz="2750">
                <a:solidFill>
                  <a:schemeClr val="tx1"/>
                </a:solidFill>
                <a:latin typeface="Calibri" pitchFamily="34" charset="0"/>
              </a:defRPr>
            </a:lvl3pPr>
            <a:lvl4pPr algn="ctr" defTabSz="285732" rtl="0" eaLnBrk="1" fontAlgn="base" hangingPunct="1">
              <a:spcBef>
                <a:spcPct val="0"/>
              </a:spcBef>
              <a:spcAft>
                <a:spcPct val="0"/>
              </a:spcAft>
              <a:defRPr sz="2750">
                <a:solidFill>
                  <a:schemeClr val="tx1"/>
                </a:solidFill>
                <a:latin typeface="Calibri" pitchFamily="34" charset="0"/>
              </a:defRPr>
            </a:lvl4pPr>
            <a:lvl5pPr algn="ctr" defTabSz="285732" rtl="0" eaLnBrk="1" fontAlgn="base" hangingPunct="1">
              <a:spcBef>
                <a:spcPct val="0"/>
              </a:spcBef>
              <a:spcAft>
                <a:spcPct val="0"/>
              </a:spcAft>
              <a:defRPr sz="2750">
                <a:solidFill>
                  <a:schemeClr val="tx1"/>
                </a:solidFill>
                <a:latin typeface="Calibri" pitchFamily="34" charset="0"/>
              </a:defRPr>
            </a:lvl5pPr>
            <a:lvl6pPr marL="285732" algn="ctr" defTabSz="285732" rtl="0" eaLnBrk="1" fontAlgn="base" hangingPunct="1">
              <a:spcBef>
                <a:spcPct val="0"/>
              </a:spcBef>
              <a:spcAft>
                <a:spcPct val="0"/>
              </a:spcAft>
              <a:defRPr sz="2750">
                <a:solidFill>
                  <a:schemeClr val="tx1"/>
                </a:solidFill>
                <a:latin typeface="Calibri" pitchFamily="34" charset="0"/>
              </a:defRPr>
            </a:lvl6pPr>
            <a:lvl7pPr marL="571464" algn="ctr" defTabSz="285732" rtl="0" eaLnBrk="1" fontAlgn="base" hangingPunct="1">
              <a:spcBef>
                <a:spcPct val="0"/>
              </a:spcBef>
              <a:spcAft>
                <a:spcPct val="0"/>
              </a:spcAft>
              <a:defRPr sz="2750">
                <a:solidFill>
                  <a:schemeClr val="tx1"/>
                </a:solidFill>
                <a:latin typeface="Calibri" pitchFamily="34" charset="0"/>
              </a:defRPr>
            </a:lvl7pPr>
            <a:lvl8pPr marL="857195" algn="ctr" defTabSz="285732" rtl="0" eaLnBrk="1" fontAlgn="base" hangingPunct="1">
              <a:spcBef>
                <a:spcPct val="0"/>
              </a:spcBef>
              <a:spcAft>
                <a:spcPct val="0"/>
              </a:spcAft>
              <a:defRPr sz="2750">
                <a:solidFill>
                  <a:schemeClr val="tx1"/>
                </a:solidFill>
                <a:latin typeface="Calibri" pitchFamily="34" charset="0"/>
              </a:defRPr>
            </a:lvl8pPr>
            <a:lvl9pPr marL="1142926" algn="ctr" defTabSz="285732" rtl="0" eaLnBrk="1" fontAlgn="base" hangingPunct="1">
              <a:spcBef>
                <a:spcPct val="0"/>
              </a:spcBef>
              <a:spcAft>
                <a:spcPct val="0"/>
              </a:spcAft>
              <a:defRPr sz="275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45,000–98,000 Americans</a:t>
            </a:r>
            <a:br>
              <a:rPr lang="en-US" altLang="en-US" sz="3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sz="3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die in hospitals every year</a:t>
            </a:r>
            <a:br>
              <a:rPr lang="en-US" altLang="en-US" sz="3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en-US" sz="3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because of medical errors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CF658F-52EF-4A8F-BC32-E3982F114D5E}"/>
              </a:ext>
            </a:extLst>
          </p:cNvPr>
          <p:cNvSpPr txBox="1"/>
          <p:nvPr/>
        </p:nvSpPr>
        <p:spPr>
          <a:xfrm>
            <a:off x="3583057" y="4068694"/>
            <a:ext cx="4860234" cy="136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Err is Human</a:t>
            </a:r>
          </a:p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Institute of Medicine</a:t>
            </a:r>
          </a:p>
          <a:p>
            <a:pPr algn="ctr">
              <a:lnSpc>
                <a:spcPct val="90000"/>
              </a:lnSpc>
            </a:pPr>
            <a:r>
              <a:rPr lang="en-US" altLang="en-US" sz="2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2000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90AD4E-F03B-B893-CEA2-0181FB20B646}"/>
              </a:ext>
            </a:extLst>
          </p:cNvPr>
          <p:cNvSpPr/>
          <p:nvPr/>
        </p:nvSpPr>
        <p:spPr>
          <a:xfrm>
            <a:off x="399560" y="184382"/>
            <a:ext cx="1201957" cy="1233257"/>
          </a:xfrm>
          <a:prstGeom prst="rect">
            <a:avLst/>
          </a:prstGeom>
          <a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85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9BA4-1810-4DD8-95B7-724300FD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4" y="274639"/>
            <a:ext cx="9912626" cy="1143000"/>
          </a:xfrm>
        </p:spPr>
        <p:txBody>
          <a:bodyPr/>
          <a:lstStyle/>
          <a:p>
            <a:r>
              <a:rPr lang="en-US" sz="4000" dirty="0"/>
              <a:t>Sources of Errors in Medicine</a:t>
            </a:r>
          </a:p>
        </p:txBody>
      </p:sp>
      <p:sp>
        <p:nvSpPr>
          <p:cNvPr id="66561" name="Date Placeholder 3">
            <a:extLst>
              <a:ext uri="{FF2B5EF4-FFF2-40B4-BE49-F238E27FC236}">
                <a16:creationId xmlns:a16="http://schemas.microsoft.com/office/drawing/2014/main" id="{452D193F-8C09-344D-A7E8-00B72AA8C77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05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50E26-AA5A-0F43-B121-A531C0919B3E}"/>
              </a:ext>
            </a:extLst>
          </p:cNvPr>
          <p:cNvSpPr txBox="1"/>
          <p:nvPr/>
        </p:nvSpPr>
        <p:spPr>
          <a:xfrm>
            <a:off x="609600" y="1599967"/>
            <a:ext cx="694939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Cognitive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Information/Knowledge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errors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FFA330-729C-D36F-03DA-EF0A1085A1A1}"/>
              </a:ext>
            </a:extLst>
          </p:cNvPr>
          <p:cNvSpPr/>
          <p:nvPr/>
        </p:nvSpPr>
        <p:spPr>
          <a:xfrm>
            <a:off x="399560" y="184382"/>
            <a:ext cx="1201957" cy="1233257"/>
          </a:xfrm>
          <a:prstGeom prst="rect">
            <a:avLst/>
          </a:prstGeom>
          <a:blipFill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3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58ABBB-76BD-4034-B795-960C6A5B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2" y="274639"/>
            <a:ext cx="9793357" cy="1143000"/>
          </a:xfrm>
        </p:spPr>
        <p:txBody>
          <a:bodyPr/>
          <a:lstStyle/>
          <a:p>
            <a:r>
              <a:rPr lang="en-US" sz="4000" dirty="0"/>
              <a:t>Optimizing Healthcare</a:t>
            </a:r>
          </a:p>
        </p:txBody>
      </p:sp>
      <p:sp>
        <p:nvSpPr>
          <p:cNvPr id="66561" name="Date Placeholder 3">
            <a:extLst>
              <a:ext uri="{FF2B5EF4-FFF2-40B4-BE49-F238E27FC236}">
                <a16:creationId xmlns:a16="http://schemas.microsoft.com/office/drawing/2014/main" id="{452D193F-8C09-344D-A7E8-00B72AA8C77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05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50E26-AA5A-0F43-B121-A531C0919B3E}"/>
              </a:ext>
            </a:extLst>
          </p:cNvPr>
          <p:cNvSpPr txBox="1"/>
          <p:nvPr/>
        </p:nvSpPr>
        <p:spPr>
          <a:xfrm>
            <a:off x="609600" y="1532279"/>
            <a:ext cx="626113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Patient-centered</a:t>
            </a:r>
          </a:p>
          <a:p>
            <a:endParaRPr lang="en-US" dirty="0"/>
          </a:p>
        </p:txBody>
      </p:sp>
      <p:sp>
        <p:nvSpPr>
          <p:cNvPr id="6" name="Rectangle 5" descr="Checkmark">
            <a:extLst>
              <a:ext uri="{FF2B5EF4-FFF2-40B4-BE49-F238E27FC236}">
                <a16:creationId xmlns:a16="http://schemas.microsoft.com/office/drawing/2014/main" id="{AEB038CC-18A0-714E-959E-B202E37C25BB}"/>
              </a:ext>
            </a:extLst>
          </p:cNvPr>
          <p:cNvSpPr/>
          <p:nvPr/>
        </p:nvSpPr>
        <p:spPr>
          <a:xfrm>
            <a:off x="383461" y="-31249"/>
            <a:ext cx="1233068" cy="1548523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3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B65B6A18-8B3B-2A45-B524-5C49B673A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50451" y="1012468"/>
            <a:ext cx="4625219" cy="4359631"/>
          </a:xfrm>
          <a:solidFill>
            <a:srgbClr val="0070C0"/>
          </a:solidFill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sz="3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</a:t>
            </a:r>
            <a:r>
              <a:rPr lang="en-US" altLang="ja-JP" sz="3200" b="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Technology (IT)</a:t>
            </a:r>
            <a:r>
              <a:rPr lang="en-US" altLang="ja-JP" sz="32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has enormous potential to improve the quality of health care with regard to all six (quality components)…”</a:t>
            </a:r>
            <a:endParaRPr lang="en-US" altLang="en-US" sz="3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657" name="Date Placeholder 3">
            <a:extLst>
              <a:ext uri="{FF2B5EF4-FFF2-40B4-BE49-F238E27FC236}">
                <a16:creationId xmlns:a16="http://schemas.microsoft.com/office/drawing/2014/main" id="{94354028-F38D-D341-A323-44886FFF147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966245" y="5870576"/>
            <a:ext cx="1200150" cy="3778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000" dirty="0">
              <a:latin typeface="Tahoma" panose="020B0604030504040204" pitchFamily="34" charset="0"/>
              <a:ea typeface="+mn-ea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000" dirty="0">
              <a:latin typeface="Tahoma" panose="020B0604030504040204" pitchFamily="34" charset="0"/>
              <a:ea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84153C-6C65-4A42-B782-BE80D2ED5BA0}"/>
              </a:ext>
            </a:extLst>
          </p:cNvPr>
          <p:cNvSpPr/>
          <p:nvPr/>
        </p:nvSpPr>
        <p:spPr>
          <a:xfrm>
            <a:off x="1223010" y="6025020"/>
            <a:ext cx="5669280" cy="377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457200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14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Source: https://en.wikipedia.org/w/index.php?curid=58710963</a:t>
            </a:r>
          </a:p>
        </p:txBody>
      </p:sp>
      <p:pic>
        <p:nvPicPr>
          <p:cNvPr id="70659" name="Picture 4">
            <a:extLst>
              <a:ext uri="{FF2B5EF4-FFF2-40B4-BE49-F238E27FC236}">
                <a16:creationId xmlns:a16="http://schemas.microsoft.com/office/drawing/2014/main" id="{FDF28AF8-3773-2C46-AE5B-12C453075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09112" y="388109"/>
            <a:ext cx="4381501" cy="5626116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>
            <a:extLst>
              <a:ext uri="{FF2B5EF4-FFF2-40B4-BE49-F238E27FC236}">
                <a16:creationId xmlns:a16="http://schemas.microsoft.com/office/drawing/2014/main" id="{A63B8BB6-0CBA-5349-A855-93334CC9F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wrap="square" anchor="b">
            <a:normAutofit/>
          </a:bodyPr>
          <a:lstStyle/>
          <a:p>
            <a:pPr eaLnBrk="1" hangingPunct="1"/>
            <a:r>
              <a:rPr lang="en-US" altLang="en-US"/>
              <a:t>Logistics</a:t>
            </a:r>
          </a:p>
        </p:txBody>
      </p:sp>
      <p:sp>
        <p:nvSpPr>
          <p:cNvPr id="23553" name="Date Placeholder 3">
            <a:extLst>
              <a:ext uri="{FF2B5EF4-FFF2-40B4-BE49-F238E27FC236}">
                <a16:creationId xmlns:a16="http://schemas.microsoft.com/office/drawing/2014/main" id="{97AA2ECE-8DF5-4741-884B-E1335BC8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050">
              <a:solidFill>
                <a:schemeClr val="bg1"/>
              </a:solidFill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050">
              <a:solidFill>
                <a:schemeClr val="bg1"/>
              </a:solidFill>
            </a:endParaRPr>
          </a:p>
        </p:txBody>
      </p:sp>
      <p:graphicFrame>
        <p:nvGraphicFramePr>
          <p:cNvPr id="23559" name="Rectangle 1027">
            <a:extLst>
              <a:ext uri="{FF2B5EF4-FFF2-40B4-BE49-F238E27FC236}">
                <a16:creationId xmlns:a16="http://schemas.microsoft.com/office/drawing/2014/main" id="{9B7EB10A-40B9-4FAF-B0E5-FAFD6D4315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95574"/>
              </p:ext>
            </p:extLst>
          </p:nvPr>
        </p:nvGraphicFramePr>
        <p:xfrm>
          <a:off x="4766733" y="273054"/>
          <a:ext cx="6815667" cy="5853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026">
            <a:extLst>
              <a:ext uri="{FF2B5EF4-FFF2-40B4-BE49-F238E27FC236}">
                <a16:creationId xmlns:a16="http://schemas.microsoft.com/office/drawing/2014/main" id="{6AE00E6C-25D3-AD4B-9C3D-CD58502E65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9"/>
            <a:ext cx="10972800" cy="845501"/>
          </a:xfrm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4400" dirty="0">
                <a:solidFill>
                  <a:srgbClr val="FFFFFF"/>
                </a:solidFill>
              </a:rPr>
              <a:t>Quality</a:t>
            </a:r>
            <a:r>
              <a:rPr lang="en-US" altLang="en-US" sz="4800" dirty="0">
                <a:solidFill>
                  <a:srgbClr val="FFFFFF"/>
                </a:solidFill>
              </a:rPr>
              <a:t> Care</a:t>
            </a:r>
          </a:p>
        </p:txBody>
      </p:sp>
      <p:sp>
        <p:nvSpPr>
          <p:cNvPr id="72705" name="Date Placeholder 3">
            <a:extLst>
              <a:ext uri="{FF2B5EF4-FFF2-40B4-BE49-F238E27FC236}">
                <a16:creationId xmlns:a16="http://schemas.microsoft.com/office/drawing/2014/main" id="{8B614942-5D7E-C54D-AE30-672E72CC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000" dirty="0">
              <a:solidFill>
                <a:srgbClr val="FFFFFF"/>
              </a:solidFill>
              <a:latin typeface="Tahoma" panose="020B0604030504040204" pitchFamily="34" charset="0"/>
              <a:ea typeface="+mn-ea"/>
            </a:endParaRPr>
          </a:p>
          <a:p>
            <a:pPr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000" dirty="0">
              <a:solidFill>
                <a:srgbClr val="FFFFFF"/>
              </a:solidFill>
              <a:latin typeface="Tahoma" panose="020B0604030504040204" pitchFamily="34" charset="0"/>
              <a:ea typeface="+mn-ea"/>
            </a:endParaRPr>
          </a:p>
        </p:txBody>
      </p:sp>
      <p:graphicFrame>
        <p:nvGraphicFramePr>
          <p:cNvPr id="172079" name="Group 1071">
            <a:extLst>
              <a:ext uri="{FF2B5EF4-FFF2-40B4-BE49-F238E27FC236}">
                <a16:creationId xmlns:a16="http://schemas.microsoft.com/office/drawing/2014/main" id="{85B301AF-034B-5F44-A626-6C051013A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78754"/>
              </p:ext>
            </p:extLst>
          </p:nvPr>
        </p:nvGraphicFramePr>
        <p:xfrm>
          <a:off x="895597" y="1200151"/>
          <a:ext cx="10400805" cy="538321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69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66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4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80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Safe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173" marR="45173" marT="22589" marB="225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Avoid injuries from care intended to help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173" marR="45173" marT="22589" marB="225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125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US" sz="20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+mn-ea"/>
                          <a:cs typeface="+mn-cs"/>
                        </a:rPr>
                        <a:t>Computerized Provider Order Entry (CPOE)</a:t>
                      </a:r>
                    </a:p>
                  </a:txBody>
                  <a:tcPr marL="45173" marR="45173" marT="22589" marB="2258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26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Effective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173" marR="45173" marT="22589" marB="225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Services based on scientific knowledge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173" marR="45173" marT="22589" marB="225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Reminders, comp-assisted dx/tx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173" marR="45173" marT="22589" marB="2258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80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Patient-centered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173" marR="45173" marT="22589" marB="225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Respectful care responsive to needs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173" marR="45173" marT="22589" marB="225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Customized disease </a:t>
                      </a:r>
                      <a:r>
                        <a:rPr kumimoji="0" lang="en-US" sz="20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maangement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, reliable websites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173" marR="45173" marT="22589" marB="2258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3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Timely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173" marR="45173" marT="22589" marB="225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Reduced waits and delays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173" marR="45173" marT="22589" marB="225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E-visits, telemedicine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173" marR="45173" marT="22589" marB="2258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7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Efficient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173" marR="45173" marT="22589" marB="225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Avoiding Waste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173" marR="45173" marT="22589" marB="225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Redundant testing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173" marR="45173" marT="22589" marB="2258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5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Equitable</a:t>
                      </a: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173" marR="45173" marT="22589" marB="225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Unvarying care despite gender, Socio-Economic Status (SES), ethnicity, geography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173" marR="45173" marT="22589" marB="22589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  <a:latin typeface="Tahoma" panose="020B0604030504040204" pitchFamily="34" charset="0"/>
                        </a:rPr>
                        <a:t>Internet based health communication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173" marR="45173" marT="22589" marB="2258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90471DE-59B6-0D46-B2C9-81A5F02FA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1652" y="2857500"/>
            <a:ext cx="902769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400" b="1"/>
              <a:t>Conceptual Themes in Informatics</a:t>
            </a:r>
            <a:endParaRPr lang="en-US" altLang="en-US" sz="4400" b="1" dirty="0"/>
          </a:p>
        </p:txBody>
      </p:sp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7B152E24-7A9E-F648-917D-6EE74FC4BFD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/>
          </a:p>
        </p:txBody>
      </p:sp>
      <p:sp>
        <p:nvSpPr>
          <p:cNvPr id="21508" name="TextBox 1">
            <a:extLst>
              <a:ext uri="{FF2B5EF4-FFF2-40B4-BE49-F238E27FC236}">
                <a16:creationId xmlns:a16="http://schemas.microsoft.com/office/drawing/2014/main" id="{AF5E57FC-9069-004F-A21F-DD35130A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43325" y="-1130300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5238442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90471DE-59B6-0D46-B2C9-81A5F02FA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b="1" dirty="0"/>
              <a:t>Conceptual Themes in Informatics</a:t>
            </a:r>
          </a:p>
        </p:txBody>
      </p:sp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7B152E24-7A9E-F648-917D-6EE74FC4BFD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/>
          </a:p>
        </p:txBody>
      </p:sp>
      <p:sp>
        <p:nvSpPr>
          <p:cNvPr id="21508" name="TextBox 1">
            <a:extLst>
              <a:ext uri="{FF2B5EF4-FFF2-40B4-BE49-F238E27FC236}">
                <a16:creationId xmlns:a16="http://schemas.microsoft.com/office/drawing/2014/main" id="{AF5E57FC-9069-004F-A21F-DD35130A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43325" y="-1130300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29BB74C-C5E5-624E-AB89-16701F25F3DB}"/>
              </a:ext>
            </a:extLst>
          </p:cNvPr>
          <p:cNvGraphicFramePr/>
          <p:nvPr/>
        </p:nvGraphicFramePr>
        <p:xfrm>
          <a:off x="609600" y="1417639"/>
          <a:ext cx="10972800" cy="4529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488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90471DE-59B6-0D46-B2C9-81A5F02FA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b="1" dirty="0"/>
              <a:t>Standardization</a:t>
            </a:r>
          </a:p>
        </p:txBody>
      </p:sp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7B152E24-7A9E-F648-917D-6EE74FC4BFD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/>
          </a:p>
        </p:txBody>
      </p:sp>
      <p:sp>
        <p:nvSpPr>
          <p:cNvPr id="21508" name="TextBox 1">
            <a:extLst>
              <a:ext uri="{FF2B5EF4-FFF2-40B4-BE49-F238E27FC236}">
                <a16:creationId xmlns:a16="http://schemas.microsoft.com/office/drawing/2014/main" id="{AF5E57FC-9069-004F-A21F-DD35130A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43325" y="-1130300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5612932-EBB0-7248-A876-28625FCAE3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044165"/>
              </p:ext>
            </p:extLst>
          </p:nvPr>
        </p:nvGraphicFramePr>
        <p:xfrm>
          <a:off x="2912979" y="1193193"/>
          <a:ext cx="5731803" cy="5345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3929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90471DE-59B6-0D46-B2C9-81A5F02FA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Hierarchies</a:t>
            </a:r>
          </a:p>
        </p:txBody>
      </p:sp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7B152E24-7A9E-F648-917D-6EE74FC4BFD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  <a:p>
            <a:endParaRPr lang="en-US" altLang="en-US"/>
          </a:p>
        </p:txBody>
      </p:sp>
      <p:sp>
        <p:nvSpPr>
          <p:cNvPr id="21508" name="TextBox 1">
            <a:extLst>
              <a:ext uri="{FF2B5EF4-FFF2-40B4-BE49-F238E27FC236}">
                <a16:creationId xmlns:a16="http://schemas.microsoft.com/office/drawing/2014/main" id="{AF5E57FC-9069-004F-A21F-DD35130A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43325" y="-1130300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34ACE64-EBB6-654D-808E-2C773E97C2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2456928"/>
              </p:ext>
            </p:extLst>
          </p:nvPr>
        </p:nvGraphicFramePr>
        <p:xfrm>
          <a:off x="3205675" y="869495"/>
          <a:ext cx="5780649" cy="5200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01333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90471DE-59B6-0D46-B2C9-81A5F02FA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7625" y="136521"/>
            <a:ext cx="10972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400" b="1" dirty="0"/>
              <a:t>Object Oriented Approaches</a:t>
            </a:r>
          </a:p>
        </p:txBody>
      </p:sp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7B152E24-7A9E-F648-917D-6EE74FC4BFD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/>
          </a:p>
        </p:txBody>
      </p:sp>
      <p:sp>
        <p:nvSpPr>
          <p:cNvPr id="21508" name="TextBox 1">
            <a:extLst>
              <a:ext uri="{FF2B5EF4-FFF2-40B4-BE49-F238E27FC236}">
                <a16:creationId xmlns:a16="http://schemas.microsoft.com/office/drawing/2014/main" id="{AF5E57FC-9069-004F-A21F-DD35130A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43325" y="-1130300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15BF565-64F1-2544-BCCF-D181E60586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4275351"/>
              </p:ext>
            </p:extLst>
          </p:nvPr>
        </p:nvGraphicFramePr>
        <p:xfrm>
          <a:off x="2250646" y="1259632"/>
          <a:ext cx="7146758" cy="5076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10076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90471DE-59B6-0D46-B2C9-81A5F02FA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b="1" dirty="0"/>
              <a:t>Probabilistic/Fuzzy Thinking</a:t>
            </a:r>
          </a:p>
        </p:txBody>
      </p:sp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7B152E24-7A9E-F648-917D-6EE74FC4BFD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/>
          </a:p>
        </p:txBody>
      </p:sp>
      <p:sp>
        <p:nvSpPr>
          <p:cNvPr id="21508" name="TextBox 1">
            <a:extLst>
              <a:ext uri="{FF2B5EF4-FFF2-40B4-BE49-F238E27FC236}">
                <a16:creationId xmlns:a16="http://schemas.microsoft.com/office/drawing/2014/main" id="{AF5E57FC-9069-004F-A21F-DD35130A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43325" y="-1130300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9" name="Graphic 2" descr="Dice">
            <a:extLst>
              <a:ext uri="{FF2B5EF4-FFF2-40B4-BE49-F238E27FC236}">
                <a16:creationId xmlns:a16="http://schemas.microsoft.com/office/drawing/2014/main" id="{3CB7A097-FA4E-7040-AC1D-4278E0A62B00}"/>
              </a:ext>
            </a:extLst>
          </p:cNvPr>
          <p:cNvGrpSpPr/>
          <p:nvPr/>
        </p:nvGrpSpPr>
        <p:grpSpPr>
          <a:xfrm>
            <a:off x="1466377" y="1749950"/>
            <a:ext cx="2537108" cy="2604151"/>
            <a:chOff x="1798873" y="1714965"/>
            <a:chExt cx="2537108" cy="2604151"/>
          </a:xfrm>
          <a:noFill/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A014970-A0A2-8748-A61F-369E2D8DBBD7}"/>
                </a:ext>
              </a:extLst>
            </p:cNvPr>
            <p:cNvSpPr/>
            <p:nvPr/>
          </p:nvSpPr>
          <p:spPr>
            <a:xfrm>
              <a:off x="1798873" y="1714965"/>
              <a:ext cx="1255378" cy="1255808"/>
            </a:xfrm>
            <a:custGeom>
              <a:avLst/>
              <a:gdLst>
                <a:gd name="connsiteX0" fmla="*/ 1090197 w 1255378"/>
                <a:gd name="connsiteY0" fmla="*/ 1255808 h 1255808"/>
                <a:gd name="connsiteX1" fmla="*/ 165181 w 1255378"/>
                <a:gd name="connsiteY1" fmla="*/ 1255808 h 1255808"/>
                <a:gd name="connsiteX2" fmla="*/ 0 w 1255378"/>
                <a:gd name="connsiteY2" fmla="*/ 1090627 h 1255808"/>
                <a:gd name="connsiteX3" fmla="*/ 0 w 1255378"/>
                <a:gd name="connsiteY3" fmla="*/ 165181 h 1255808"/>
                <a:gd name="connsiteX4" fmla="*/ 165181 w 1255378"/>
                <a:gd name="connsiteY4" fmla="*/ 0 h 1255808"/>
                <a:gd name="connsiteX5" fmla="*/ 1090197 w 1255378"/>
                <a:gd name="connsiteY5" fmla="*/ 0 h 1255808"/>
                <a:gd name="connsiteX6" fmla="*/ 1255379 w 1255378"/>
                <a:gd name="connsiteY6" fmla="*/ 165181 h 1255808"/>
                <a:gd name="connsiteX7" fmla="*/ 1255379 w 1255378"/>
                <a:gd name="connsiteY7" fmla="*/ 1090594 h 1255808"/>
                <a:gd name="connsiteX8" fmla="*/ 1090197 w 1255378"/>
                <a:gd name="connsiteY8" fmla="*/ 1255808 h 1255808"/>
                <a:gd name="connsiteX9" fmla="*/ 165181 w 1255378"/>
                <a:gd name="connsiteY9" fmla="*/ 66073 h 1255808"/>
                <a:gd name="connsiteX10" fmla="*/ 66073 w 1255378"/>
                <a:gd name="connsiteY10" fmla="*/ 165181 h 1255808"/>
                <a:gd name="connsiteX11" fmla="*/ 66073 w 1255378"/>
                <a:gd name="connsiteY11" fmla="*/ 1090594 h 1255808"/>
                <a:gd name="connsiteX12" fmla="*/ 165181 w 1255378"/>
                <a:gd name="connsiteY12" fmla="*/ 1189703 h 1255808"/>
                <a:gd name="connsiteX13" fmla="*/ 1090197 w 1255378"/>
                <a:gd name="connsiteY13" fmla="*/ 1189703 h 1255808"/>
                <a:gd name="connsiteX14" fmla="*/ 1189306 w 1255378"/>
                <a:gd name="connsiteY14" fmla="*/ 1090594 h 1255808"/>
                <a:gd name="connsiteX15" fmla="*/ 1189306 w 1255378"/>
                <a:gd name="connsiteY15" fmla="*/ 165181 h 1255808"/>
                <a:gd name="connsiteX16" fmla="*/ 1090197 w 1255378"/>
                <a:gd name="connsiteY16" fmla="*/ 66073 h 1255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378" h="1255808">
                  <a:moveTo>
                    <a:pt x="1090197" y="1255808"/>
                  </a:moveTo>
                  <a:lnTo>
                    <a:pt x="165181" y="1255808"/>
                  </a:lnTo>
                  <a:cubicBezTo>
                    <a:pt x="74008" y="1255679"/>
                    <a:pt x="129" y="1181800"/>
                    <a:pt x="0" y="1090627"/>
                  </a:cubicBezTo>
                  <a:lnTo>
                    <a:pt x="0" y="165181"/>
                  </a:lnTo>
                  <a:cubicBezTo>
                    <a:pt x="129" y="74008"/>
                    <a:pt x="74008" y="128"/>
                    <a:pt x="165181" y="0"/>
                  </a:cubicBezTo>
                  <a:lnTo>
                    <a:pt x="1090197" y="0"/>
                  </a:lnTo>
                  <a:cubicBezTo>
                    <a:pt x="1181371" y="128"/>
                    <a:pt x="1255250" y="74008"/>
                    <a:pt x="1255379" y="165181"/>
                  </a:cubicBezTo>
                  <a:lnTo>
                    <a:pt x="1255379" y="1090594"/>
                  </a:lnTo>
                  <a:cubicBezTo>
                    <a:pt x="1255270" y="1181781"/>
                    <a:pt x="1181384" y="1255679"/>
                    <a:pt x="1090197" y="1255808"/>
                  </a:cubicBezTo>
                  <a:close/>
                  <a:moveTo>
                    <a:pt x="165181" y="66073"/>
                  </a:moveTo>
                  <a:cubicBezTo>
                    <a:pt x="110444" y="66073"/>
                    <a:pt x="66073" y="110444"/>
                    <a:pt x="66073" y="165181"/>
                  </a:cubicBezTo>
                  <a:lnTo>
                    <a:pt x="66073" y="1090594"/>
                  </a:lnTo>
                  <a:cubicBezTo>
                    <a:pt x="66073" y="1145332"/>
                    <a:pt x="110444" y="1189703"/>
                    <a:pt x="165181" y="1189703"/>
                  </a:cubicBezTo>
                  <a:lnTo>
                    <a:pt x="1090197" y="1189703"/>
                  </a:lnTo>
                  <a:cubicBezTo>
                    <a:pt x="1144935" y="1189703"/>
                    <a:pt x="1189306" y="1145332"/>
                    <a:pt x="1189306" y="1090594"/>
                  </a:cubicBezTo>
                  <a:lnTo>
                    <a:pt x="1189306" y="165181"/>
                  </a:lnTo>
                  <a:cubicBezTo>
                    <a:pt x="1189306" y="110444"/>
                    <a:pt x="1144935" y="66073"/>
                    <a:pt x="1090197" y="66073"/>
                  </a:cubicBezTo>
                  <a:close/>
                </a:path>
              </a:pathLst>
            </a:custGeom>
            <a:grpFill/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53D1BDC-3D65-994F-BD08-2CD794FF4580}"/>
                </a:ext>
              </a:extLst>
            </p:cNvPr>
            <p:cNvSpPr/>
            <p:nvPr/>
          </p:nvSpPr>
          <p:spPr>
            <a:xfrm>
              <a:off x="2697543" y="2679888"/>
              <a:ext cx="1638439" cy="1639228"/>
            </a:xfrm>
            <a:custGeom>
              <a:avLst/>
              <a:gdLst>
                <a:gd name="connsiteX0" fmla="*/ 819217 w 1638439"/>
                <a:gd name="connsiteY0" fmla="*/ 1639228 h 1639228"/>
                <a:gd name="connsiteX1" fmla="*/ 819217 w 1638439"/>
                <a:gd name="connsiteY1" fmla="*/ 1639228 h 1639228"/>
                <a:gd name="connsiteX2" fmla="*/ 702434 w 1638439"/>
                <a:gd name="connsiteY2" fmla="*/ 1590764 h 1639228"/>
                <a:gd name="connsiteX3" fmla="*/ 48316 w 1638439"/>
                <a:gd name="connsiteY3" fmla="*/ 936381 h 1639228"/>
                <a:gd name="connsiteX4" fmla="*/ 48316 w 1638439"/>
                <a:gd name="connsiteY4" fmla="*/ 702715 h 1639228"/>
                <a:gd name="connsiteX5" fmla="*/ 702434 w 1638439"/>
                <a:gd name="connsiteY5" fmla="*/ 48597 h 1639228"/>
                <a:gd name="connsiteX6" fmla="*/ 819217 w 1638439"/>
                <a:gd name="connsiteY6" fmla="*/ 1 h 1639228"/>
                <a:gd name="connsiteX7" fmla="*/ 819217 w 1638439"/>
                <a:gd name="connsiteY7" fmla="*/ 1 h 1639228"/>
                <a:gd name="connsiteX8" fmla="*/ 936001 w 1638439"/>
                <a:gd name="connsiteY8" fmla="*/ 48432 h 1639228"/>
                <a:gd name="connsiteX9" fmla="*/ 1590119 w 1638439"/>
                <a:gd name="connsiteY9" fmla="*/ 702814 h 1639228"/>
                <a:gd name="connsiteX10" fmla="*/ 1590119 w 1638439"/>
                <a:gd name="connsiteY10" fmla="*/ 936513 h 1639228"/>
                <a:gd name="connsiteX11" fmla="*/ 936166 w 1638439"/>
                <a:gd name="connsiteY11" fmla="*/ 1590797 h 1639228"/>
                <a:gd name="connsiteX12" fmla="*/ 819217 w 1638439"/>
                <a:gd name="connsiteY12" fmla="*/ 1639228 h 1639228"/>
                <a:gd name="connsiteX13" fmla="*/ 93939 w 1638439"/>
                <a:gd name="connsiteY13" fmla="*/ 888644 h 1639228"/>
                <a:gd name="connsiteX14" fmla="*/ 95029 w 1638439"/>
                <a:gd name="connsiteY14" fmla="*/ 889767 h 1639228"/>
                <a:gd name="connsiteX15" fmla="*/ 749147 w 1638439"/>
                <a:gd name="connsiteY15" fmla="*/ 1544083 h 1639228"/>
                <a:gd name="connsiteX16" fmla="*/ 819217 w 1638439"/>
                <a:gd name="connsiteY16" fmla="*/ 1573155 h 1639228"/>
                <a:gd name="connsiteX17" fmla="*/ 819217 w 1638439"/>
                <a:gd name="connsiteY17" fmla="*/ 1573155 h 1639228"/>
                <a:gd name="connsiteX18" fmla="*/ 889287 w 1638439"/>
                <a:gd name="connsiteY18" fmla="*/ 1544149 h 1639228"/>
                <a:gd name="connsiteX19" fmla="*/ 1543405 w 1638439"/>
                <a:gd name="connsiteY19" fmla="*/ 889767 h 1639228"/>
                <a:gd name="connsiteX20" fmla="*/ 1543485 w 1638439"/>
                <a:gd name="connsiteY20" fmla="*/ 749607 h 1639228"/>
                <a:gd name="connsiteX21" fmla="*/ 1543405 w 1638439"/>
                <a:gd name="connsiteY21" fmla="*/ 749528 h 1639228"/>
                <a:gd name="connsiteX22" fmla="*/ 889287 w 1638439"/>
                <a:gd name="connsiteY22" fmla="*/ 95145 h 1639228"/>
                <a:gd name="connsiteX23" fmla="*/ 819217 w 1638439"/>
                <a:gd name="connsiteY23" fmla="*/ 66073 h 1639228"/>
                <a:gd name="connsiteX24" fmla="*/ 819217 w 1638439"/>
                <a:gd name="connsiteY24" fmla="*/ 66073 h 1639228"/>
                <a:gd name="connsiteX25" fmla="*/ 749147 w 1638439"/>
                <a:gd name="connsiteY25" fmla="*/ 95046 h 1639228"/>
                <a:gd name="connsiteX26" fmla="*/ 95029 w 1638439"/>
                <a:gd name="connsiteY26" fmla="*/ 749462 h 1639228"/>
                <a:gd name="connsiteX27" fmla="*/ 93939 w 1638439"/>
                <a:gd name="connsiteY27" fmla="*/ 888644 h 1639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638439" h="1639228">
                  <a:moveTo>
                    <a:pt x="819217" y="1639228"/>
                  </a:moveTo>
                  <a:lnTo>
                    <a:pt x="819217" y="1639228"/>
                  </a:lnTo>
                  <a:cubicBezTo>
                    <a:pt x="775375" y="1639347"/>
                    <a:pt x="733310" y="1621890"/>
                    <a:pt x="702434" y="1590764"/>
                  </a:cubicBezTo>
                  <a:lnTo>
                    <a:pt x="48316" y="936381"/>
                  </a:lnTo>
                  <a:cubicBezTo>
                    <a:pt x="-16105" y="871815"/>
                    <a:pt x="-16105" y="767281"/>
                    <a:pt x="48316" y="702715"/>
                  </a:cubicBezTo>
                  <a:lnTo>
                    <a:pt x="702434" y="48597"/>
                  </a:lnTo>
                  <a:cubicBezTo>
                    <a:pt x="733303" y="17444"/>
                    <a:pt x="775358" y="-59"/>
                    <a:pt x="819217" y="1"/>
                  </a:cubicBezTo>
                  <a:lnTo>
                    <a:pt x="819217" y="1"/>
                  </a:lnTo>
                  <a:cubicBezTo>
                    <a:pt x="863053" y="-118"/>
                    <a:pt x="905111" y="17325"/>
                    <a:pt x="936001" y="48432"/>
                  </a:cubicBezTo>
                  <a:lnTo>
                    <a:pt x="1590119" y="702814"/>
                  </a:lnTo>
                  <a:cubicBezTo>
                    <a:pt x="1654546" y="767394"/>
                    <a:pt x="1654546" y="871934"/>
                    <a:pt x="1590119" y="936513"/>
                  </a:cubicBezTo>
                  <a:lnTo>
                    <a:pt x="936166" y="1590797"/>
                  </a:lnTo>
                  <a:cubicBezTo>
                    <a:pt x="905224" y="1621923"/>
                    <a:pt x="863106" y="1639363"/>
                    <a:pt x="819217" y="1639228"/>
                  </a:cubicBezTo>
                  <a:close/>
                  <a:moveTo>
                    <a:pt x="93939" y="888644"/>
                  </a:moveTo>
                  <a:lnTo>
                    <a:pt x="95029" y="889767"/>
                  </a:lnTo>
                  <a:lnTo>
                    <a:pt x="749147" y="1544083"/>
                  </a:lnTo>
                  <a:cubicBezTo>
                    <a:pt x="767677" y="1562755"/>
                    <a:pt x="792914" y="1573225"/>
                    <a:pt x="819217" y="1573155"/>
                  </a:cubicBezTo>
                  <a:lnTo>
                    <a:pt x="819217" y="1573155"/>
                  </a:lnTo>
                  <a:cubicBezTo>
                    <a:pt x="845511" y="1573235"/>
                    <a:pt x="870744" y="1562792"/>
                    <a:pt x="889287" y="1544149"/>
                  </a:cubicBezTo>
                  <a:lnTo>
                    <a:pt x="1543405" y="889767"/>
                  </a:lnTo>
                  <a:cubicBezTo>
                    <a:pt x="1582131" y="851085"/>
                    <a:pt x="1582167" y="788332"/>
                    <a:pt x="1543485" y="749607"/>
                  </a:cubicBezTo>
                  <a:cubicBezTo>
                    <a:pt x="1543458" y="749581"/>
                    <a:pt x="1543432" y="749554"/>
                    <a:pt x="1543405" y="749528"/>
                  </a:cubicBezTo>
                  <a:lnTo>
                    <a:pt x="889287" y="95145"/>
                  </a:lnTo>
                  <a:cubicBezTo>
                    <a:pt x="870750" y="76486"/>
                    <a:pt x="845521" y="66017"/>
                    <a:pt x="819217" y="66073"/>
                  </a:cubicBezTo>
                  <a:lnTo>
                    <a:pt x="819217" y="66073"/>
                  </a:lnTo>
                  <a:cubicBezTo>
                    <a:pt x="792930" y="65997"/>
                    <a:pt x="767704" y="76427"/>
                    <a:pt x="749147" y="95046"/>
                  </a:cubicBezTo>
                  <a:lnTo>
                    <a:pt x="95029" y="749462"/>
                  </a:lnTo>
                  <a:cubicBezTo>
                    <a:pt x="56670" y="787754"/>
                    <a:pt x="56181" y="849757"/>
                    <a:pt x="93939" y="888644"/>
                  </a:cubicBezTo>
                  <a:close/>
                </a:path>
              </a:pathLst>
            </a:custGeom>
            <a:grpFill/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353208F-6FEA-7645-A62B-BDE8C22B09B0}"/>
                </a:ext>
              </a:extLst>
            </p:cNvPr>
            <p:cNvSpPr/>
            <p:nvPr/>
          </p:nvSpPr>
          <p:spPr>
            <a:xfrm>
              <a:off x="2575226" y="2590790"/>
              <a:ext cx="165181" cy="165181"/>
            </a:xfrm>
            <a:custGeom>
              <a:avLst/>
              <a:gdLst>
                <a:gd name="connsiteX0" fmla="*/ 82591 w 165181"/>
                <a:gd name="connsiteY0" fmla="*/ 165181 h 165181"/>
                <a:gd name="connsiteX1" fmla="*/ 0 w 165181"/>
                <a:gd name="connsiteY1" fmla="*/ 82591 h 165181"/>
                <a:gd name="connsiteX2" fmla="*/ 82591 w 165181"/>
                <a:gd name="connsiteY2" fmla="*/ 0 h 165181"/>
                <a:gd name="connsiteX3" fmla="*/ 165181 w 165181"/>
                <a:gd name="connsiteY3" fmla="*/ 82591 h 165181"/>
                <a:gd name="connsiteX4" fmla="*/ 82591 w 165181"/>
                <a:gd name="connsiteY4" fmla="*/ 165181 h 16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1" h="165181">
                  <a:moveTo>
                    <a:pt x="82591" y="165181"/>
                  </a:moveTo>
                  <a:cubicBezTo>
                    <a:pt x="36978" y="165181"/>
                    <a:pt x="0" y="128204"/>
                    <a:pt x="0" y="82591"/>
                  </a:cubicBezTo>
                  <a:cubicBezTo>
                    <a:pt x="0" y="36977"/>
                    <a:pt x="36978" y="0"/>
                    <a:pt x="82591" y="0"/>
                  </a:cubicBezTo>
                  <a:cubicBezTo>
                    <a:pt x="128204" y="0"/>
                    <a:pt x="165181" y="36977"/>
                    <a:pt x="165181" y="82591"/>
                  </a:cubicBezTo>
                  <a:cubicBezTo>
                    <a:pt x="165181" y="128204"/>
                    <a:pt x="128204" y="165181"/>
                    <a:pt x="82591" y="165181"/>
                  </a:cubicBezTo>
                  <a:close/>
                </a:path>
              </a:pathLst>
            </a:custGeom>
            <a:grpFill/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D7594177-B0CB-9B45-B977-4E21E3B60F76}"/>
                </a:ext>
              </a:extLst>
            </p:cNvPr>
            <p:cNvSpPr/>
            <p:nvPr/>
          </p:nvSpPr>
          <p:spPr>
            <a:xfrm>
              <a:off x="2112718" y="2590790"/>
              <a:ext cx="165181" cy="165181"/>
            </a:xfrm>
            <a:custGeom>
              <a:avLst/>
              <a:gdLst>
                <a:gd name="connsiteX0" fmla="*/ 82591 w 165181"/>
                <a:gd name="connsiteY0" fmla="*/ 165181 h 165181"/>
                <a:gd name="connsiteX1" fmla="*/ 0 w 165181"/>
                <a:gd name="connsiteY1" fmla="*/ 82591 h 165181"/>
                <a:gd name="connsiteX2" fmla="*/ 82591 w 165181"/>
                <a:gd name="connsiteY2" fmla="*/ 0 h 165181"/>
                <a:gd name="connsiteX3" fmla="*/ 165181 w 165181"/>
                <a:gd name="connsiteY3" fmla="*/ 82591 h 165181"/>
                <a:gd name="connsiteX4" fmla="*/ 82591 w 165181"/>
                <a:gd name="connsiteY4" fmla="*/ 165181 h 16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1" h="165181">
                  <a:moveTo>
                    <a:pt x="82591" y="165181"/>
                  </a:moveTo>
                  <a:cubicBezTo>
                    <a:pt x="36978" y="165181"/>
                    <a:pt x="0" y="128204"/>
                    <a:pt x="0" y="82591"/>
                  </a:cubicBezTo>
                  <a:cubicBezTo>
                    <a:pt x="0" y="36977"/>
                    <a:pt x="36978" y="0"/>
                    <a:pt x="82591" y="0"/>
                  </a:cubicBezTo>
                  <a:cubicBezTo>
                    <a:pt x="128204" y="0"/>
                    <a:pt x="165181" y="36977"/>
                    <a:pt x="165181" y="82591"/>
                  </a:cubicBezTo>
                  <a:cubicBezTo>
                    <a:pt x="165181" y="128204"/>
                    <a:pt x="128204" y="165181"/>
                    <a:pt x="82591" y="165181"/>
                  </a:cubicBezTo>
                  <a:close/>
                </a:path>
              </a:pathLst>
            </a:custGeom>
            <a:grpFill/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7946E39-D65C-8C44-8AF1-1231AE15F37F}"/>
                </a:ext>
              </a:extLst>
            </p:cNvPr>
            <p:cNvSpPr/>
            <p:nvPr/>
          </p:nvSpPr>
          <p:spPr>
            <a:xfrm>
              <a:off x="2575292" y="2260328"/>
              <a:ext cx="165181" cy="165181"/>
            </a:xfrm>
            <a:custGeom>
              <a:avLst/>
              <a:gdLst>
                <a:gd name="connsiteX0" fmla="*/ 165181 w 165181"/>
                <a:gd name="connsiteY0" fmla="*/ 82591 h 165181"/>
                <a:gd name="connsiteX1" fmla="*/ 82591 w 165181"/>
                <a:gd name="connsiteY1" fmla="*/ 165181 h 165181"/>
                <a:gd name="connsiteX2" fmla="*/ 0 w 165181"/>
                <a:gd name="connsiteY2" fmla="*/ 82591 h 165181"/>
                <a:gd name="connsiteX3" fmla="*/ 82591 w 165181"/>
                <a:gd name="connsiteY3" fmla="*/ 0 h 165181"/>
                <a:gd name="connsiteX4" fmla="*/ 165181 w 165181"/>
                <a:gd name="connsiteY4" fmla="*/ 82591 h 16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1" h="165181">
                  <a:moveTo>
                    <a:pt x="165181" y="82591"/>
                  </a:moveTo>
                  <a:cubicBezTo>
                    <a:pt x="165181" y="128204"/>
                    <a:pt x="128204" y="165181"/>
                    <a:pt x="82591" y="165181"/>
                  </a:cubicBezTo>
                  <a:cubicBezTo>
                    <a:pt x="36977" y="165181"/>
                    <a:pt x="0" y="128204"/>
                    <a:pt x="0" y="82591"/>
                  </a:cubicBezTo>
                  <a:cubicBezTo>
                    <a:pt x="0" y="36977"/>
                    <a:pt x="36977" y="0"/>
                    <a:pt x="82591" y="0"/>
                  </a:cubicBezTo>
                  <a:cubicBezTo>
                    <a:pt x="128204" y="0"/>
                    <a:pt x="165181" y="36977"/>
                    <a:pt x="165181" y="82591"/>
                  </a:cubicBezTo>
                  <a:close/>
                </a:path>
              </a:pathLst>
            </a:custGeom>
            <a:grpFill/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F8D0F77-E7E7-1940-80B9-5BFF0A0CF91A}"/>
                </a:ext>
              </a:extLst>
            </p:cNvPr>
            <p:cNvSpPr/>
            <p:nvPr/>
          </p:nvSpPr>
          <p:spPr>
            <a:xfrm>
              <a:off x="2112751" y="2260328"/>
              <a:ext cx="165181" cy="165181"/>
            </a:xfrm>
            <a:custGeom>
              <a:avLst/>
              <a:gdLst>
                <a:gd name="connsiteX0" fmla="*/ 165181 w 165181"/>
                <a:gd name="connsiteY0" fmla="*/ 82591 h 165181"/>
                <a:gd name="connsiteX1" fmla="*/ 82591 w 165181"/>
                <a:gd name="connsiteY1" fmla="*/ 165181 h 165181"/>
                <a:gd name="connsiteX2" fmla="*/ 0 w 165181"/>
                <a:gd name="connsiteY2" fmla="*/ 82591 h 165181"/>
                <a:gd name="connsiteX3" fmla="*/ 82591 w 165181"/>
                <a:gd name="connsiteY3" fmla="*/ 0 h 165181"/>
                <a:gd name="connsiteX4" fmla="*/ 165181 w 165181"/>
                <a:gd name="connsiteY4" fmla="*/ 82591 h 16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1" h="165181">
                  <a:moveTo>
                    <a:pt x="165181" y="82591"/>
                  </a:moveTo>
                  <a:cubicBezTo>
                    <a:pt x="165181" y="128204"/>
                    <a:pt x="128204" y="165181"/>
                    <a:pt x="82591" y="165181"/>
                  </a:cubicBezTo>
                  <a:cubicBezTo>
                    <a:pt x="36977" y="165181"/>
                    <a:pt x="0" y="128204"/>
                    <a:pt x="0" y="82591"/>
                  </a:cubicBezTo>
                  <a:cubicBezTo>
                    <a:pt x="0" y="36977"/>
                    <a:pt x="36977" y="0"/>
                    <a:pt x="82591" y="0"/>
                  </a:cubicBezTo>
                  <a:cubicBezTo>
                    <a:pt x="128204" y="0"/>
                    <a:pt x="165181" y="36977"/>
                    <a:pt x="165181" y="82591"/>
                  </a:cubicBezTo>
                  <a:close/>
                </a:path>
              </a:pathLst>
            </a:custGeom>
            <a:grpFill/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C63CAD0-EF49-C44B-A4BB-2E3334A37DF3}"/>
                </a:ext>
              </a:extLst>
            </p:cNvPr>
            <p:cNvSpPr/>
            <p:nvPr/>
          </p:nvSpPr>
          <p:spPr>
            <a:xfrm>
              <a:off x="2575226" y="1929899"/>
              <a:ext cx="165181" cy="165181"/>
            </a:xfrm>
            <a:custGeom>
              <a:avLst/>
              <a:gdLst>
                <a:gd name="connsiteX0" fmla="*/ 82591 w 165181"/>
                <a:gd name="connsiteY0" fmla="*/ 165181 h 165181"/>
                <a:gd name="connsiteX1" fmla="*/ 0 w 165181"/>
                <a:gd name="connsiteY1" fmla="*/ 82591 h 165181"/>
                <a:gd name="connsiteX2" fmla="*/ 82591 w 165181"/>
                <a:gd name="connsiteY2" fmla="*/ 0 h 165181"/>
                <a:gd name="connsiteX3" fmla="*/ 165181 w 165181"/>
                <a:gd name="connsiteY3" fmla="*/ 82591 h 165181"/>
                <a:gd name="connsiteX4" fmla="*/ 82591 w 165181"/>
                <a:gd name="connsiteY4" fmla="*/ 165181 h 16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1" h="165181">
                  <a:moveTo>
                    <a:pt x="82591" y="165181"/>
                  </a:moveTo>
                  <a:cubicBezTo>
                    <a:pt x="36978" y="165181"/>
                    <a:pt x="0" y="128204"/>
                    <a:pt x="0" y="82591"/>
                  </a:cubicBezTo>
                  <a:cubicBezTo>
                    <a:pt x="0" y="36978"/>
                    <a:pt x="36978" y="0"/>
                    <a:pt x="82591" y="0"/>
                  </a:cubicBezTo>
                  <a:cubicBezTo>
                    <a:pt x="128204" y="0"/>
                    <a:pt x="165181" y="36978"/>
                    <a:pt x="165181" y="82591"/>
                  </a:cubicBezTo>
                  <a:cubicBezTo>
                    <a:pt x="165181" y="128204"/>
                    <a:pt x="128204" y="165181"/>
                    <a:pt x="82591" y="165181"/>
                  </a:cubicBezTo>
                  <a:close/>
                </a:path>
              </a:pathLst>
            </a:custGeom>
            <a:grpFill/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4D086AB-6628-BB4E-A324-BC8A70381B8D}"/>
                </a:ext>
              </a:extLst>
            </p:cNvPr>
            <p:cNvSpPr/>
            <p:nvPr/>
          </p:nvSpPr>
          <p:spPr>
            <a:xfrm>
              <a:off x="2112718" y="1929899"/>
              <a:ext cx="165181" cy="165181"/>
            </a:xfrm>
            <a:custGeom>
              <a:avLst/>
              <a:gdLst>
                <a:gd name="connsiteX0" fmla="*/ 82591 w 165181"/>
                <a:gd name="connsiteY0" fmla="*/ 165181 h 165181"/>
                <a:gd name="connsiteX1" fmla="*/ 0 w 165181"/>
                <a:gd name="connsiteY1" fmla="*/ 82591 h 165181"/>
                <a:gd name="connsiteX2" fmla="*/ 82591 w 165181"/>
                <a:gd name="connsiteY2" fmla="*/ 0 h 165181"/>
                <a:gd name="connsiteX3" fmla="*/ 165181 w 165181"/>
                <a:gd name="connsiteY3" fmla="*/ 82591 h 165181"/>
                <a:gd name="connsiteX4" fmla="*/ 82591 w 165181"/>
                <a:gd name="connsiteY4" fmla="*/ 165181 h 16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1" h="165181">
                  <a:moveTo>
                    <a:pt x="82591" y="165181"/>
                  </a:moveTo>
                  <a:cubicBezTo>
                    <a:pt x="36978" y="165181"/>
                    <a:pt x="0" y="128204"/>
                    <a:pt x="0" y="82591"/>
                  </a:cubicBezTo>
                  <a:cubicBezTo>
                    <a:pt x="0" y="36978"/>
                    <a:pt x="36978" y="0"/>
                    <a:pt x="82591" y="0"/>
                  </a:cubicBezTo>
                  <a:cubicBezTo>
                    <a:pt x="128204" y="0"/>
                    <a:pt x="165181" y="36978"/>
                    <a:pt x="165181" y="82591"/>
                  </a:cubicBezTo>
                  <a:cubicBezTo>
                    <a:pt x="165181" y="128204"/>
                    <a:pt x="128204" y="165181"/>
                    <a:pt x="82591" y="165181"/>
                  </a:cubicBezTo>
                  <a:close/>
                </a:path>
              </a:pathLst>
            </a:custGeom>
            <a:grpFill/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D599590-0419-5847-B3EB-886C083EAD48}"/>
                </a:ext>
              </a:extLst>
            </p:cNvPr>
            <p:cNvSpPr/>
            <p:nvPr/>
          </p:nvSpPr>
          <p:spPr>
            <a:xfrm>
              <a:off x="3364116" y="3814156"/>
              <a:ext cx="165181" cy="165181"/>
            </a:xfrm>
            <a:custGeom>
              <a:avLst/>
              <a:gdLst>
                <a:gd name="connsiteX0" fmla="*/ 82607 w 165181"/>
                <a:gd name="connsiteY0" fmla="*/ 165181 h 165181"/>
                <a:gd name="connsiteX1" fmla="*/ 0 w 165181"/>
                <a:gd name="connsiteY1" fmla="*/ 82607 h 165181"/>
                <a:gd name="connsiteX2" fmla="*/ 82571 w 165181"/>
                <a:gd name="connsiteY2" fmla="*/ 0 h 165181"/>
                <a:gd name="connsiteX3" fmla="*/ 165181 w 165181"/>
                <a:gd name="connsiteY3" fmla="*/ 82574 h 165181"/>
                <a:gd name="connsiteX4" fmla="*/ 141048 w 165181"/>
                <a:gd name="connsiteY4" fmla="*/ 140933 h 165181"/>
                <a:gd name="connsiteX5" fmla="*/ 82607 w 165181"/>
                <a:gd name="connsiteY5" fmla="*/ 165181 h 16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181" h="165181">
                  <a:moveTo>
                    <a:pt x="82607" y="165181"/>
                  </a:moveTo>
                  <a:cubicBezTo>
                    <a:pt x="36994" y="165191"/>
                    <a:pt x="10" y="128221"/>
                    <a:pt x="0" y="82607"/>
                  </a:cubicBezTo>
                  <a:cubicBezTo>
                    <a:pt x="-10" y="36994"/>
                    <a:pt x="36958" y="10"/>
                    <a:pt x="82571" y="0"/>
                  </a:cubicBezTo>
                  <a:cubicBezTo>
                    <a:pt x="128184" y="-10"/>
                    <a:pt x="165171" y="36961"/>
                    <a:pt x="165181" y="82574"/>
                  </a:cubicBezTo>
                  <a:cubicBezTo>
                    <a:pt x="165185" y="104454"/>
                    <a:pt x="156506" y="125445"/>
                    <a:pt x="141048" y="140933"/>
                  </a:cubicBezTo>
                  <a:cubicBezTo>
                    <a:pt x="125594" y="156506"/>
                    <a:pt x="104547" y="165238"/>
                    <a:pt x="82607" y="165181"/>
                  </a:cubicBezTo>
                  <a:close/>
                </a:path>
              </a:pathLst>
            </a:custGeom>
            <a:grpFill/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2DEC1AC-B061-DC4C-93F8-54E38A9D5D3D}"/>
                </a:ext>
              </a:extLst>
            </p:cNvPr>
            <p:cNvSpPr/>
            <p:nvPr/>
          </p:nvSpPr>
          <p:spPr>
            <a:xfrm>
              <a:off x="3597715" y="3580491"/>
              <a:ext cx="165181" cy="165181"/>
            </a:xfrm>
            <a:custGeom>
              <a:avLst/>
              <a:gdLst>
                <a:gd name="connsiteX0" fmla="*/ 82574 w 165181"/>
                <a:gd name="connsiteY0" fmla="*/ 165181 h 165181"/>
                <a:gd name="connsiteX1" fmla="*/ 0 w 165181"/>
                <a:gd name="connsiteY1" fmla="*/ 82574 h 165181"/>
                <a:gd name="connsiteX2" fmla="*/ 82604 w 165181"/>
                <a:gd name="connsiteY2" fmla="*/ 0 h 165181"/>
                <a:gd name="connsiteX3" fmla="*/ 165181 w 165181"/>
                <a:gd name="connsiteY3" fmla="*/ 82607 h 165181"/>
                <a:gd name="connsiteX4" fmla="*/ 141015 w 165181"/>
                <a:gd name="connsiteY4" fmla="*/ 140966 h 165181"/>
                <a:gd name="connsiteX5" fmla="*/ 82574 w 165181"/>
                <a:gd name="connsiteY5" fmla="*/ 165181 h 16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181" h="165181">
                  <a:moveTo>
                    <a:pt x="82574" y="165181"/>
                  </a:moveTo>
                  <a:cubicBezTo>
                    <a:pt x="36961" y="165171"/>
                    <a:pt x="-10" y="128191"/>
                    <a:pt x="0" y="82574"/>
                  </a:cubicBezTo>
                  <a:cubicBezTo>
                    <a:pt x="7" y="36961"/>
                    <a:pt x="36991" y="-10"/>
                    <a:pt x="82604" y="0"/>
                  </a:cubicBezTo>
                  <a:cubicBezTo>
                    <a:pt x="128217" y="10"/>
                    <a:pt x="165188" y="36994"/>
                    <a:pt x="165181" y="82607"/>
                  </a:cubicBezTo>
                  <a:cubicBezTo>
                    <a:pt x="165175" y="104494"/>
                    <a:pt x="156486" y="125482"/>
                    <a:pt x="141015" y="140966"/>
                  </a:cubicBezTo>
                  <a:cubicBezTo>
                    <a:pt x="125558" y="156529"/>
                    <a:pt x="104510" y="165251"/>
                    <a:pt x="82574" y="165181"/>
                  </a:cubicBezTo>
                  <a:close/>
                </a:path>
              </a:pathLst>
            </a:custGeom>
            <a:grpFill/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0786FFA-162D-B143-A0E3-C3EF4B893E33}"/>
                </a:ext>
              </a:extLst>
            </p:cNvPr>
            <p:cNvSpPr/>
            <p:nvPr/>
          </p:nvSpPr>
          <p:spPr>
            <a:xfrm>
              <a:off x="3037123" y="3486998"/>
              <a:ext cx="165180" cy="165181"/>
            </a:xfrm>
            <a:custGeom>
              <a:avLst/>
              <a:gdLst>
                <a:gd name="connsiteX0" fmla="*/ 82508 w 165180"/>
                <a:gd name="connsiteY0" fmla="*/ 165181 h 165181"/>
                <a:gd name="connsiteX1" fmla="*/ 0 w 165180"/>
                <a:gd name="connsiteY1" fmla="*/ 82508 h 165181"/>
                <a:gd name="connsiteX2" fmla="*/ 82670 w 165180"/>
                <a:gd name="connsiteY2" fmla="*/ 0 h 165181"/>
                <a:gd name="connsiteX3" fmla="*/ 140883 w 165180"/>
                <a:gd name="connsiteY3" fmla="*/ 24083 h 165181"/>
                <a:gd name="connsiteX4" fmla="*/ 141098 w 165180"/>
                <a:gd name="connsiteY4" fmla="*/ 140883 h 165181"/>
                <a:gd name="connsiteX5" fmla="*/ 82508 w 165180"/>
                <a:gd name="connsiteY5" fmla="*/ 165181 h 16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180" h="165181">
                  <a:moveTo>
                    <a:pt x="82508" y="165181"/>
                  </a:moveTo>
                  <a:cubicBezTo>
                    <a:pt x="36895" y="165135"/>
                    <a:pt x="-46" y="128121"/>
                    <a:pt x="0" y="82508"/>
                  </a:cubicBezTo>
                  <a:cubicBezTo>
                    <a:pt x="43" y="36895"/>
                    <a:pt x="37057" y="-46"/>
                    <a:pt x="82670" y="0"/>
                  </a:cubicBezTo>
                  <a:cubicBezTo>
                    <a:pt x="104494" y="23"/>
                    <a:pt x="125422" y="8679"/>
                    <a:pt x="140883" y="24083"/>
                  </a:cubicBezTo>
                  <a:cubicBezTo>
                    <a:pt x="173196" y="56277"/>
                    <a:pt x="173292" y="108570"/>
                    <a:pt x="141098" y="140883"/>
                  </a:cubicBezTo>
                  <a:cubicBezTo>
                    <a:pt x="125581" y="156460"/>
                    <a:pt x="104494" y="165205"/>
                    <a:pt x="82508" y="165181"/>
                  </a:cubicBezTo>
                  <a:close/>
                </a:path>
              </a:pathLst>
            </a:custGeom>
            <a:grpFill/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0B47862-AC1F-5A4B-B825-4332165B9A12}"/>
                </a:ext>
              </a:extLst>
            </p:cNvPr>
            <p:cNvSpPr/>
            <p:nvPr/>
          </p:nvSpPr>
          <p:spPr>
            <a:xfrm>
              <a:off x="3831348" y="3346957"/>
              <a:ext cx="165180" cy="165181"/>
            </a:xfrm>
            <a:custGeom>
              <a:avLst/>
              <a:gdLst>
                <a:gd name="connsiteX0" fmla="*/ 82508 w 165180"/>
                <a:gd name="connsiteY0" fmla="*/ 165181 h 165181"/>
                <a:gd name="connsiteX1" fmla="*/ 0 w 165180"/>
                <a:gd name="connsiteY1" fmla="*/ 82508 h 165181"/>
                <a:gd name="connsiteX2" fmla="*/ 82670 w 165180"/>
                <a:gd name="connsiteY2" fmla="*/ 0 h 165181"/>
                <a:gd name="connsiteX3" fmla="*/ 140883 w 165180"/>
                <a:gd name="connsiteY3" fmla="*/ 24083 h 165181"/>
                <a:gd name="connsiteX4" fmla="*/ 141098 w 165180"/>
                <a:gd name="connsiteY4" fmla="*/ 140883 h 165181"/>
                <a:gd name="connsiteX5" fmla="*/ 82508 w 165180"/>
                <a:gd name="connsiteY5" fmla="*/ 165181 h 16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180" h="165181">
                  <a:moveTo>
                    <a:pt x="82508" y="165181"/>
                  </a:moveTo>
                  <a:cubicBezTo>
                    <a:pt x="36895" y="165135"/>
                    <a:pt x="-46" y="128121"/>
                    <a:pt x="0" y="82508"/>
                  </a:cubicBezTo>
                  <a:cubicBezTo>
                    <a:pt x="43" y="36895"/>
                    <a:pt x="37057" y="-46"/>
                    <a:pt x="82670" y="0"/>
                  </a:cubicBezTo>
                  <a:cubicBezTo>
                    <a:pt x="104494" y="23"/>
                    <a:pt x="125422" y="8679"/>
                    <a:pt x="140883" y="24083"/>
                  </a:cubicBezTo>
                  <a:cubicBezTo>
                    <a:pt x="173196" y="56277"/>
                    <a:pt x="173292" y="108570"/>
                    <a:pt x="141098" y="140883"/>
                  </a:cubicBezTo>
                  <a:cubicBezTo>
                    <a:pt x="125581" y="156460"/>
                    <a:pt x="104494" y="165205"/>
                    <a:pt x="82508" y="165181"/>
                  </a:cubicBezTo>
                  <a:close/>
                </a:path>
              </a:pathLst>
            </a:custGeom>
            <a:grpFill/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7EDE2E9-348F-2A47-8C15-3E21A56523C2}"/>
                </a:ext>
              </a:extLst>
            </p:cNvPr>
            <p:cNvSpPr/>
            <p:nvPr/>
          </p:nvSpPr>
          <p:spPr>
            <a:xfrm>
              <a:off x="3270856" y="3253365"/>
              <a:ext cx="165180" cy="165182"/>
            </a:xfrm>
            <a:custGeom>
              <a:avLst/>
              <a:gdLst>
                <a:gd name="connsiteX0" fmla="*/ 82506 w 165180"/>
                <a:gd name="connsiteY0" fmla="*/ 165182 h 165182"/>
                <a:gd name="connsiteX1" fmla="*/ 24197 w 165180"/>
                <a:gd name="connsiteY1" fmla="*/ 140999 h 165182"/>
                <a:gd name="connsiteX2" fmla="*/ 24181 w 165180"/>
                <a:gd name="connsiteY2" fmla="*/ 24199 h 165182"/>
                <a:gd name="connsiteX3" fmla="*/ 140984 w 165180"/>
                <a:gd name="connsiteY3" fmla="*/ 24183 h 165182"/>
                <a:gd name="connsiteX4" fmla="*/ 140997 w 165180"/>
                <a:gd name="connsiteY4" fmla="*/ 140983 h 165182"/>
                <a:gd name="connsiteX5" fmla="*/ 82506 w 165180"/>
                <a:gd name="connsiteY5" fmla="*/ 165182 h 16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180" h="165182">
                  <a:moveTo>
                    <a:pt x="82506" y="165182"/>
                  </a:moveTo>
                  <a:cubicBezTo>
                    <a:pt x="60616" y="165245"/>
                    <a:pt x="39618" y="156533"/>
                    <a:pt x="24197" y="140999"/>
                  </a:cubicBezTo>
                  <a:cubicBezTo>
                    <a:pt x="-8060" y="108749"/>
                    <a:pt x="-8066" y="56456"/>
                    <a:pt x="24181" y="24199"/>
                  </a:cubicBezTo>
                  <a:cubicBezTo>
                    <a:pt x="56431" y="-8060"/>
                    <a:pt x="108724" y="-8067"/>
                    <a:pt x="140984" y="24183"/>
                  </a:cubicBezTo>
                  <a:cubicBezTo>
                    <a:pt x="173240" y="56433"/>
                    <a:pt x="173247" y="108726"/>
                    <a:pt x="140997" y="140983"/>
                  </a:cubicBezTo>
                  <a:cubicBezTo>
                    <a:pt x="125490" y="156497"/>
                    <a:pt x="104442" y="165205"/>
                    <a:pt x="82506" y="165182"/>
                  </a:cubicBezTo>
                  <a:close/>
                </a:path>
              </a:pathLst>
            </a:custGeom>
            <a:grpFill/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DBD5AB4-F856-7243-8560-4CBC8C7D8DC1}"/>
                </a:ext>
              </a:extLst>
            </p:cNvPr>
            <p:cNvSpPr/>
            <p:nvPr/>
          </p:nvSpPr>
          <p:spPr>
            <a:xfrm>
              <a:off x="3504355" y="3019898"/>
              <a:ext cx="165181" cy="165181"/>
            </a:xfrm>
            <a:custGeom>
              <a:avLst/>
              <a:gdLst>
                <a:gd name="connsiteX0" fmla="*/ 82607 w 165181"/>
                <a:gd name="connsiteY0" fmla="*/ 165181 h 165181"/>
                <a:gd name="connsiteX1" fmla="*/ 0 w 165181"/>
                <a:gd name="connsiteY1" fmla="*/ 82607 h 165181"/>
                <a:gd name="connsiteX2" fmla="*/ 82571 w 165181"/>
                <a:gd name="connsiteY2" fmla="*/ 0 h 165181"/>
                <a:gd name="connsiteX3" fmla="*/ 165181 w 165181"/>
                <a:gd name="connsiteY3" fmla="*/ 82574 h 165181"/>
                <a:gd name="connsiteX4" fmla="*/ 141048 w 165181"/>
                <a:gd name="connsiteY4" fmla="*/ 140933 h 165181"/>
                <a:gd name="connsiteX5" fmla="*/ 82607 w 165181"/>
                <a:gd name="connsiteY5" fmla="*/ 165181 h 165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181" h="165181">
                  <a:moveTo>
                    <a:pt x="82607" y="165181"/>
                  </a:moveTo>
                  <a:cubicBezTo>
                    <a:pt x="36994" y="165191"/>
                    <a:pt x="10" y="128220"/>
                    <a:pt x="0" y="82607"/>
                  </a:cubicBezTo>
                  <a:cubicBezTo>
                    <a:pt x="-10" y="36994"/>
                    <a:pt x="36958" y="10"/>
                    <a:pt x="82571" y="0"/>
                  </a:cubicBezTo>
                  <a:cubicBezTo>
                    <a:pt x="128187" y="-10"/>
                    <a:pt x="165171" y="36961"/>
                    <a:pt x="165181" y="82574"/>
                  </a:cubicBezTo>
                  <a:cubicBezTo>
                    <a:pt x="165185" y="104454"/>
                    <a:pt x="156506" y="125445"/>
                    <a:pt x="141048" y="140933"/>
                  </a:cubicBezTo>
                  <a:cubicBezTo>
                    <a:pt x="125597" y="156513"/>
                    <a:pt x="104547" y="165247"/>
                    <a:pt x="82607" y="165181"/>
                  </a:cubicBezTo>
                  <a:close/>
                </a:path>
              </a:pathLst>
            </a:custGeom>
            <a:grpFill/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4" name="Graphic 4" descr="Brainstorm">
            <a:extLst>
              <a:ext uri="{FF2B5EF4-FFF2-40B4-BE49-F238E27FC236}">
                <a16:creationId xmlns:a16="http://schemas.microsoft.com/office/drawing/2014/main" id="{F4F80D45-181F-F74D-BA88-07194C1F6EB9}"/>
              </a:ext>
            </a:extLst>
          </p:cNvPr>
          <p:cNvGrpSpPr/>
          <p:nvPr/>
        </p:nvGrpSpPr>
        <p:grpSpPr>
          <a:xfrm>
            <a:off x="8038030" y="1429388"/>
            <a:ext cx="2233693" cy="2233693"/>
            <a:chOff x="7197971" y="1763513"/>
            <a:chExt cx="2233693" cy="2233693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7B97A95-351A-2E41-ACCD-3B97B83C420F}"/>
                </a:ext>
              </a:extLst>
            </p:cNvPr>
            <p:cNvSpPr/>
            <p:nvPr/>
          </p:nvSpPr>
          <p:spPr>
            <a:xfrm>
              <a:off x="7964337" y="2250993"/>
              <a:ext cx="457581" cy="480476"/>
            </a:xfrm>
            <a:custGeom>
              <a:avLst/>
              <a:gdLst>
                <a:gd name="connsiteX0" fmla="*/ 228837 w 457581"/>
                <a:gd name="connsiteY0" fmla="*/ 0 h 480476"/>
                <a:gd name="connsiteX1" fmla="*/ 228837 w 457581"/>
                <a:gd name="connsiteY1" fmla="*/ 0 h 480476"/>
                <a:gd name="connsiteX2" fmla="*/ 0 w 457581"/>
                <a:gd name="connsiteY2" fmla="*/ 225975 h 480476"/>
                <a:gd name="connsiteX3" fmla="*/ 0 w 457581"/>
                <a:gd name="connsiteY3" fmla="*/ 234561 h 480476"/>
                <a:gd name="connsiteX4" fmla="*/ 16287 w 457581"/>
                <a:gd name="connsiteY4" fmla="*/ 314671 h 480476"/>
                <a:gd name="connsiteX5" fmla="*/ 54958 w 457581"/>
                <a:gd name="connsiteY5" fmla="*/ 377494 h 480476"/>
                <a:gd name="connsiteX6" fmla="*/ 121899 w 457581"/>
                <a:gd name="connsiteY6" fmla="*/ 480477 h 480476"/>
                <a:gd name="connsiteX7" fmla="*/ 335659 w 457581"/>
                <a:gd name="connsiteY7" fmla="*/ 480477 h 480476"/>
                <a:gd name="connsiteX8" fmla="*/ 402600 w 457581"/>
                <a:gd name="connsiteY8" fmla="*/ 377494 h 480476"/>
                <a:gd name="connsiteX9" fmla="*/ 441294 w 457581"/>
                <a:gd name="connsiteY9" fmla="*/ 314671 h 480476"/>
                <a:gd name="connsiteX10" fmla="*/ 457581 w 457581"/>
                <a:gd name="connsiteY10" fmla="*/ 234561 h 480476"/>
                <a:gd name="connsiteX11" fmla="*/ 457581 w 457581"/>
                <a:gd name="connsiteY11" fmla="*/ 225975 h 480476"/>
                <a:gd name="connsiteX12" fmla="*/ 228837 w 457581"/>
                <a:gd name="connsiteY12" fmla="*/ 0 h 480476"/>
                <a:gd name="connsiteX13" fmla="*/ 239610 w 457581"/>
                <a:gd name="connsiteY13" fmla="*/ 409673 h 480476"/>
                <a:gd name="connsiteX14" fmla="*/ 239610 w 457581"/>
                <a:gd name="connsiteY14" fmla="*/ 273115 h 480476"/>
                <a:gd name="connsiteX15" fmla="*/ 116524 w 457581"/>
                <a:gd name="connsiteY15" fmla="*/ 301037 h 480476"/>
                <a:gd name="connsiteX16" fmla="*/ 239610 w 457581"/>
                <a:gd name="connsiteY16" fmla="*/ 60775 h 480476"/>
                <a:gd name="connsiteX17" fmla="*/ 239610 w 457581"/>
                <a:gd name="connsiteY17" fmla="*/ 199892 h 480476"/>
                <a:gd name="connsiteX18" fmla="*/ 367443 w 457581"/>
                <a:gd name="connsiteY18" fmla="*/ 174600 h 480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7581" h="480476">
                  <a:moveTo>
                    <a:pt x="228837" y="0"/>
                  </a:moveTo>
                  <a:lnTo>
                    <a:pt x="228837" y="0"/>
                  </a:lnTo>
                  <a:cubicBezTo>
                    <a:pt x="103867" y="724"/>
                    <a:pt x="2297" y="101023"/>
                    <a:pt x="0" y="225975"/>
                  </a:cubicBezTo>
                  <a:lnTo>
                    <a:pt x="0" y="234561"/>
                  </a:lnTo>
                  <a:cubicBezTo>
                    <a:pt x="996" y="261977"/>
                    <a:pt x="6499" y="289042"/>
                    <a:pt x="16287" y="314671"/>
                  </a:cubicBezTo>
                  <a:cubicBezTo>
                    <a:pt x="25366" y="337732"/>
                    <a:pt x="38459" y="359001"/>
                    <a:pt x="54958" y="377494"/>
                  </a:cubicBezTo>
                  <a:cubicBezTo>
                    <a:pt x="81183" y="409115"/>
                    <a:pt x="103646" y="443674"/>
                    <a:pt x="121899" y="480477"/>
                  </a:cubicBezTo>
                  <a:lnTo>
                    <a:pt x="335659" y="480477"/>
                  </a:lnTo>
                  <a:cubicBezTo>
                    <a:pt x="353922" y="443679"/>
                    <a:pt x="376384" y="409122"/>
                    <a:pt x="402600" y="377494"/>
                  </a:cubicBezTo>
                  <a:cubicBezTo>
                    <a:pt x="419106" y="359001"/>
                    <a:pt x="432206" y="337732"/>
                    <a:pt x="441294" y="314671"/>
                  </a:cubicBezTo>
                  <a:cubicBezTo>
                    <a:pt x="451071" y="289040"/>
                    <a:pt x="456574" y="261977"/>
                    <a:pt x="457581" y="234561"/>
                  </a:cubicBezTo>
                  <a:lnTo>
                    <a:pt x="457581" y="225975"/>
                  </a:lnTo>
                  <a:cubicBezTo>
                    <a:pt x="455213" y="101091"/>
                    <a:pt x="353743" y="847"/>
                    <a:pt x="228837" y="0"/>
                  </a:cubicBezTo>
                  <a:close/>
                  <a:moveTo>
                    <a:pt x="239610" y="409673"/>
                  </a:moveTo>
                  <a:lnTo>
                    <a:pt x="239610" y="273115"/>
                  </a:lnTo>
                  <a:lnTo>
                    <a:pt x="116524" y="301037"/>
                  </a:lnTo>
                  <a:lnTo>
                    <a:pt x="239610" y="60775"/>
                  </a:lnTo>
                  <a:lnTo>
                    <a:pt x="239610" y="199892"/>
                  </a:lnTo>
                  <a:lnTo>
                    <a:pt x="367443" y="174600"/>
                  </a:lnTo>
                  <a:close/>
                </a:path>
              </a:pathLst>
            </a:custGeom>
            <a:solidFill>
              <a:srgbClr val="000000"/>
            </a:solidFill>
            <a:ln w="23217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2B367D9-0F35-4246-A69A-1514796E6A0F}"/>
                </a:ext>
              </a:extLst>
            </p:cNvPr>
            <p:cNvSpPr/>
            <p:nvPr/>
          </p:nvSpPr>
          <p:spPr>
            <a:xfrm>
              <a:off x="7523368" y="1894581"/>
              <a:ext cx="1582896" cy="1876928"/>
            </a:xfrm>
            <a:custGeom>
              <a:avLst/>
              <a:gdLst>
                <a:gd name="connsiteX0" fmla="*/ 1559398 w 1582896"/>
                <a:gd name="connsiteY0" fmla="*/ 1016026 h 1876928"/>
                <a:gd name="connsiteX1" fmla="*/ 1398851 w 1582896"/>
                <a:gd name="connsiteY1" fmla="*/ 736814 h 1876928"/>
                <a:gd name="connsiteX2" fmla="*/ 1398851 w 1582896"/>
                <a:gd name="connsiteY2" fmla="*/ 725181 h 1876928"/>
                <a:gd name="connsiteX3" fmla="*/ 725171 w 1582896"/>
                <a:gd name="connsiteY3" fmla="*/ 474 h 1876928"/>
                <a:gd name="connsiteX4" fmla="*/ 466 w 1582896"/>
                <a:gd name="connsiteY4" fmla="*/ 674152 h 1876928"/>
                <a:gd name="connsiteX5" fmla="*/ 466 w 1582896"/>
                <a:gd name="connsiteY5" fmla="*/ 725181 h 1876928"/>
                <a:gd name="connsiteX6" fmla="*/ 275024 w 1582896"/>
                <a:gd name="connsiteY6" fmla="*/ 1288257 h 1876928"/>
                <a:gd name="connsiteX7" fmla="*/ 275024 w 1582896"/>
                <a:gd name="connsiteY7" fmla="*/ 1876929 h 1876928"/>
                <a:gd name="connsiteX8" fmla="*/ 1010281 w 1582896"/>
                <a:gd name="connsiteY8" fmla="*/ 1876929 h 1876928"/>
                <a:gd name="connsiteX9" fmla="*/ 1010281 w 1582896"/>
                <a:gd name="connsiteY9" fmla="*/ 1597717 h 1876928"/>
                <a:gd name="connsiteX10" fmla="*/ 1124293 w 1582896"/>
                <a:gd name="connsiteY10" fmla="*/ 1597717 h 1876928"/>
                <a:gd name="connsiteX11" fmla="*/ 1398890 w 1582896"/>
                <a:gd name="connsiteY11" fmla="*/ 1323199 h 1876928"/>
                <a:gd name="connsiteX12" fmla="*/ 1398851 w 1582896"/>
                <a:gd name="connsiteY12" fmla="*/ 1318505 h 1876928"/>
                <a:gd name="connsiteX13" fmla="*/ 1398851 w 1582896"/>
                <a:gd name="connsiteY13" fmla="*/ 1178900 h 1876928"/>
                <a:gd name="connsiteX14" fmla="*/ 1501228 w 1582896"/>
                <a:gd name="connsiteY14" fmla="*/ 1178900 h 1876928"/>
                <a:gd name="connsiteX15" fmla="*/ 1559398 w 1582896"/>
                <a:gd name="connsiteY15" fmla="*/ 1016026 h 1876928"/>
                <a:gd name="connsiteX16" fmla="*/ 669806 w 1582896"/>
                <a:gd name="connsiteY16" fmla="*/ 1138367 h 1876928"/>
                <a:gd name="connsiteX17" fmla="*/ 595350 w 1582896"/>
                <a:gd name="connsiteY17" fmla="*/ 1069612 h 1876928"/>
                <a:gd name="connsiteX18" fmla="*/ 744100 w 1582896"/>
                <a:gd name="connsiteY18" fmla="*/ 1069612 h 1876928"/>
                <a:gd name="connsiteX19" fmla="*/ 669806 w 1582896"/>
                <a:gd name="connsiteY19" fmla="*/ 1138367 h 1876928"/>
                <a:gd name="connsiteX20" fmla="*/ 772323 w 1582896"/>
                <a:gd name="connsiteY20" fmla="*/ 1022029 h 1876928"/>
                <a:gd name="connsiteX21" fmla="*/ 567289 w 1582896"/>
                <a:gd name="connsiteY21" fmla="*/ 1022029 h 1876928"/>
                <a:gd name="connsiteX22" fmla="*/ 533851 w 1582896"/>
                <a:gd name="connsiteY22" fmla="*/ 986804 h 1876928"/>
                <a:gd name="connsiteX23" fmla="*/ 567289 w 1582896"/>
                <a:gd name="connsiteY23" fmla="*/ 953366 h 1876928"/>
                <a:gd name="connsiteX24" fmla="*/ 772323 w 1582896"/>
                <a:gd name="connsiteY24" fmla="*/ 953366 h 1876928"/>
                <a:gd name="connsiteX25" fmla="*/ 805761 w 1582896"/>
                <a:gd name="connsiteY25" fmla="*/ 988591 h 1876928"/>
                <a:gd name="connsiteX26" fmla="*/ 772323 w 1582896"/>
                <a:gd name="connsiteY26" fmla="*/ 1022029 h 1876928"/>
                <a:gd name="connsiteX27" fmla="*/ 967306 w 1582896"/>
                <a:gd name="connsiteY27" fmla="*/ 592183 h 1876928"/>
                <a:gd name="connsiteX28" fmla="*/ 946598 w 1582896"/>
                <a:gd name="connsiteY28" fmla="*/ 695165 h 1876928"/>
                <a:gd name="connsiteX29" fmla="*/ 894874 w 1582896"/>
                <a:gd name="connsiteY29" fmla="*/ 779860 h 1876928"/>
                <a:gd name="connsiteX30" fmla="*/ 825211 w 1582896"/>
                <a:gd name="connsiteY30" fmla="*/ 893010 h 1876928"/>
                <a:gd name="connsiteX31" fmla="*/ 804712 w 1582896"/>
                <a:gd name="connsiteY31" fmla="*/ 905714 h 1876928"/>
                <a:gd name="connsiteX32" fmla="*/ 534807 w 1582896"/>
                <a:gd name="connsiteY32" fmla="*/ 905714 h 1876928"/>
                <a:gd name="connsiteX33" fmla="*/ 514332 w 1582896"/>
                <a:gd name="connsiteY33" fmla="*/ 893010 h 1876928"/>
                <a:gd name="connsiteX34" fmla="*/ 444529 w 1582896"/>
                <a:gd name="connsiteY34" fmla="*/ 779860 h 1876928"/>
                <a:gd name="connsiteX35" fmla="*/ 392805 w 1582896"/>
                <a:gd name="connsiteY35" fmla="*/ 695165 h 1876928"/>
                <a:gd name="connsiteX36" fmla="*/ 372097 w 1582896"/>
                <a:gd name="connsiteY36" fmla="*/ 592183 h 1876928"/>
                <a:gd name="connsiteX37" fmla="*/ 372097 w 1582896"/>
                <a:gd name="connsiteY37" fmla="*/ 581899 h 1876928"/>
                <a:gd name="connsiteX38" fmla="*/ 669783 w 1582896"/>
                <a:gd name="connsiteY38" fmla="*/ 287749 h 1876928"/>
                <a:gd name="connsiteX39" fmla="*/ 669783 w 1582896"/>
                <a:gd name="connsiteY39" fmla="*/ 287749 h 1876928"/>
                <a:gd name="connsiteX40" fmla="*/ 967306 w 1582896"/>
                <a:gd name="connsiteY40" fmla="*/ 581829 h 1876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582896" h="1876928">
                  <a:moveTo>
                    <a:pt x="1559398" y="1016026"/>
                  </a:moveTo>
                  <a:lnTo>
                    <a:pt x="1398851" y="736814"/>
                  </a:lnTo>
                  <a:lnTo>
                    <a:pt x="1398851" y="725181"/>
                  </a:lnTo>
                  <a:cubicBezTo>
                    <a:pt x="1412942" y="339026"/>
                    <a:pt x="1111326" y="14565"/>
                    <a:pt x="725171" y="474"/>
                  </a:cubicBezTo>
                  <a:cubicBezTo>
                    <a:pt x="339019" y="-13617"/>
                    <a:pt x="14557" y="288000"/>
                    <a:pt x="466" y="674152"/>
                  </a:cubicBezTo>
                  <a:cubicBezTo>
                    <a:pt x="-155" y="691156"/>
                    <a:pt x="-155" y="708177"/>
                    <a:pt x="466" y="725181"/>
                  </a:cubicBezTo>
                  <a:cubicBezTo>
                    <a:pt x="-437" y="945330"/>
                    <a:pt x="101017" y="1153396"/>
                    <a:pt x="275024" y="1288257"/>
                  </a:cubicBezTo>
                  <a:lnTo>
                    <a:pt x="275024" y="1876929"/>
                  </a:lnTo>
                  <a:lnTo>
                    <a:pt x="1010281" y="1876929"/>
                  </a:lnTo>
                  <a:lnTo>
                    <a:pt x="1010281" y="1597717"/>
                  </a:lnTo>
                  <a:lnTo>
                    <a:pt x="1124293" y="1597717"/>
                  </a:lnTo>
                  <a:cubicBezTo>
                    <a:pt x="1275928" y="1597738"/>
                    <a:pt x="1398869" y="1474834"/>
                    <a:pt x="1398890" y="1323199"/>
                  </a:cubicBezTo>
                  <a:cubicBezTo>
                    <a:pt x="1398890" y="1321635"/>
                    <a:pt x="1398877" y="1320069"/>
                    <a:pt x="1398851" y="1318505"/>
                  </a:cubicBezTo>
                  <a:lnTo>
                    <a:pt x="1398851" y="1178900"/>
                  </a:lnTo>
                  <a:lnTo>
                    <a:pt x="1501228" y="1178900"/>
                  </a:lnTo>
                  <a:cubicBezTo>
                    <a:pt x="1561724" y="1171919"/>
                    <a:pt x="1615240" y="1102116"/>
                    <a:pt x="1559398" y="1016026"/>
                  </a:cubicBezTo>
                  <a:close/>
                  <a:moveTo>
                    <a:pt x="669806" y="1138367"/>
                  </a:moveTo>
                  <a:cubicBezTo>
                    <a:pt x="630837" y="1138414"/>
                    <a:pt x="598400" y="1108459"/>
                    <a:pt x="595350" y="1069612"/>
                  </a:cubicBezTo>
                  <a:lnTo>
                    <a:pt x="744100" y="1069612"/>
                  </a:lnTo>
                  <a:cubicBezTo>
                    <a:pt x="741054" y="1108396"/>
                    <a:pt x="708712" y="1138330"/>
                    <a:pt x="669806" y="1138367"/>
                  </a:cubicBezTo>
                  <a:close/>
                  <a:moveTo>
                    <a:pt x="772323" y="1022029"/>
                  </a:moveTo>
                  <a:lnTo>
                    <a:pt x="567289" y="1022029"/>
                  </a:lnTo>
                  <a:cubicBezTo>
                    <a:pt x="548328" y="1021536"/>
                    <a:pt x="533358" y="1005765"/>
                    <a:pt x="533851" y="986804"/>
                  </a:cubicBezTo>
                  <a:cubicBezTo>
                    <a:pt x="534328" y="968537"/>
                    <a:pt x="549021" y="953841"/>
                    <a:pt x="567289" y="953366"/>
                  </a:cubicBezTo>
                  <a:lnTo>
                    <a:pt x="772323" y="953366"/>
                  </a:lnTo>
                  <a:cubicBezTo>
                    <a:pt x="791284" y="953860"/>
                    <a:pt x="806254" y="969630"/>
                    <a:pt x="805761" y="988591"/>
                  </a:cubicBezTo>
                  <a:cubicBezTo>
                    <a:pt x="805284" y="1006859"/>
                    <a:pt x="790591" y="1021555"/>
                    <a:pt x="772323" y="1022029"/>
                  </a:cubicBezTo>
                  <a:close/>
                  <a:moveTo>
                    <a:pt x="967306" y="592183"/>
                  </a:moveTo>
                  <a:cubicBezTo>
                    <a:pt x="966212" y="627426"/>
                    <a:pt x="959211" y="662237"/>
                    <a:pt x="946598" y="695165"/>
                  </a:cubicBezTo>
                  <a:cubicBezTo>
                    <a:pt x="934538" y="726251"/>
                    <a:pt x="917022" y="754933"/>
                    <a:pt x="894874" y="779860"/>
                  </a:cubicBezTo>
                  <a:cubicBezTo>
                    <a:pt x="867327" y="814735"/>
                    <a:pt x="843948" y="852711"/>
                    <a:pt x="825211" y="893010"/>
                  </a:cubicBezTo>
                  <a:cubicBezTo>
                    <a:pt x="821339" y="900789"/>
                    <a:pt x="813400" y="905707"/>
                    <a:pt x="804712" y="905714"/>
                  </a:cubicBezTo>
                  <a:lnTo>
                    <a:pt x="534807" y="905714"/>
                  </a:lnTo>
                  <a:cubicBezTo>
                    <a:pt x="526124" y="905710"/>
                    <a:pt x="518192" y="900789"/>
                    <a:pt x="514332" y="893010"/>
                  </a:cubicBezTo>
                  <a:cubicBezTo>
                    <a:pt x="495548" y="852704"/>
                    <a:pt x="472122" y="814731"/>
                    <a:pt x="444529" y="779860"/>
                  </a:cubicBezTo>
                  <a:cubicBezTo>
                    <a:pt x="422380" y="754933"/>
                    <a:pt x="404864" y="726251"/>
                    <a:pt x="392805" y="695165"/>
                  </a:cubicBezTo>
                  <a:cubicBezTo>
                    <a:pt x="380212" y="662232"/>
                    <a:pt x="373213" y="627424"/>
                    <a:pt x="372097" y="592183"/>
                  </a:cubicBezTo>
                  <a:lnTo>
                    <a:pt x="372097" y="581899"/>
                  </a:lnTo>
                  <a:cubicBezTo>
                    <a:pt x="375038" y="419302"/>
                    <a:pt x="507163" y="288745"/>
                    <a:pt x="669783" y="287749"/>
                  </a:cubicBezTo>
                  <a:lnTo>
                    <a:pt x="669783" y="287749"/>
                  </a:lnTo>
                  <a:cubicBezTo>
                    <a:pt x="832319" y="288819"/>
                    <a:pt x="964342" y="419316"/>
                    <a:pt x="967306" y="581829"/>
                  </a:cubicBezTo>
                  <a:close/>
                </a:path>
              </a:pathLst>
            </a:custGeom>
            <a:solidFill>
              <a:srgbClr val="000000"/>
            </a:solidFill>
            <a:ln w="23217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7" name="Graphic 7" descr="Normal Distribution">
            <a:extLst>
              <a:ext uri="{FF2B5EF4-FFF2-40B4-BE49-F238E27FC236}">
                <a16:creationId xmlns:a16="http://schemas.microsoft.com/office/drawing/2014/main" id="{A3B13905-8C03-2548-89CE-3008B4DCE909}"/>
              </a:ext>
            </a:extLst>
          </p:cNvPr>
          <p:cNvGrpSpPr/>
          <p:nvPr/>
        </p:nvGrpSpPr>
        <p:grpSpPr>
          <a:xfrm>
            <a:off x="5403094" y="3580491"/>
            <a:ext cx="2248548" cy="2246467"/>
            <a:chOff x="5103922" y="3564953"/>
            <a:chExt cx="2248548" cy="2246467"/>
          </a:xfrm>
          <a:solidFill>
            <a:srgbClr val="000000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D935ECA-F6F6-1644-85B7-339A5CC05437}"/>
                </a:ext>
              </a:extLst>
            </p:cNvPr>
            <p:cNvSpPr/>
            <p:nvPr/>
          </p:nvSpPr>
          <p:spPr>
            <a:xfrm>
              <a:off x="5103922" y="3564953"/>
              <a:ext cx="2245476" cy="2246467"/>
            </a:xfrm>
            <a:custGeom>
              <a:avLst/>
              <a:gdLst>
                <a:gd name="connsiteX0" fmla="*/ 2245476 w 2245476"/>
                <a:gd name="connsiteY0" fmla="*/ 2180395 h 2246467"/>
                <a:gd name="connsiteX1" fmla="*/ 66073 w 2245476"/>
                <a:gd name="connsiteY1" fmla="*/ 2180395 h 2246467"/>
                <a:gd name="connsiteX2" fmla="*/ 66073 w 2245476"/>
                <a:gd name="connsiteY2" fmla="*/ 0 h 2246467"/>
                <a:gd name="connsiteX3" fmla="*/ 0 w 2245476"/>
                <a:gd name="connsiteY3" fmla="*/ 0 h 2246467"/>
                <a:gd name="connsiteX4" fmla="*/ 0 w 2245476"/>
                <a:gd name="connsiteY4" fmla="*/ 2246467 h 2246467"/>
                <a:gd name="connsiteX5" fmla="*/ 2245476 w 2245476"/>
                <a:gd name="connsiteY5" fmla="*/ 2246467 h 2246467"/>
                <a:gd name="connsiteX6" fmla="*/ 2245476 w 2245476"/>
                <a:gd name="connsiteY6" fmla="*/ 2180395 h 2246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45476" h="2246467">
                  <a:moveTo>
                    <a:pt x="2245476" y="2180395"/>
                  </a:moveTo>
                  <a:lnTo>
                    <a:pt x="66073" y="2180395"/>
                  </a:lnTo>
                  <a:lnTo>
                    <a:pt x="66073" y="0"/>
                  </a:lnTo>
                  <a:lnTo>
                    <a:pt x="0" y="0"/>
                  </a:lnTo>
                  <a:lnTo>
                    <a:pt x="0" y="2246467"/>
                  </a:lnTo>
                  <a:lnTo>
                    <a:pt x="2245476" y="2246467"/>
                  </a:lnTo>
                  <a:lnTo>
                    <a:pt x="2245476" y="2180395"/>
                  </a:lnTo>
                  <a:close/>
                </a:path>
              </a:pathLst>
            </a:custGeom>
            <a:solidFill>
              <a:srgbClr val="000000"/>
            </a:solidFill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D62C186-B77D-D149-A4A1-A4540E856DCE}"/>
                </a:ext>
              </a:extLst>
            </p:cNvPr>
            <p:cNvSpPr/>
            <p:nvPr/>
          </p:nvSpPr>
          <p:spPr>
            <a:xfrm>
              <a:off x="6326231" y="5150695"/>
              <a:ext cx="66072" cy="159697"/>
            </a:xfrm>
            <a:custGeom>
              <a:avLst/>
              <a:gdLst>
                <a:gd name="connsiteX0" fmla="*/ 0 w 66072"/>
                <a:gd name="connsiteY0" fmla="*/ 0 h 159697"/>
                <a:gd name="connsiteX1" fmla="*/ 66073 w 66072"/>
                <a:gd name="connsiteY1" fmla="*/ 0 h 159697"/>
                <a:gd name="connsiteX2" fmla="*/ 66073 w 66072"/>
                <a:gd name="connsiteY2" fmla="*/ 159697 h 159697"/>
                <a:gd name="connsiteX3" fmla="*/ 0 w 66072"/>
                <a:gd name="connsiteY3" fmla="*/ 159697 h 15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72" h="159697">
                  <a:moveTo>
                    <a:pt x="0" y="0"/>
                  </a:moveTo>
                  <a:lnTo>
                    <a:pt x="66073" y="0"/>
                  </a:lnTo>
                  <a:lnTo>
                    <a:pt x="66073" y="159697"/>
                  </a:lnTo>
                  <a:lnTo>
                    <a:pt x="0" y="159697"/>
                  </a:lnTo>
                  <a:close/>
                </a:path>
              </a:pathLst>
            </a:custGeom>
            <a:solidFill>
              <a:srgbClr val="000000"/>
            </a:solidFill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E18B57D-94BC-FD4F-9F04-7DD453C6A84D}"/>
                </a:ext>
              </a:extLst>
            </p:cNvPr>
            <p:cNvSpPr/>
            <p:nvPr/>
          </p:nvSpPr>
          <p:spPr>
            <a:xfrm>
              <a:off x="6326231" y="4853368"/>
              <a:ext cx="66072" cy="159697"/>
            </a:xfrm>
            <a:custGeom>
              <a:avLst/>
              <a:gdLst>
                <a:gd name="connsiteX0" fmla="*/ 0 w 66072"/>
                <a:gd name="connsiteY0" fmla="*/ 0 h 159697"/>
                <a:gd name="connsiteX1" fmla="*/ 66073 w 66072"/>
                <a:gd name="connsiteY1" fmla="*/ 0 h 159697"/>
                <a:gd name="connsiteX2" fmla="*/ 66073 w 66072"/>
                <a:gd name="connsiteY2" fmla="*/ 159697 h 159697"/>
                <a:gd name="connsiteX3" fmla="*/ 0 w 66072"/>
                <a:gd name="connsiteY3" fmla="*/ 159697 h 15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72" h="159697">
                  <a:moveTo>
                    <a:pt x="0" y="0"/>
                  </a:moveTo>
                  <a:lnTo>
                    <a:pt x="66073" y="0"/>
                  </a:lnTo>
                  <a:lnTo>
                    <a:pt x="66073" y="159697"/>
                  </a:lnTo>
                  <a:lnTo>
                    <a:pt x="0" y="159697"/>
                  </a:lnTo>
                  <a:close/>
                </a:path>
              </a:pathLst>
            </a:custGeom>
            <a:solidFill>
              <a:srgbClr val="000000"/>
            </a:solidFill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9097E39-695B-0B47-9CE7-211ECABAD8EA}"/>
                </a:ext>
              </a:extLst>
            </p:cNvPr>
            <p:cNvSpPr/>
            <p:nvPr/>
          </p:nvSpPr>
          <p:spPr>
            <a:xfrm>
              <a:off x="6326231" y="4556042"/>
              <a:ext cx="66072" cy="159697"/>
            </a:xfrm>
            <a:custGeom>
              <a:avLst/>
              <a:gdLst>
                <a:gd name="connsiteX0" fmla="*/ 0 w 66072"/>
                <a:gd name="connsiteY0" fmla="*/ 0 h 159697"/>
                <a:gd name="connsiteX1" fmla="*/ 66073 w 66072"/>
                <a:gd name="connsiteY1" fmla="*/ 0 h 159697"/>
                <a:gd name="connsiteX2" fmla="*/ 66073 w 66072"/>
                <a:gd name="connsiteY2" fmla="*/ 159697 h 159697"/>
                <a:gd name="connsiteX3" fmla="*/ 0 w 66072"/>
                <a:gd name="connsiteY3" fmla="*/ 159697 h 15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72" h="159697">
                  <a:moveTo>
                    <a:pt x="0" y="0"/>
                  </a:moveTo>
                  <a:lnTo>
                    <a:pt x="66073" y="0"/>
                  </a:lnTo>
                  <a:lnTo>
                    <a:pt x="66073" y="159697"/>
                  </a:lnTo>
                  <a:lnTo>
                    <a:pt x="0" y="159697"/>
                  </a:lnTo>
                  <a:close/>
                </a:path>
              </a:pathLst>
            </a:custGeom>
            <a:solidFill>
              <a:srgbClr val="000000"/>
            </a:solidFill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098CF113-4505-5C41-B232-ADAE3E0D0D20}"/>
                </a:ext>
              </a:extLst>
            </p:cNvPr>
            <p:cNvSpPr/>
            <p:nvPr/>
          </p:nvSpPr>
          <p:spPr>
            <a:xfrm>
              <a:off x="6326231" y="4258715"/>
              <a:ext cx="66072" cy="159697"/>
            </a:xfrm>
            <a:custGeom>
              <a:avLst/>
              <a:gdLst>
                <a:gd name="connsiteX0" fmla="*/ 0 w 66072"/>
                <a:gd name="connsiteY0" fmla="*/ 0 h 159697"/>
                <a:gd name="connsiteX1" fmla="*/ 66073 w 66072"/>
                <a:gd name="connsiteY1" fmla="*/ 0 h 159697"/>
                <a:gd name="connsiteX2" fmla="*/ 66073 w 66072"/>
                <a:gd name="connsiteY2" fmla="*/ 159697 h 159697"/>
                <a:gd name="connsiteX3" fmla="*/ 0 w 66072"/>
                <a:gd name="connsiteY3" fmla="*/ 159697 h 15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072" h="159697">
                  <a:moveTo>
                    <a:pt x="0" y="0"/>
                  </a:moveTo>
                  <a:lnTo>
                    <a:pt x="66073" y="0"/>
                  </a:lnTo>
                  <a:lnTo>
                    <a:pt x="66073" y="159697"/>
                  </a:lnTo>
                  <a:lnTo>
                    <a:pt x="0" y="159697"/>
                  </a:lnTo>
                  <a:close/>
                </a:path>
              </a:pathLst>
            </a:custGeom>
            <a:solidFill>
              <a:srgbClr val="000000"/>
            </a:solidFill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18C97D2D-F41F-5D47-8658-D51D6C4B150F}"/>
                </a:ext>
              </a:extLst>
            </p:cNvPr>
            <p:cNvSpPr/>
            <p:nvPr/>
          </p:nvSpPr>
          <p:spPr>
            <a:xfrm>
              <a:off x="5366032" y="3862280"/>
              <a:ext cx="1986438" cy="1584420"/>
            </a:xfrm>
            <a:custGeom>
              <a:avLst/>
              <a:gdLst>
                <a:gd name="connsiteX0" fmla="*/ 1395188 w 1986438"/>
                <a:gd name="connsiteY0" fmla="*/ 704168 h 1584420"/>
                <a:gd name="connsiteX1" fmla="*/ 993236 w 1986438"/>
                <a:gd name="connsiteY1" fmla="*/ 0 h 1584420"/>
                <a:gd name="connsiteX2" fmla="*/ 591349 w 1986438"/>
                <a:gd name="connsiteY2" fmla="*/ 704168 h 1584420"/>
                <a:gd name="connsiteX3" fmla="*/ 0 w 1986438"/>
                <a:gd name="connsiteY3" fmla="*/ 1518348 h 1584420"/>
                <a:gd name="connsiteX4" fmla="*/ 4030 w 1986438"/>
                <a:gd name="connsiteY4" fmla="*/ 1584420 h 1584420"/>
                <a:gd name="connsiteX5" fmla="*/ 656993 w 1986438"/>
                <a:gd name="connsiteY5" fmla="*/ 711106 h 1584420"/>
                <a:gd name="connsiteX6" fmla="*/ 993236 w 1986438"/>
                <a:gd name="connsiteY6" fmla="*/ 66073 h 1584420"/>
                <a:gd name="connsiteX7" fmla="*/ 1329446 w 1986438"/>
                <a:gd name="connsiteY7" fmla="*/ 711007 h 1584420"/>
                <a:gd name="connsiteX8" fmla="*/ 1982243 w 1986438"/>
                <a:gd name="connsiteY8" fmla="*/ 1584057 h 1584420"/>
                <a:gd name="connsiteX9" fmla="*/ 1986439 w 1986438"/>
                <a:gd name="connsiteY9" fmla="*/ 1517984 h 1584420"/>
                <a:gd name="connsiteX10" fmla="*/ 1395188 w 1986438"/>
                <a:gd name="connsiteY10" fmla="*/ 704168 h 1584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86438" h="1584420">
                  <a:moveTo>
                    <a:pt x="1395188" y="704168"/>
                  </a:moveTo>
                  <a:cubicBezTo>
                    <a:pt x="1330801" y="85300"/>
                    <a:pt x="1163967" y="0"/>
                    <a:pt x="993236" y="0"/>
                  </a:cubicBezTo>
                  <a:cubicBezTo>
                    <a:pt x="822504" y="0"/>
                    <a:pt x="655671" y="85300"/>
                    <a:pt x="591349" y="704168"/>
                  </a:cubicBezTo>
                  <a:cubicBezTo>
                    <a:pt x="534956" y="1245732"/>
                    <a:pt x="352629" y="1496841"/>
                    <a:pt x="0" y="1518348"/>
                  </a:cubicBezTo>
                  <a:lnTo>
                    <a:pt x="4030" y="1584420"/>
                  </a:lnTo>
                  <a:cubicBezTo>
                    <a:pt x="395246" y="1560535"/>
                    <a:pt x="596635" y="1291190"/>
                    <a:pt x="656993" y="711106"/>
                  </a:cubicBezTo>
                  <a:cubicBezTo>
                    <a:pt x="724254" y="66073"/>
                    <a:pt x="899347" y="66073"/>
                    <a:pt x="993236" y="66073"/>
                  </a:cubicBezTo>
                  <a:cubicBezTo>
                    <a:pt x="1087125" y="66073"/>
                    <a:pt x="1262382" y="66073"/>
                    <a:pt x="1329446" y="711007"/>
                  </a:cubicBezTo>
                  <a:cubicBezTo>
                    <a:pt x="1389704" y="1289836"/>
                    <a:pt x="1591027" y="1559081"/>
                    <a:pt x="1982243" y="1584057"/>
                  </a:cubicBezTo>
                  <a:lnTo>
                    <a:pt x="1986439" y="1517984"/>
                  </a:lnTo>
                  <a:cubicBezTo>
                    <a:pt x="1633776" y="1495619"/>
                    <a:pt x="1451416" y="1244576"/>
                    <a:pt x="1395188" y="704168"/>
                  </a:cubicBezTo>
                  <a:close/>
                </a:path>
              </a:pathLst>
            </a:custGeom>
            <a:solidFill>
              <a:srgbClr val="000000"/>
            </a:solidFill>
            <a:ln w="32941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407189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90471DE-59B6-0D46-B2C9-81A5F02FA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b="1" dirty="0"/>
              <a:t>Integration/Synthesis</a:t>
            </a:r>
          </a:p>
        </p:txBody>
      </p:sp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7B152E24-7A9E-F648-917D-6EE74FC4BFD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/>
          </a:p>
        </p:txBody>
      </p:sp>
      <p:sp>
        <p:nvSpPr>
          <p:cNvPr id="21508" name="TextBox 1">
            <a:extLst>
              <a:ext uri="{FF2B5EF4-FFF2-40B4-BE49-F238E27FC236}">
                <a16:creationId xmlns:a16="http://schemas.microsoft.com/office/drawing/2014/main" id="{AF5E57FC-9069-004F-A21F-DD35130A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43325" y="-1130300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E7B11BF-4DFD-EC47-A394-4B0A4D387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46181"/>
              </p:ext>
            </p:extLst>
          </p:nvPr>
        </p:nvGraphicFramePr>
        <p:xfrm>
          <a:off x="1434164" y="1417639"/>
          <a:ext cx="8468751" cy="4814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6209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90471DE-59B6-0D46-B2C9-81A5F02FA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b="1" dirty="0"/>
              <a:t>Interaction/Networks</a:t>
            </a:r>
          </a:p>
        </p:txBody>
      </p:sp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7B152E24-7A9E-F648-917D-6EE74FC4BFD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/>
          </a:p>
        </p:txBody>
      </p:sp>
      <p:sp>
        <p:nvSpPr>
          <p:cNvPr id="21508" name="TextBox 1">
            <a:extLst>
              <a:ext uri="{FF2B5EF4-FFF2-40B4-BE49-F238E27FC236}">
                <a16:creationId xmlns:a16="http://schemas.microsoft.com/office/drawing/2014/main" id="{AF5E57FC-9069-004F-A21F-DD35130A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43325" y="-1130300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5" name="Graphic 4" descr="Network">
            <a:extLst>
              <a:ext uri="{FF2B5EF4-FFF2-40B4-BE49-F238E27FC236}">
                <a16:creationId xmlns:a16="http://schemas.microsoft.com/office/drawing/2014/main" id="{FBF3DAB3-EA7D-5243-BB31-4DA966A2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9299" y="2006599"/>
            <a:ext cx="3407612" cy="3407612"/>
          </a:xfrm>
          <a:prstGeom prst="rect">
            <a:avLst/>
          </a:prstGeom>
        </p:spPr>
      </p:pic>
      <p:pic>
        <p:nvPicPr>
          <p:cNvPr id="8" name="Graphic 7" descr="Connections">
            <a:extLst>
              <a:ext uri="{FF2B5EF4-FFF2-40B4-BE49-F238E27FC236}">
                <a16:creationId xmlns:a16="http://schemas.microsoft.com/office/drawing/2014/main" id="{F9494903-1583-7645-82E8-DC810450CF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5064" y="2189871"/>
            <a:ext cx="3076136" cy="307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96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90471DE-59B6-0D46-B2C9-81A5F02FA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400" dirty="0"/>
              <a:t>Interfaces</a:t>
            </a:r>
            <a:endParaRPr lang="en-US" altLang="en-US" sz="4400" b="1" dirty="0"/>
          </a:p>
        </p:txBody>
      </p:sp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7B152E24-7A9E-F648-917D-6EE74FC4BFD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/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1500"/>
          </a:p>
        </p:txBody>
      </p:sp>
      <p:sp>
        <p:nvSpPr>
          <p:cNvPr id="21508" name="TextBox 1">
            <a:extLst>
              <a:ext uri="{FF2B5EF4-FFF2-40B4-BE49-F238E27FC236}">
                <a16:creationId xmlns:a16="http://schemas.microsoft.com/office/drawing/2014/main" id="{AF5E57FC-9069-004F-A21F-DD35130A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43325" y="-1130300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pic>
        <p:nvPicPr>
          <p:cNvPr id="3" name="Graphic 2" descr="Programmer">
            <a:extLst>
              <a:ext uri="{FF2B5EF4-FFF2-40B4-BE49-F238E27FC236}">
                <a16:creationId xmlns:a16="http://schemas.microsoft.com/office/drawing/2014/main" id="{4B866433-4446-A743-80AA-962FADDCC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69719" y="846139"/>
            <a:ext cx="4847059" cy="48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3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C2A9-C564-4523-A6DE-5018A192B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Week One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92E9C-4E3E-45E1-B32C-AD067ABF6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3200" dirty="0"/>
              <a:t>Describe how information and knowledge management are a central issue in biomedical research and clinical practice</a:t>
            </a:r>
          </a:p>
          <a:p>
            <a:pPr lvl="0"/>
            <a:r>
              <a:rPr lang="en-US" sz="3200" dirty="0"/>
              <a:t>Describe integrated information management environments, and how might we expect them to affect the practice of medicine, the promotion of health, and biomedical research</a:t>
            </a:r>
          </a:p>
          <a:p>
            <a:pPr lvl="0"/>
            <a:r>
              <a:rPr lang="en-US" sz="3200" dirty="0"/>
              <a:t>Define common conceptual themes across informatics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E1D9D-E1C7-4AC9-BC8E-7955F786FF99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</p:spPr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0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90471DE-59B6-0D46-B2C9-81A5F02FA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4400" b="1" i="0" kern="1200" dirty="0"/>
              <a:t>Takeaway Points</a:t>
            </a:r>
          </a:p>
        </p:txBody>
      </p:sp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7B152E24-7A9E-F648-917D-6EE74FC4BFD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altLang="en-US" sz="105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1508" name="TextBox 1">
            <a:extLst>
              <a:ext uri="{FF2B5EF4-FFF2-40B4-BE49-F238E27FC236}">
                <a16:creationId xmlns:a16="http://schemas.microsoft.com/office/drawing/2014/main" id="{AF5E57FC-9069-004F-A21F-DD35130A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43325" y="-1130300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aphicFrame>
        <p:nvGraphicFramePr>
          <p:cNvPr id="21510" name="TextBox 1">
            <a:extLst>
              <a:ext uri="{FF2B5EF4-FFF2-40B4-BE49-F238E27FC236}">
                <a16:creationId xmlns:a16="http://schemas.microsoft.com/office/drawing/2014/main" id="{E448AA38-C18D-4EC1-A7E1-4C1F7D0858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151750"/>
              </p:ext>
            </p:extLst>
          </p:nvPr>
        </p:nvGraphicFramePr>
        <p:xfrm>
          <a:off x="609600" y="1600203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038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graphicEl>
                                              <a:dgm id="{ADD9F993-7AE6-4EBE-AD4C-0EF7014AC6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graphicEl>
                                              <a:dgm id="{B2E30B77-2097-4690-891D-A1763B4573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graphicEl>
                                              <a:dgm id="{95758214-0CC2-4137-9307-9A1145D1EA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graphicEl>
                                              <a:dgm id="{27E7D7D9-2B50-462E-B586-7BD20FCECB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graphicEl>
                                              <a:dgm id="{01F2CAAE-B460-4A5B-B520-E2347FB55A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graphicEl>
                                              <a:dgm id="{74E1629F-0939-4724-98E5-DD7948A7A2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graphicEl>
                                              <a:dgm id="{31115E51-D477-4E18-9231-CBDAEE38A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graphicEl>
                                              <a:dgm id="{97292C01-3D3F-469C-A4CD-8E4013CF78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graphicEl>
                                              <a:dgm id="{66A257B5-E7F9-460D-9B0A-6E65E462C05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1510" grpId="0">
        <p:bldSub>
          <a:bldDgm bld="one"/>
        </p:bldSub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90471DE-59B6-0D46-B2C9-81A5F02FA3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74777" y="2286000"/>
            <a:ext cx="3681402" cy="1143000"/>
          </a:xfr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4400" b="1" i="0" kern="1200" dirty="0"/>
              <a:t>Questions</a:t>
            </a:r>
          </a:p>
        </p:txBody>
      </p:sp>
      <p:sp>
        <p:nvSpPr>
          <p:cNvPr id="21505" name="Date Placeholder 3">
            <a:extLst>
              <a:ext uri="{FF2B5EF4-FFF2-40B4-BE49-F238E27FC236}">
                <a16:creationId xmlns:a16="http://schemas.microsoft.com/office/drawing/2014/main" id="{7B152E24-7A9E-F648-917D-6EE74FC4BFD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609600" y="6356354"/>
            <a:ext cx="28448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altLang="en-US" sz="105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altLang="en-US" sz="1050">
              <a:solidFill>
                <a:schemeClr val="bg1"/>
              </a:solidFill>
            </a:endParaRPr>
          </a:p>
        </p:txBody>
      </p:sp>
      <p:sp>
        <p:nvSpPr>
          <p:cNvPr id="21508" name="TextBox 1">
            <a:extLst>
              <a:ext uri="{FF2B5EF4-FFF2-40B4-BE49-F238E27FC236}">
                <a16:creationId xmlns:a16="http://schemas.microsoft.com/office/drawing/2014/main" id="{AF5E57FC-9069-004F-A21F-DD35130A8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743325" y="-1130300"/>
            <a:ext cx="184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07387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2D54-D236-3749-85D3-6ED69FF49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sz="4400" dirty="0"/>
              <a:t>What is Health?</a:t>
            </a:r>
          </a:p>
        </p:txBody>
      </p:sp>
    </p:spTree>
    <p:extLst>
      <p:ext uri="{BB962C8B-B14F-4D97-AF65-F5344CB8AC3E}">
        <p14:creationId xmlns:p14="http://schemas.microsoft.com/office/powerpoint/2010/main" val="568388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707D481-C4EA-3D4E-A8F8-D1FD0E8D0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33756"/>
              </p:ext>
            </p:extLst>
          </p:nvPr>
        </p:nvGraphicFramePr>
        <p:xfrm>
          <a:off x="1497330" y="217170"/>
          <a:ext cx="9669780" cy="6332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2859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>
                                            <p:graphicEl>
                                              <a:dgm id="{3B5D5F50-B4B0-4249-BA28-046C816424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>
                                            <p:graphicEl>
                                              <a:dgm id="{3B5D5F50-B4B0-4249-BA28-046C816424DB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7">
                                            <p:graphicEl>
                                              <a:dgm id="{17B6CD96-B5A0-3B40-A177-64FCB394065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7">
                                            <p:graphicEl>
                                              <a:dgm id="{17B6CD96-B5A0-3B40-A177-64FCB394065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7">
                                            <p:graphicEl>
                                              <a:dgm id="{02E5102E-E03A-444B-987F-28D027D636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7">
                                            <p:graphicEl>
                                              <a:dgm id="{02E5102E-E03A-444B-987F-28D027D636F6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 tmFilter="0, 0; .2, .5; .8, .5; 1, 0"/>
                                        <p:tgtEl>
                                          <p:spTgt spid="7">
                                            <p:graphicEl>
                                              <a:dgm id="{E31EBF5F-16C6-B84A-AD27-1CE0832EBD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500" autoRev="1" fill="hold"/>
                                        <p:tgtEl>
                                          <p:spTgt spid="7">
                                            <p:graphicEl>
                                              <a:dgm id="{E31EBF5F-16C6-B84A-AD27-1CE0832EBDD5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7">
                                            <p:graphicEl>
                                              <a:dgm id="{A18F2F97-6722-C04A-A22A-39080C8AFF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7">
                                            <p:graphicEl>
                                              <a:dgm id="{A18F2F97-6722-C04A-A22A-39080C8AFFB1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 tmFilter="0, 0; .2, .5; .8, .5; 1, 0"/>
                                        <p:tgtEl>
                                          <p:spTgt spid="7">
                                            <p:graphicEl>
                                              <a:dgm id="{39E8FE42-96EE-1C4E-A3A7-67AAE53988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500" autoRev="1" fill="hold"/>
                                        <p:tgtEl>
                                          <p:spTgt spid="7">
                                            <p:graphicEl>
                                              <a:dgm id="{39E8FE42-96EE-1C4E-A3A7-67AAE539884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">
                                            <p:graphicEl>
                                              <a:dgm id="{B9DA5522-FB2C-E64B-AD13-F519320ECE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">
                                            <p:graphicEl>
                                              <a:dgm id="{B9DA5522-FB2C-E64B-AD13-F519320ECE3C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 tmFilter="0, 0; .2, .5; .8, .5; 1, 0"/>
                                        <p:tgtEl>
                                          <p:spTgt spid="7">
                                            <p:graphicEl>
                                              <a:dgm id="{6B13E56D-815A-AC4C-A661-383B58E675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500" autoRev="1" fill="hold"/>
                                        <p:tgtEl>
                                          <p:spTgt spid="7">
                                            <p:graphicEl>
                                              <a:dgm id="{6B13E56D-815A-AC4C-A661-383B58E6758E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7">
                                            <p:graphicEl>
                                              <a:dgm id="{3205E607-55A6-6541-829F-0ECEDEAD89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7">
                                            <p:graphicEl>
                                              <a:dgm id="{3205E607-55A6-6541-829F-0ECEDEAD8926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7">
                                            <p:graphicEl>
                                              <a:dgm id="{80A72FB0-3290-5F40-B03A-E1C7A4E5373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7">
                                            <p:graphicEl>
                                              <a:dgm id="{80A72FB0-3290-5F40-B03A-E1C7A4E53738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D0A2-261B-46CA-BFC0-558637EE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How do We Promote / improve health within healthcare?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0C69-387A-4FDF-BD72-A29EB196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452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F6F95A6-C477-BE43-9082-62941842D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836623"/>
              </p:ext>
            </p:extLst>
          </p:nvPr>
        </p:nvGraphicFramePr>
        <p:xfrm>
          <a:off x="609600" y="914400"/>
          <a:ext cx="11026140" cy="4697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E48D3-E65E-4722-B261-0DE73AE0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0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F6F95A6-C477-BE43-9082-62941842D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2603298"/>
              </p:ext>
            </p:extLst>
          </p:nvPr>
        </p:nvGraphicFramePr>
        <p:xfrm>
          <a:off x="340995" y="474345"/>
          <a:ext cx="11510010" cy="59093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Graphic 4" descr="Information">
            <a:extLst>
              <a:ext uri="{FF2B5EF4-FFF2-40B4-BE49-F238E27FC236}">
                <a16:creationId xmlns:a16="http://schemas.microsoft.com/office/drawing/2014/main" id="{359E0B26-38E6-A944-8CC4-FCAA6EA8A1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38800" y="38422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089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YSPH Presentation Title Slide (Slide 1)">
  <a:themeElements>
    <a:clrScheme name="CCH Cert 1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FEFFFE"/>
      </a:hlink>
      <a:folHlink>
        <a:srgbClr val="FEFFF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SPH Template_Sans serif" id="{64B66605-9626-5045-8E5C-7C4E22C59F40}" vid="{A4B2BF20-FFE5-2941-9A7C-BFF084767CED}"/>
    </a:ext>
  </a:extLst>
</a:theme>
</file>

<file path=ppt/theme/theme2.xml><?xml version="1.0" encoding="utf-8"?>
<a:theme xmlns:a="http://schemas.openxmlformats.org/drawingml/2006/main" name="Presentation Title Slide (Slide 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SPH Template_Sans serif" id="{64B66605-9626-5045-8E5C-7C4E22C59F40}" vid="{ECCD4048-46EF-9E4F-AF05-65CFD415DCF0}"/>
    </a:ext>
  </a:extLst>
</a:theme>
</file>

<file path=ppt/theme/theme3.xml><?xml version="1.0" encoding="utf-8"?>
<a:theme xmlns:a="http://schemas.openxmlformats.org/drawingml/2006/main" name="1_YSPH Presentation Title Slide (Slide 1)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SPH Template_Sans serif" id="{64B66605-9626-5045-8E5C-7C4E22C59F40}" vid="{0D9E338E-2D66-8542-AD00-B4A309A412B1}"/>
    </a:ext>
  </a:extLst>
</a:theme>
</file>

<file path=ppt/theme/theme4.xml><?xml version="1.0" encoding="utf-8"?>
<a:theme xmlns:a="http://schemas.openxmlformats.org/drawingml/2006/main" name="Plain 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SPH Template_Sans serif" id="{64B66605-9626-5045-8E5C-7C4E22C59F40}" vid="{BD64DEFF-24DD-2C4C-B221-AFD6884CC704}"/>
    </a:ext>
  </a:extLst>
</a:theme>
</file>

<file path=ppt/theme/theme5.xml><?xml version="1.0" encoding="utf-8"?>
<a:theme xmlns:a="http://schemas.openxmlformats.org/drawingml/2006/main" name="Plain bla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SPH Template_Sans serif" id="{64B66605-9626-5045-8E5C-7C4E22C59F40}" vid="{7835FC74-8B34-0144-83B8-506DC41F73EF}"/>
    </a:ext>
  </a:ext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2786</TotalTime>
  <Words>1177</Words>
  <Application>Microsoft Macintosh PowerPoint</Application>
  <PresentationFormat>Widescreen</PresentationFormat>
  <Paragraphs>289</Paragraphs>
  <Slides>41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41</vt:i4>
      </vt:variant>
    </vt:vector>
  </HeadingPairs>
  <TitlesOfParts>
    <vt:vector size="53" baseType="lpstr">
      <vt:lpstr>YaleAdmin-Roman</vt:lpstr>
      <vt:lpstr>YaleDesign-Italic</vt:lpstr>
      <vt:lpstr>YaleDesign-Roman</vt:lpstr>
      <vt:lpstr>YaleNew</vt:lpstr>
      <vt:lpstr>Arial</vt:lpstr>
      <vt:lpstr>Calibri</vt:lpstr>
      <vt:lpstr>Tahoma</vt:lpstr>
      <vt:lpstr>YSPH Presentation Title Slide (Slide 1)</vt:lpstr>
      <vt:lpstr>Presentation Title Slide (Slide 1)</vt:lpstr>
      <vt:lpstr>1_YSPH Presentation Title Slide (Slide 1)</vt:lpstr>
      <vt:lpstr>Plain white</vt:lpstr>
      <vt:lpstr>Plain black</vt:lpstr>
      <vt:lpstr>Introduction to Health Informatics</vt:lpstr>
      <vt:lpstr>Course Overview</vt:lpstr>
      <vt:lpstr>Logistics</vt:lpstr>
      <vt:lpstr>Week One Learning Objectives</vt:lpstr>
      <vt:lpstr>What is Health?</vt:lpstr>
      <vt:lpstr>PowerPoint Presentation</vt:lpstr>
      <vt:lpstr>How do We Promote / improve health within healthcare?</vt:lpstr>
      <vt:lpstr>PowerPoint Presentation</vt:lpstr>
      <vt:lpstr>PowerPoint Presentation</vt:lpstr>
      <vt:lpstr>What are Key Aspects of Information Management?</vt:lpstr>
      <vt:lpstr>PowerPoint Presentation</vt:lpstr>
      <vt:lpstr>PowerPoint Presentation</vt:lpstr>
      <vt:lpstr>PowerPoint Presentation</vt:lpstr>
      <vt:lpstr>What Is Health Informatics?</vt:lpstr>
      <vt:lpstr>AMIA Definition</vt:lpstr>
      <vt:lpstr>PowerPoint Presentation</vt:lpstr>
      <vt:lpstr>PowerPoint Presentation</vt:lpstr>
      <vt:lpstr>Health Informatics in Perspective</vt:lpstr>
      <vt:lpstr>Health Informatics</vt:lpstr>
      <vt:lpstr>Health Informatics as a Bridge</vt:lpstr>
      <vt:lpstr>(Modifier term-) Informatics</vt:lpstr>
      <vt:lpstr>Additional Terminology</vt:lpstr>
      <vt:lpstr>Motivating Factors for Health Informatics Development</vt:lpstr>
      <vt:lpstr>Motivating Factors for Health Informatics Development</vt:lpstr>
      <vt:lpstr>Errors in Medicine</vt:lpstr>
      <vt:lpstr>Reducing Human Medical Errors</vt:lpstr>
      <vt:lpstr>Sources of Errors in Medicine</vt:lpstr>
      <vt:lpstr>Optimizing Healthcare</vt:lpstr>
      <vt:lpstr>“Information Technology (IT) has enormous potential to improve the quality of health care with regard to all six (quality components)…”</vt:lpstr>
      <vt:lpstr>Quality Care</vt:lpstr>
      <vt:lpstr>Conceptual Themes in Informatics</vt:lpstr>
      <vt:lpstr>Conceptual Themes in Informatics</vt:lpstr>
      <vt:lpstr>Standardization</vt:lpstr>
      <vt:lpstr>Hierarchies</vt:lpstr>
      <vt:lpstr>Object Oriented Approaches</vt:lpstr>
      <vt:lpstr>Probabilistic/Fuzzy Thinking</vt:lpstr>
      <vt:lpstr>Integration/Synthesis</vt:lpstr>
      <vt:lpstr>Interaction/Networks</vt:lpstr>
      <vt:lpstr>Interfaces</vt:lpstr>
      <vt:lpstr>Takeaway Points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Health Informatics</dc:title>
  <dc:creator>Taylor, Andrew</dc:creator>
  <cp:lastModifiedBy>Kuo, Tsung-Ting</cp:lastModifiedBy>
  <cp:revision>57</cp:revision>
  <dcterms:created xsi:type="dcterms:W3CDTF">2020-10-05T17:15:01Z</dcterms:created>
  <dcterms:modified xsi:type="dcterms:W3CDTF">2025-08-27T20:27:48Z</dcterms:modified>
</cp:coreProperties>
</file>