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4BB886-F9D3-3F69-E016-479CC44AC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5676B2-C9D1-151C-6299-731C7AC93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1B336E-A185-48C8-A03A-260B981A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93DC-6AEF-4E3E-A9B8-7101133C65B5}" type="datetimeFigureOut">
              <a:rPr lang="it-IT" smtClean="0"/>
              <a:t>16/05/2025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06A868-B58D-3668-F3AF-9B31D761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CCE2C1-590D-04B2-E054-4570F4A1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04BB-1401-4B5C-9092-A067C2A1A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853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6ACFE-B6ED-F241-ABF6-7F1B21A6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BFBB098-3DE4-A87F-A121-E512F1DA5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92BFF1-84FC-43BB-50BA-310D2041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93DC-6AEF-4E3E-A9B8-7101133C65B5}" type="datetimeFigureOut">
              <a:rPr lang="it-IT" smtClean="0"/>
              <a:t>16/05/2025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0B5B91-C7A6-BCB0-D221-45A845C6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36DCDE-2DFB-CE4C-B0DB-3C3BA9C2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04BB-1401-4B5C-9092-A067C2A1A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238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4937517-01B0-0C5D-B24A-6111A15C2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BBADEAF-35A8-FEA6-31FB-CF7548D73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5417BA-A5D4-BA12-B8C7-87E8877B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93DC-6AEF-4E3E-A9B8-7101133C65B5}" type="datetimeFigureOut">
              <a:rPr lang="it-IT" smtClean="0"/>
              <a:t>16/05/2025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5EC189-3449-AE8B-AB4A-2BB1D1BD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D2C2E2-4BB3-2A49-606F-CA026DBC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04BB-1401-4B5C-9092-A067C2A1A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40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B38225-15AC-291B-0956-928DB116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DF46C6-46CD-0D29-1F97-C3B9E1FF5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9A8B78-DA23-E767-8DA1-FCEEFD33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93DC-6AEF-4E3E-A9B8-7101133C65B5}" type="datetimeFigureOut">
              <a:rPr lang="it-IT" smtClean="0"/>
              <a:t>16/05/2025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DF4CB7-2E07-36A3-A719-62FE1787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ABAA6B-8C2C-501C-B9FF-842C8AAE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04BB-1401-4B5C-9092-A067C2A1A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481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58B315-39C4-E4AC-28D8-7CB29977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C976E39-6C15-7966-3034-2E561FB7E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CED2ED-2925-F7E5-C808-31BFC6B8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93DC-6AEF-4E3E-A9B8-7101133C65B5}" type="datetimeFigureOut">
              <a:rPr lang="it-IT" smtClean="0"/>
              <a:t>16/05/2025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F9ACD9-D2AF-FD21-1263-18D17E9B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5B53E2-CE7F-5DB9-A1F9-F01569F3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04BB-1401-4B5C-9092-A067C2A1A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38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F3F20E-4CDC-9E85-D076-AFA5FEE9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55E1F3-A944-CDF8-FACE-DB9CF252A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419E54-BCA1-9548-0AB9-C483FE211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8887E2-79EA-8925-C8BF-CEB4B570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93DC-6AEF-4E3E-A9B8-7101133C65B5}" type="datetimeFigureOut">
              <a:rPr lang="it-IT" smtClean="0"/>
              <a:t>16/05/2025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2B33C80-CAC7-AEE5-C98C-8B4317107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852FAA-15F8-5348-351D-6D2403CF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04BB-1401-4B5C-9092-A067C2A1A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49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64E052-4C66-9AD2-5907-9EBD8AB0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26AC01-709D-0DF9-1482-4D68B9293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21ECB9-7FEC-1DB2-86DF-D282D690C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AF0D580-0EE8-C5C9-AA86-732924782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2248187-6D07-829F-9068-F3983A10C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115B76F-6CE0-266F-304E-A931E8E3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93DC-6AEF-4E3E-A9B8-7101133C65B5}" type="datetimeFigureOut">
              <a:rPr lang="it-IT" smtClean="0"/>
              <a:t>16/05/2025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EB2A635-5B0F-3AB5-FC5F-80F9786E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D63D3C6-348B-A8B9-46E2-3F3FC130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04BB-1401-4B5C-9092-A067C2A1A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107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326C1D-68B1-2023-A674-3E2C165C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30519CF-F7EE-DF25-EE55-1E60BE60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93DC-6AEF-4E3E-A9B8-7101133C65B5}" type="datetimeFigureOut">
              <a:rPr lang="it-IT" smtClean="0"/>
              <a:t>16/05/2025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33C26B-486A-4B39-08D2-C58C6116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A2A5D08-14C3-3BE3-AFA2-013A32BD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04BB-1401-4B5C-9092-A067C2A1A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706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8674D95-C087-E122-2808-8F005A7D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93DC-6AEF-4E3E-A9B8-7101133C65B5}" type="datetimeFigureOut">
              <a:rPr lang="it-IT" smtClean="0"/>
              <a:t>16/05/2025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9E1493D-84B5-7188-677F-B26E31CF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2BFF89-8C07-501A-DFD4-9A95A426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04BB-1401-4B5C-9092-A067C2A1A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458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345417-93E5-328D-AC1F-1E6E11E7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78DAB8-AC57-8767-6E9D-11E66A08E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A1C8E5A-C5E1-437A-0534-24E1C17B2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0F4148-7472-9532-D865-15D75C1B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93DC-6AEF-4E3E-A9B8-7101133C65B5}" type="datetimeFigureOut">
              <a:rPr lang="it-IT" smtClean="0"/>
              <a:t>16/05/2025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421B70A-3FF3-489E-6217-D7F8AAEC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70C129-7545-BB04-60AC-DAF1D5BC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04BB-1401-4B5C-9092-A067C2A1A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76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21748-DBDF-DE4A-766F-747BC3DB6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3BF1125-C105-3ADA-77D5-B752ED9EE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6BD55C-B967-3061-9424-77D5F587F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18AF19-49EB-22D2-81CF-A0C02D92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593DC-6AEF-4E3E-A9B8-7101133C65B5}" type="datetimeFigureOut">
              <a:rPr lang="it-IT" smtClean="0"/>
              <a:t>16/05/2025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42322E-54D2-2A93-7460-E88B1146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FCD563-413C-65CD-8298-B952DE9A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804BB-1401-4B5C-9092-A067C2A1A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65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7238654-1439-C81A-5F19-CB9587BB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4D3EE9-63BF-251B-0B41-ACCD4EA0A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243B19-E171-8B16-5EF8-2DF76F12F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593DC-6AEF-4E3E-A9B8-7101133C65B5}" type="datetimeFigureOut">
              <a:rPr lang="it-IT" smtClean="0"/>
              <a:t>16/05/2025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6C5F08-0211-A679-9483-B8425C295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A928B-678F-D7D3-EC5D-1546BBB8C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804BB-1401-4B5C-9092-A067C2A1A6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620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47B620-42C6-E035-AA29-0A52F3796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E2AF837-D707-70B3-05AA-552071379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86E7578-6166-AAB6-A5DF-091078BC9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3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65573-5B3D-7328-86A5-42F451010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1A43CC-B6C9-2361-5407-106AA71ED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DED39F-D20A-2D84-13D8-1F374D11C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18C8AE8-FC99-90AD-FCCE-611225193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0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142616-6AF7-B5FD-965E-F66FE120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03D3296-9C25-49C2-3E61-18E9D77C8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4320"/>
            <a:ext cx="12192000" cy="7132320"/>
          </a:xfrm>
        </p:spPr>
      </p:pic>
    </p:spTree>
    <p:extLst>
      <p:ext uri="{BB962C8B-B14F-4D97-AF65-F5344CB8AC3E}">
        <p14:creationId xmlns:p14="http://schemas.microsoft.com/office/powerpoint/2010/main" val="227799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A22368-20FF-E1B8-DD3A-B7C68C2C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5DCF73C-2FAE-F229-E1E0-3EBFCB0C6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0180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4FB35B-2D16-A371-05EC-A1DB92AF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F876C28-105C-CC41-9AED-793EA0791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3974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DDDB7E-6510-996D-3B40-F45AAC54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3E6868C-12A6-A89D-ABA4-FAE4283F8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5741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D3DCD-85F2-0761-BE0F-9E00414B4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C9E5BF-52F6-A5AD-2884-97A4779A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E9BEC915-0808-2178-3EAF-9390C1236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13758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AE107-50B9-AD4D-C554-4A035C8C6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5A83C-C71A-3B7C-362A-C3AEBBD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F5E39BF-76C7-0BD7-7348-86C07AE55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9502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Martina Vitiello</dc:creator>
  <cp:lastModifiedBy>Martina Vitiello</cp:lastModifiedBy>
  <cp:revision>1</cp:revision>
  <dcterms:created xsi:type="dcterms:W3CDTF">2025-05-16T09:08:43Z</dcterms:created>
  <dcterms:modified xsi:type="dcterms:W3CDTF">2025-05-16T09:40:53Z</dcterms:modified>
</cp:coreProperties>
</file>