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70BA6-29D5-F0A1-FB61-DA5C6C57D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274" y="350519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it-IT" b="1" i="1" dirty="0">
                <a:latin typeface="Constantia" panose="02030602050306030303" pitchFamily="18" charset="0"/>
              </a:rPr>
              <a:t>LA MIA PASSIONE PER L’EQUITAZIONE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675BD6-BE6B-7939-2311-84F18B2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3274" y="5499666"/>
            <a:ext cx="5357600" cy="1160213"/>
          </a:xfrm>
        </p:spPr>
        <p:txBody>
          <a:bodyPr>
            <a:normAutofit/>
          </a:bodyPr>
          <a:lstStyle/>
          <a:p>
            <a:r>
              <a:rPr lang="it-IT" sz="3200" b="1" dirty="0">
                <a:latin typeface="Constantia" panose="02030602050306030303" pitchFamily="18" charset="0"/>
              </a:rPr>
              <a:t>MARTINA VITIELLO </a:t>
            </a:r>
          </a:p>
        </p:txBody>
      </p:sp>
    </p:spTree>
    <p:extLst>
      <p:ext uri="{BB962C8B-B14F-4D97-AF65-F5344CB8AC3E}">
        <p14:creationId xmlns:p14="http://schemas.microsoft.com/office/powerpoint/2010/main" val="443010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234F81-444C-0E69-BECF-36456ECD2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505" y="257462"/>
            <a:ext cx="6940179" cy="3406949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Constantia" panose="02030602050306030303" pitchFamily="18" charset="0"/>
              </a:rPr>
              <a:t>L’equitazione mi affascina profondamente, anche se non ho mai avuto l’opportunità di praticarla. È una passione nata forse dall’osservare la bellezza e la maestosità dei cavalli, dalla sensazione di libertà che trasmette e  dal legame speciale che si crea tra uomo  e animale.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B1289C-28D1-964B-06C7-88C79759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984" y="3664411"/>
            <a:ext cx="3784989" cy="255460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B6E718C-BD35-EA46-ABEC-69AB5BCB4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65" y="2968421"/>
            <a:ext cx="2865120" cy="19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9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3CD7DD-3B66-C134-F818-B531C7B0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958" y="111258"/>
            <a:ext cx="7304083" cy="3597010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Constantia" panose="02030602050306030303" pitchFamily="18" charset="0"/>
              </a:rPr>
              <a:t>Immagino la sensazione di galoppare in spazi aperti, il vento che accarezza il viso e l’adrenalina che scorre nel corpo. Deve essere un’esperienza unica, che combina disciplina, fiducia e connessione con un essere vivente così potente e al tempo stesso sensibile.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E3A123-2C58-BB3C-4B9F-ED557B259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21" y="3619934"/>
            <a:ext cx="4053840" cy="32380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906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7F332B-0BD4-BA8E-146E-102526E0B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451916"/>
            <a:ext cx="7796540" cy="2596084"/>
          </a:xfrm>
        </p:spPr>
        <p:txBody>
          <a:bodyPr>
            <a:noAutofit/>
          </a:bodyPr>
          <a:lstStyle/>
          <a:p>
            <a:r>
              <a:rPr lang="it-IT" sz="2400" dirty="0">
                <a:latin typeface="Constantia" panose="02030602050306030303" pitchFamily="18" charset="0"/>
              </a:rPr>
              <a:t>Oltre al lato emozionale, mi affascina anche tutto il mondo che ruota attorno all’equitazione: la cura dei cavalli, il rispetto per la loro natura, l’arte di saper comunicare senza parole. È un universo fatto di equilibrio e armonia, dove ogni movimento racconta una storia e ogni gesto costruisce un rapporto di fiducia.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9D7F710-5192-9B5E-F771-B569ACB90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04" y="3952444"/>
            <a:ext cx="4788875" cy="24536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7492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AA8854-5563-75D2-A090-020CD0263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9318" y="3159399"/>
            <a:ext cx="8610681" cy="3997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Constantia" panose="02030602050306030303" pitchFamily="18" charset="0"/>
              </a:rPr>
              <a:t>Anche se non ho mai montato a cavallo, questa passione resta viva dentro di me, alimentata dalla curiosità e dal desiderio di un giorno poter trasformare  questa passione in realtà. Nel frattempo, continuo a osservare, leggere, sognare… e immaginare quel momento in cui potrò finalmente vivere sulla mia pelle la magia dell’equitazione.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BC5205F-BF8F-84B5-F8D8-831A508E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18" y="0"/>
            <a:ext cx="5608402" cy="315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86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429</TotalTime>
  <Words>219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Constantia</vt:lpstr>
      <vt:lpstr>MS Shell Dlg 2</vt:lpstr>
      <vt:lpstr>Wingdings</vt:lpstr>
      <vt:lpstr>Wingdings 3</vt:lpstr>
      <vt:lpstr>Madison</vt:lpstr>
      <vt:lpstr>LA MIA PASSIONE PER L’EQUITAZIONE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Martina Vitiello</dc:creator>
  <cp:lastModifiedBy>Martina Vitiello</cp:lastModifiedBy>
  <cp:revision>3</cp:revision>
  <dcterms:created xsi:type="dcterms:W3CDTF">2025-05-09T08:19:41Z</dcterms:created>
  <dcterms:modified xsi:type="dcterms:W3CDTF">2025-05-14T08:38:28Z</dcterms:modified>
</cp:coreProperties>
</file>