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59" r:id="rId3"/>
    <p:sldId id="270" r:id="rId4"/>
    <p:sldId id="271" r:id="rId5"/>
    <p:sldId id="273" r:id="rId6"/>
    <p:sldId id="278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01D2F-CE0A-4F57-867B-4AF438926A38}" v="49" dt="2021-04-04T16:24:3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e maio" userId="d6df4f01-1da2-486c-8323-d9659dea833d" providerId="ADAL" clId="{8E101D2F-CE0A-4F57-867B-4AF438926A38}"/>
    <pc:docChg chg="undo redo custSel addSld delSld modSld sldOrd modMainMaster">
      <pc:chgData name="martina de maio" userId="d6df4f01-1da2-486c-8323-d9659dea833d" providerId="ADAL" clId="{8E101D2F-CE0A-4F57-867B-4AF438926A38}" dt="2021-04-04T16:37:07.904" v="3073" actId="20577"/>
      <pc:docMkLst>
        <pc:docMk/>
      </pc:docMkLst>
      <pc:sldChg chg="del">
        <pc:chgData name="martina de maio" userId="d6df4f01-1da2-486c-8323-d9659dea833d" providerId="ADAL" clId="{8E101D2F-CE0A-4F57-867B-4AF438926A38}" dt="2021-04-04T15:53:43.447" v="2007" actId="2696"/>
        <pc:sldMkLst>
          <pc:docMk/>
          <pc:sldMk cId="880256806" sldId="256"/>
        </pc:sldMkLst>
      </pc:sldChg>
      <pc:sldChg chg="del">
        <pc:chgData name="martina de maio" userId="d6df4f01-1da2-486c-8323-d9659dea833d" providerId="ADAL" clId="{8E101D2F-CE0A-4F57-867B-4AF438926A38}" dt="2021-04-03T20:26:10.584" v="617" actId="47"/>
        <pc:sldMkLst>
          <pc:docMk/>
          <pc:sldMk cId="2889329241" sldId="257"/>
        </pc:sldMkLst>
      </pc:sldChg>
      <pc:sldChg chg="del">
        <pc:chgData name="martina de maio" userId="d6df4f01-1da2-486c-8323-d9659dea833d" providerId="ADAL" clId="{8E101D2F-CE0A-4F57-867B-4AF438926A38}" dt="2021-04-03T20:39:59.040" v="706" actId="47"/>
        <pc:sldMkLst>
          <pc:docMk/>
          <pc:sldMk cId="216148938" sldId="258"/>
        </pc:sldMkLst>
      </pc:sldChg>
      <pc:sldChg chg="addSp delSp modSp mod">
        <pc:chgData name="martina de maio" userId="d6df4f01-1da2-486c-8323-d9659dea833d" providerId="ADAL" clId="{8E101D2F-CE0A-4F57-867B-4AF438926A38}" dt="2021-04-04T16:19:07.541" v="2671"/>
        <pc:sldMkLst>
          <pc:docMk/>
          <pc:sldMk cId="971623376" sldId="259"/>
        </pc:sldMkLst>
        <pc:spChg chg="mod">
          <ac:chgData name="martina de maio" userId="d6df4f01-1da2-486c-8323-d9659dea833d" providerId="ADAL" clId="{8E101D2F-CE0A-4F57-867B-4AF438926A38}" dt="2021-04-03T20:27:02.762" v="629" actId="20577"/>
          <ac:spMkLst>
            <pc:docMk/>
            <pc:sldMk cId="971623376" sldId="259"/>
            <ac:spMk id="103" creationId="{7DA7F042-4C93-4C9B-A106-98007E2AEF3B}"/>
          </ac:spMkLst>
        </pc:spChg>
        <pc:spChg chg="add del">
          <ac:chgData name="martina de maio" userId="d6df4f01-1da2-486c-8323-d9659dea833d" providerId="ADAL" clId="{8E101D2F-CE0A-4F57-867B-4AF438926A38}" dt="2021-04-04T16:18:14.758" v="2668" actId="478"/>
          <ac:spMkLst>
            <pc:docMk/>
            <pc:sldMk cId="971623376" sldId="259"/>
            <ac:spMk id="106" creationId="{E6A05D80-DE0B-4E88-93CA-5FC063460246}"/>
          </ac:spMkLst>
        </pc:spChg>
        <pc:spChg chg="add mod">
          <ac:chgData name="martina de maio" userId="d6df4f01-1da2-486c-8323-d9659dea833d" providerId="ADAL" clId="{8E101D2F-CE0A-4F57-867B-4AF438926A38}" dt="2021-04-04T16:19:07.541" v="2671"/>
          <ac:spMkLst>
            <pc:docMk/>
            <pc:sldMk cId="971623376" sldId="259"/>
            <ac:spMk id="107" creationId="{BF6850A8-D763-464D-A386-B6C57772F0C1}"/>
          </ac:spMkLst>
        </pc:spChg>
      </pc:sldChg>
      <pc:sldChg chg="add del">
        <pc:chgData name="martina de maio" userId="d6df4f01-1da2-486c-8323-d9659dea833d" providerId="ADAL" clId="{8E101D2F-CE0A-4F57-867B-4AF438926A38}" dt="2021-04-03T20:40:12.941" v="710" actId="47"/>
        <pc:sldMkLst>
          <pc:docMk/>
          <pc:sldMk cId="530056421" sldId="261"/>
        </pc:sldMkLst>
      </pc:sldChg>
      <pc:sldChg chg="add del">
        <pc:chgData name="martina de maio" userId="d6df4f01-1da2-486c-8323-d9659dea833d" providerId="ADAL" clId="{8E101D2F-CE0A-4F57-867B-4AF438926A38}" dt="2021-04-03T20:40:13.370" v="711" actId="47"/>
        <pc:sldMkLst>
          <pc:docMk/>
          <pc:sldMk cId="1310102831" sldId="262"/>
        </pc:sldMkLst>
      </pc:sldChg>
      <pc:sldChg chg="add del">
        <pc:chgData name="martina de maio" userId="d6df4f01-1da2-486c-8323-d9659dea833d" providerId="ADAL" clId="{8E101D2F-CE0A-4F57-867B-4AF438926A38}" dt="2021-04-03T20:40:13.832" v="712" actId="47"/>
        <pc:sldMkLst>
          <pc:docMk/>
          <pc:sldMk cId="2198097718" sldId="263"/>
        </pc:sldMkLst>
      </pc:sldChg>
      <pc:sldChg chg="add del">
        <pc:chgData name="martina de maio" userId="d6df4f01-1da2-486c-8323-d9659dea833d" providerId="ADAL" clId="{8E101D2F-CE0A-4F57-867B-4AF438926A38}" dt="2021-04-03T20:40:14.291" v="713" actId="47"/>
        <pc:sldMkLst>
          <pc:docMk/>
          <pc:sldMk cId="121600027" sldId="264"/>
        </pc:sldMkLst>
      </pc:sldChg>
      <pc:sldChg chg="add del">
        <pc:chgData name="martina de maio" userId="d6df4f01-1da2-486c-8323-d9659dea833d" providerId="ADAL" clId="{8E101D2F-CE0A-4F57-867B-4AF438926A38}" dt="2021-04-03T20:40:15.030" v="714" actId="47"/>
        <pc:sldMkLst>
          <pc:docMk/>
          <pc:sldMk cId="3760203837" sldId="265"/>
        </pc:sldMkLst>
      </pc:sldChg>
      <pc:sldChg chg="del">
        <pc:chgData name="martina de maio" userId="d6df4f01-1da2-486c-8323-d9659dea833d" providerId="ADAL" clId="{8E101D2F-CE0A-4F57-867B-4AF438926A38}" dt="2021-04-03T20:39:59.040" v="706" actId="47"/>
        <pc:sldMkLst>
          <pc:docMk/>
          <pc:sldMk cId="786243247" sldId="266"/>
        </pc:sldMkLst>
      </pc:sldChg>
      <pc:sldChg chg="del">
        <pc:chgData name="martina de maio" userId="d6df4f01-1da2-486c-8323-d9659dea833d" providerId="ADAL" clId="{8E101D2F-CE0A-4F57-867B-4AF438926A38}" dt="2021-04-03T20:39:59.040" v="706" actId="47"/>
        <pc:sldMkLst>
          <pc:docMk/>
          <pc:sldMk cId="2053242047" sldId="267"/>
        </pc:sldMkLst>
      </pc:sldChg>
      <pc:sldChg chg="del">
        <pc:chgData name="martina de maio" userId="d6df4f01-1da2-486c-8323-d9659dea833d" providerId="ADAL" clId="{8E101D2F-CE0A-4F57-867B-4AF438926A38}" dt="2021-04-03T20:39:59.040" v="706" actId="47"/>
        <pc:sldMkLst>
          <pc:docMk/>
          <pc:sldMk cId="1288396788" sldId="268"/>
        </pc:sldMkLst>
      </pc:sldChg>
      <pc:sldChg chg="del">
        <pc:chgData name="martina de maio" userId="d6df4f01-1da2-486c-8323-d9659dea833d" providerId="ADAL" clId="{8E101D2F-CE0A-4F57-867B-4AF438926A38}" dt="2021-04-03T20:39:59.040" v="706" actId="47"/>
        <pc:sldMkLst>
          <pc:docMk/>
          <pc:sldMk cId="2577805584" sldId="269"/>
        </pc:sldMkLst>
      </pc:sldChg>
      <pc:sldChg chg="addSp delSp modSp mod">
        <pc:chgData name="martina de maio" userId="d6df4f01-1da2-486c-8323-d9659dea833d" providerId="ADAL" clId="{8E101D2F-CE0A-4F57-867B-4AF438926A38}" dt="2021-04-04T16:19:08.938" v="2672"/>
        <pc:sldMkLst>
          <pc:docMk/>
          <pc:sldMk cId="3884660552" sldId="270"/>
        </pc:sldMkLst>
        <pc:spChg chg="add del">
          <ac:chgData name="martina de maio" userId="d6df4f01-1da2-486c-8323-d9659dea833d" providerId="ADAL" clId="{8E101D2F-CE0A-4F57-867B-4AF438926A38}" dt="2021-04-04T16:17:42.875" v="2660" actId="478"/>
          <ac:spMkLst>
            <pc:docMk/>
            <pc:sldMk cId="3884660552" sldId="270"/>
            <ac:spMk id="4" creationId="{29FCA043-EBEF-41E6-8C69-E4C60D7FB89C}"/>
          </ac:spMkLst>
        </pc:spChg>
        <pc:spChg chg="add mod">
          <ac:chgData name="martina de maio" userId="d6df4f01-1da2-486c-8323-d9659dea833d" providerId="ADAL" clId="{8E101D2F-CE0A-4F57-867B-4AF438926A38}" dt="2021-04-04T16:19:08.938" v="2672"/>
          <ac:spMkLst>
            <pc:docMk/>
            <pc:sldMk cId="3884660552" sldId="270"/>
            <ac:spMk id="22" creationId="{DFBB6414-03A8-4A24-A23A-EC6E94BC1768}"/>
          </ac:spMkLst>
        </pc:spChg>
        <pc:spChg chg="mod">
          <ac:chgData name="martina de maio" userId="d6df4f01-1da2-486c-8323-d9659dea833d" providerId="ADAL" clId="{8E101D2F-CE0A-4F57-867B-4AF438926A38}" dt="2021-04-04T14:59:31.287" v="1758" actId="20577"/>
          <ac:spMkLst>
            <pc:docMk/>
            <pc:sldMk cId="3884660552" sldId="270"/>
            <ac:spMk id="27" creationId="{216185A3-800C-4B09-A1D4-0B5BE3CEEE17}"/>
          </ac:spMkLst>
        </pc:spChg>
        <pc:picChg chg="add mod modCrop">
          <ac:chgData name="martina de maio" userId="d6df4f01-1da2-486c-8323-d9659dea833d" providerId="ADAL" clId="{8E101D2F-CE0A-4F57-867B-4AF438926A38}" dt="2021-04-04T14:58:55.090" v="1754" actId="1076"/>
          <ac:picMkLst>
            <pc:docMk/>
            <pc:sldMk cId="3884660552" sldId="270"/>
            <ac:picMk id="3" creationId="{063A0B8D-82DA-49CF-8055-6ADE61300794}"/>
          </ac:picMkLst>
        </pc:picChg>
      </pc:sldChg>
      <pc:sldChg chg="addSp delSp modSp mod">
        <pc:chgData name="martina de maio" userId="d6df4f01-1da2-486c-8323-d9659dea833d" providerId="ADAL" clId="{8E101D2F-CE0A-4F57-867B-4AF438926A38}" dt="2021-04-04T16:29:38.494" v="2879" actId="1076"/>
        <pc:sldMkLst>
          <pc:docMk/>
          <pc:sldMk cId="2827028479" sldId="271"/>
        </pc:sldMkLst>
        <pc:spChg chg="mod">
          <ac:chgData name="martina de maio" userId="d6df4f01-1da2-486c-8323-d9659dea833d" providerId="ADAL" clId="{8E101D2F-CE0A-4F57-867B-4AF438926A38}" dt="2021-04-03T20:53:48.303" v="715" actId="108"/>
          <ac:spMkLst>
            <pc:docMk/>
            <pc:sldMk cId="2827028479" sldId="271"/>
            <ac:spMk id="4" creationId="{7CE3C0E8-E9FC-4FFD-8005-53ED640FE4D2}"/>
          </ac:spMkLst>
        </pc:spChg>
        <pc:spChg chg="add del mod">
          <ac:chgData name="martina de maio" userId="d6df4f01-1da2-486c-8323-d9659dea833d" providerId="ADAL" clId="{8E101D2F-CE0A-4F57-867B-4AF438926A38}" dt="2021-04-04T16:17:45.413" v="2661" actId="478"/>
          <ac:spMkLst>
            <pc:docMk/>
            <pc:sldMk cId="2827028479" sldId="271"/>
            <ac:spMk id="11" creationId="{104DB9AE-0AB5-417A-BE3F-343659AFECBE}"/>
          </ac:spMkLst>
        </pc:spChg>
        <pc:spChg chg="mod">
          <ac:chgData name="martina de maio" userId="d6df4f01-1da2-486c-8323-d9659dea833d" providerId="ADAL" clId="{8E101D2F-CE0A-4F57-867B-4AF438926A38}" dt="2021-04-04T14:39:42.196" v="1688" actId="20577"/>
          <ac:spMkLst>
            <pc:docMk/>
            <pc:sldMk cId="2827028479" sldId="271"/>
            <ac:spMk id="25" creationId="{F5FD458E-F37E-4384-A5EA-9BB5A72B1A33}"/>
          </ac:spMkLst>
        </pc:spChg>
        <pc:spChg chg="mod">
          <ac:chgData name="martina de maio" userId="d6df4f01-1da2-486c-8323-d9659dea833d" providerId="ADAL" clId="{8E101D2F-CE0A-4F57-867B-4AF438926A38}" dt="2021-04-04T09:15:41.782" v="1534" actId="403"/>
          <ac:spMkLst>
            <pc:docMk/>
            <pc:sldMk cId="2827028479" sldId="271"/>
            <ac:spMk id="26" creationId="{D21BACBD-B16B-4BAE-A22B-D201E72780FC}"/>
          </ac:spMkLst>
        </pc:spChg>
        <pc:spChg chg="mod">
          <ac:chgData name="martina de maio" userId="d6df4f01-1da2-486c-8323-d9659dea833d" providerId="ADAL" clId="{8E101D2F-CE0A-4F57-867B-4AF438926A38}" dt="2021-04-04T09:15:41.398" v="1533" actId="403"/>
          <ac:spMkLst>
            <pc:docMk/>
            <pc:sldMk cId="2827028479" sldId="271"/>
            <ac:spMk id="30" creationId="{9A3A95F5-3375-4597-8B5E-43555799D75B}"/>
          </ac:spMkLst>
        </pc:spChg>
        <pc:spChg chg="mod">
          <ac:chgData name="martina de maio" userId="d6df4f01-1da2-486c-8323-d9659dea833d" providerId="ADAL" clId="{8E101D2F-CE0A-4F57-867B-4AF438926A38}" dt="2021-04-04T14:40:44.220" v="1692" actId="20577"/>
          <ac:spMkLst>
            <pc:docMk/>
            <pc:sldMk cId="2827028479" sldId="271"/>
            <ac:spMk id="34" creationId="{6449443B-B368-4D02-B8F8-B3EB61C34F0E}"/>
          </ac:spMkLst>
        </pc:spChg>
        <pc:spChg chg="add mod">
          <ac:chgData name="martina de maio" userId="d6df4f01-1da2-486c-8323-d9659dea833d" providerId="ADAL" clId="{8E101D2F-CE0A-4F57-867B-4AF438926A38}" dt="2021-04-03T18:56:49.918" v="3" actId="1076"/>
          <ac:spMkLst>
            <pc:docMk/>
            <pc:sldMk cId="2827028479" sldId="271"/>
            <ac:spMk id="39" creationId="{377D644D-5F05-48D5-A39E-B80B8EC09D6A}"/>
          </ac:spMkLst>
        </pc:spChg>
        <pc:spChg chg="add mod">
          <ac:chgData name="martina de maio" userId="d6df4f01-1da2-486c-8323-d9659dea833d" providerId="ADAL" clId="{8E101D2F-CE0A-4F57-867B-4AF438926A38}" dt="2021-04-04T16:27:49.717" v="2866" actId="20577"/>
          <ac:spMkLst>
            <pc:docMk/>
            <pc:sldMk cId="2827028479" sldId="271"/>
            <ac:spMk id="40" creationId="{50E13EDF-24E4-4C48-BAF6-F42A346F2CD8}"/>
          </ac:spMkLst>
        </pc:spChg>
        <pc:spChg chg="add mod">
          <ac:chgData name="martina de maio" userId="d6df4f01-1da2-486c-8323-d9659dea833d" providerId="ADAL" clId="{8E101D2F-CE0A-4F57-867B-4AF438926A38}" dt="2021-04-04T16:25:15.154" v="2826" actId="1076"/>
          <ac:spMkLst>
            <pc:docMk/>
            <pc:sldMk cId="2827028479" sldId="271"/>
            <ac:spMk id="41" creationId="{12467303-9F10-4F22-A2EC-65E15E813A29}"/>
          </ac:spMkLst>
        </pc:spChg>
        <pc:spChg chg="add mod">
          <ac:chgData name="martina de maio" userId="d6df4f01-1da2-486c-8323-d9659dea833d" providerId="ADAL" clId="{8E101D2F-CE0A-4F57-867B-4AF438926A38}" dt="2021-04-03T18:56:49.918" v="3" actId="1076"/>
          <ac:spMkLst>
            <pc:docMk/>
            <pc:sldMk cId="2827028479" sldId="271"/>
            <ac:spMk id="42" creationId="{F369E71B-110E-4018-94D4-2C96932215A1}"/>
          </ac:spMkLst>
        </pc:spChg>
        <pc:spChg chg="add mod">
          <ac:chgData name="martina de maio" userId="d6df4f01-1da2-486c-8323-d9659dea833d" providerId="ADAL" clId="{8E101D2F-CE0A-4F57-867B-4AF438926A38}" dt="2021-04-04T16:24:30.098" v="2795" actId="20577"/>
          <ac:spMkLst>
            <pc:docMk/>
            <pc:sldMk cId="2827028479" sldId="271"/>
            <ac:spMk id="44" creationId="{646930D8-C09E-4E8D-A571-5E0690FCDB9F}"/>
          </ac:spMkLst>
        </pc:spChg>
        <pc:spChg chg="add mod">
          <ac:chgData name="martina de maio" userId="d6df4f01-1da2-486c-8323-d9659dea833d" providerId="ADAL" clId="{8E101D2F-CE0A-4F57-867B-4AF438926A38}" dt="2021-04-03T18:56:49.918" v="3" actId="1076"/>
          <ac:spMkLst>
            <pc:docMk/>
            <pc:sldMk cId="2827028479" sldId="271"/>
            <ac:spMk id="45" creationId="{8F826382-0708-4384-9F6F-CE6DC253C32A}"/>
          </ac:spMkLst>
        </pc:spChg>
        <pc:spChg chg="add mod">
          <ac:chgData name="martina de maio" userId="d6df4f01-1da2-486c-8323-d9659dea833d" providerId="ADAL" clId="{8E101D2F-CE0A-4F57-867B-4AF438926A38}" dt="2021-04-04T16:25:11.839" v="2825" actId="1076"/>
          <ac:spMkLst>
            <pc:docMk/>
            <pc:sldMk cId="2827028479" sldId="271"/>
            <ac:spMk id="46" creationId="{016C64DA-7711-48FD-80A8-C8C738B80F47}"/>
          </ac:spMkLst>
        </pc:spChg>
        <pc:spChg chg="add mod">
          <ac:chgData name="martina de maio" userId="d6df4f01-1da2-486c-8323-d9659dea833d" providerId="ADAL" clId="{8E101D2F-CE0A-4F57-867B-4AF438926A38}" dt="2021-04-04T16:25:06.315" v="2824" actId="20577"/>
          <ac:spMkLst>
            <pc:docMk/>
            <pc:sldMk cId="2827028479" sldId="271"/>
            <ac:spMk id="48" creationId="{3D6A60AC-8521-4677-B36A-6C444003B3F2}"/>
          </ac:spMkLst>
        </pc:spChg>
        <pc:spChg chg="add mod">
          <ac:chgData name="martina de maio" userId="d6df4f01-1da2-486c-8323-d9659dea833d" providerId="ADAL" clId="{8E101D2F-CE0A-4F57-867B-4AF438926A38}" dt="2021-04-03T18:56:49.918" v="3" actId="1076"/>
          <ac:spMkLst>
            <pc:docMk/>
            <pc:sldMk cId="2827028479" sldId="271"/>
            <ac:spMk id="49" creationId="{43A0850A-E79F-49DF-8040-2EBB37CEECC1}"/>
          </ac:spMkLst>
        </pc:spChg>
        <pc:spChg chg="add mod">
          <ac:chgData name="martina de maio" userId="d6df4f01-1da2-486c-8323-d9659dea833d" providerId="ADAL" clId="{8E101D2F-CE0A-4F57-867B-4AF438926A38}" dt="2021-04-03T18:56:49.918" v="3" actId="1076"/>
          <ac:spMkLst>
            <pc:docMk/>
            <pc:sldMk cId="2827028479" sldId="271"/>
            <ac:spMk id="51" creationId="{DE175DC8-7904-4AFC-8723-C06A425E84F4}"/>
          </ac:spMkLst>
        </pc:spChg>
        <pc:spChg chg="add mod">
          <ac:chgData name="martina de maio" userId="d6df4f01-1da2-486c-8323-d9659dea833d" providerId="ADAL" clId="{8E101D2F-CE0A-4F57-867B-4AF438926A38}" dt="2021-04-04T16:28:20.237" v="2870" actId="122"/>
          <ac:spMkLst>
            <pc:docMk/>
            <pc:sldMk cId="2827028479" sldId="271"/>
            <ac:spMk id="53" creationId="{3223F630-EB24-4B84-BB45-AA26B311E7B9}"/>
          </ac:spMkLst>
        </pc:spChg>
        <pc:spChg chg="add mod">
          <ac:chgData name="martina de maio" userId="d6df4f01-1da2-486c-8323-d9659dea833d" providerId="ADAL" clId="{8E101D2F-CE0A-4F57-867B-4AF438926A38}" dt="2021-04-04T16:19:09.941" v="2673"/>
          <ac:spMkLst>
            <pc:docMk/>
            <pc:sldMk cId="2827028479" sldId="271"/>
            <ac:spMk id="55" creationId="{D67A5E67-5689-41EF-B3F8-950B74465F44}"/>
          </ac:spMkLst>
        </pc:spChg>
        <pc:spChg chg="add mod">
          <ac:chgData name="martina de maio" userId="d6df4f01-1da2-486c-8323-d9659dea833d" providerId="ADAL" clId="{8E101D2F-CE0A-4F57-867B-4AF438926A38}" dt="2021-04-04T16:29:38.494" v="2879" actId="1076"/>
          <ac:spMkLst>
            <pc:docMk/>
            <pc:sldMk cId="2827028479" sldId="271"/>
            <ac:spMk id="56" creationId="{E5406068-1CF8-4399-AF42-83701B4E33A4}"/>
          </ac:spMkLst>
        </pc:spChg>
        <pc:spChg chg="add mod">
          <ac:chgData name="martina de maio" userId="d6df4f01-1da2-486c-8323-d9659dea833d" providerId="ADAL" clId="{8E101D2F-CE0A-4F57-867B-4AF438926A38}" dt="2021-04-04T16:24:59.291" v="2811" actId="20577"/>
          <ac:spMkLst>
            <pc:docMk/>
            <pc:sldMk cId="2827028479" sldId="271"/>
            <ac:spMk id="57" creationId="{AF36BC48-89DC-41D7-BC90-4CA54902AB49}"/>
          </ac:spMkLst>
        </pc:spChg>
        <pc:spChg chg="mod">
          <ac:chgData name="martina de maio" userId="d6df4f01-1da2-486c-8323-d9659dea833d" providerId="ADAL" clId="{8E101D2F-CE0A-4F57-867B-4AF438926A38}" dt="2021-04-03T18:56:38.607" v="1" actId="1076"/>
          <ac:spMkLst>
            <pc:docMk/>
            <pc:sldMk cId="2827028479" sldId="271"/>
            <ac:spMk id="105" creationId="{70A13478-EA0B-488F-BADF-4F5371E1D8D1}"/>
          </ac:spMkLst>
        </pc:spChg>
        <pc:picChg chg="add mod">
          <ac:chgData name="martina de maio" userId="d6df4f01-1da2-486c-8323-d9659dea833d" providerId="ADAL" clId="{8E101D2F-CE0A-4F57-867B-4AF438926A38}" dt="2021-04-03T18:57:09.524" v="10" actId="1076"/>
          <ac:picMkLst>
            <pc:docMk/>
            <pc:sldMk cId="2827028479" sldId="271"/>
            <ac:picMk id="10" creationId="{E8F79FE6-ED1D-4E81-B7D5-E9A81DCA9CB5}"/>
          </ac:picMkLst>
        </pc:picChg>
        <pc:picChg chg="add del mod">
          <ac:chgData name="martina de maio" userId="d6df4f01-1da2-486c-8323-d9659dea833d" providerId="ADAL" clId="{8E101D2F-CE0A-4F57-867B-4AF438926A38}" dt="2021-04-03T18:56:58.975" v="5" actId="478"/>
          <ac:picMkLst>
            <pc:docMk/>
            <pc:sldMk cId="2827028479" sldId="271"/>
            <ac:picMk id="43" creationId="{1919FDCA-2801-4893-8D47-09DF6441FC9B}"/>
          </ac:picMkLst>
        </pc:picChg>
        <pc:picChg chg="add del mod">
          <ac:chgData name="martina de maio" userId="d6df4f01-1da2-486c-8323-d9659dea833d" providerId="ADAL" clId="{8E101D2F-CE0A-4F57-867B-4AF438926A38}" dt="2021-04-03T18:57:11.871" v="11" actId="478"/>
          <ac:picMkLst>
            <pc:docMk/>
            <pc:sldMk cId="2827028479" sldId="271"/>
            <ac:picMk id="50" creationId="{1236242D-B5CE-4732-B935-2F3CEEA58D80}"/>
          </ac:picMkLst>
        </pc:picChg>
        <pc:picChg chg="add mod">
          <ac:chgData name="martina de maio" userId="d6df4f01-1da2-486c-8323-d9659dea833d" providerId="ADAL" clId="{8E101D2F-CE0A-4F57-867B-4AF438926A38}" dt="2021-04-03T18:57:17.018" v="13" actId="1076"/>
          <ac:picMkLst>
            <pc:docMk/>
            <pc:sldMk cId="2827028479" sldId="271"/>
            <ac:picMk id="52" creationId="{9BF1F741-2D5E-493C-B9E0-C6B74F937B57}"/>
          </ac:picMkLst>
        </pc:picChg>
      </pc:sldChg>
      <pc:sldChg chg="new add del">
        <pc:chgData name="martina de maio" userId="d6df4f01-1da2-486c-8323-d9659dea833d" providerId="ADAL" clId="{8E101D2F-CE0A-4F57-867B-4AF438926A38}" dt="2021-04-03T20:40:12.305" v="709" actId="47"/>
        <pc:sldMkLst>
          <pc:docMk/>
          <pc:sldMk cId="1087322033" sldId="272"/>
        </pc:sldMkLst>
      </pc:sldChg>
      <pc:sldChg chg="addSp delSp modSp add mod">
        <pc:chgData name="martina de maio" userId="d6df4f01-1da2-486c-8323-d9659dea833d" providerId="ADAL" clId="{8E101D2F-CE0A-4F57-867B-4AF438926A38}" dt="2021-04-04T16:19:13.236" v="2675" actId="478"/>
        <pc:sldMkLst>
          <pc:docMk/>
          <pc:sldMk cId="2387705845" sldId="273"/>
        </pc:sldMkLst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" creationId="{7CE3C0E8-E9FC-4FFD-8005-53ED640FE4D2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5" creationId="{8DB02FC7-AF1F-4DE8-8B8E-B0F7E921FBD2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8" creationId="{6B343E4C-A988-482D-8F59-47ACD1C1BB6A}"/>
          </ac:spMkLst>
        </pc:spChg>
        <pc:spChg chg="add del">
          <ac:chgData name="martina de maio" userId="d6df4f01-1da2-486c-8323-d9659dea833d" providerId="ADAL" clId="{8E101D2F-CE0A-4F57-867B-4AF438926A38}" dt="2021-04-04T16:17:48.256" v="2662" actId="478"/>
          <ac:spMkLst>
            <pc:docMk/>
            <pc:sldMk cId="2387705845" sldId="273"/>
            <ac:spMk id="18" creationId="{F3F97989-B1B9-43D2-83F0-87FE7B391E11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25" creationId="{F5FD458E-F37E-4384-A5EA-9BB5A72B1A33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26" creationId="{D21BACBD-B16B-4BAE-A22B-D201E72780FC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0" creationId="{9A3A95F5-3375-4597-8B5E-43555799D75B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1" creationId="{84086AE1-AAEA-47E6-8FF2-093173056242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2" creationId="{C811CC64-4D00-4676-8912-C3B391CC2CF3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4" creationId="{6449443B-B368-4D02-B8F8-B3EB61C34F0E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6" creationId="{8B387FAE-6758-4AAB-8232-B1A59FFEE6D9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39" creationId="{377D644D-5F05-48D5-A39E-B80B8EC09D6A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0" creationId="{50E13EDF-24E4-4C48-BAF6-F42A346F2CD8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1" creationId="{12467303-9F10-4F22-A2EC-65E15E813A29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2" creationId="{F369E71B-110E-4018-94D4-2C96932215A1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4" creationId="{646930D8-C09E-4E8D-A571-5E0690FCDB9F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5" creationId="{8F826382-0708-4384-9F6F-CE6DC253C32A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6" creationId="{016C64DA-7711-48FD-80A8-C8C738B80F47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8" creationId="{3D6A60AC-8521-4677-B36A-6C444003B3F2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49" creationId="{43A0850A-E79F-49DF-8040-2EBB37CEECC1}"/>
          </ac:spMkLst>
        </pc:spChg>
        <pc:spChg chg="del">
          <ac:chgData name="martina de maio" userId="d6df4f01-1da2-486c-8323-d9659dea833d" providerId="ADAL" clId="{8E101D2F-CE0A-4F57-867B-4AF438926A38}" dt="2021-04-03T19:04:43.143" v="170" actId="478"/>
          <ac:spMkLst>
            <pc:docMk/>
            <pc:sldMk cId="2387705845" sldId="273"/>
            <ac:spMk id="51" creationId="{DE175DC8-7904-4AFC-8723-C06A425E84F4}"/>
          </ac:spMkLst>
        </pc:spChg>
        <pc:spChg chg="del mod">
          <ac:chgData name="martina de maio" userId="d6df4f01-1da2-486c-8323-d9659dea833d" providerId="ADAL" clId="{8E101D2F-CE0A-4F57-867B-4AF438926A38}" dt="2021-04-03T19:04:44.821" v="172" actId="478"/>
          <ac:spMkLst>
            <pc:docMk/>
            <pc:sldMk cId="2387705845" sldId="273"/>
            <ac:spMk id="53" creationId="{3223F630-EB24-4B84-BB45-AA26B311E7B9}"/>
          </ac:spMkLst>
        </pc:spChg>
        <pc:spChg chg="add mod">
          <ac:chgData name="martina de maio" userId="d6df4f01-1da2-486c-8323-d9659dea833d" providerId="ADAL" clId="{8E101D2F-CE0A-4F57-867B-4AF438926A38}" dt="2021-04-04T15:18:20.181" v="1860" actId="1035"/>
          <ac:spMkLst>
            <pc:docMk/>
            <pc:sldMk cId="2387705845" sldId="273"/>
            <ac:spMk id="55" creationId="{C6CEE7E0-5E63-42AF-98F6-43A4B3D6E789}"/>
          </ac:spMkLst>
        </pc:spChg>
        <pc:spChg chg="add del mod">
          <ac:chgData name="martina de maio" userId="d6df4f01-1da2-486c-8323-d9659dea833d" providerId="ADAL" clId="{8E101D2F-CE0A-4F57-867B-4AF438926A38}" dt="2021-04-04T16:19:13.236" v="2675" actId="478"/>
          <ac:spMkLst>
            <pc:docMk/>
            <pc:sldMk cId="2387705845" sldId="273"/>
            <ac:spMk id="57" creationId="{FBDD8860-705E-4243-BBEA-D1723C610CD8}"/>
          </ac:spMkLst>
        </pc:spChg>
        <pc:spChg chg="mod">
          <ac:chgData name="martina de maio" userId="d6df4f01-1da2-486c-8323-d9659dea833d" providerId="ADAL" clId="{8E101D2F-CE0A-4F57-867B-4AF438926A38}" dt="2021-04-03T19:04:39.010" v="169" actId="6549"/>
          <ac:spMkLst>
            <pc:docMk/>
            <pc:sldMk cId="2387705845" sldId="273"/>
            <ac:spMk id="105" creationId="{70A13478-EA0B-488F-BADF-4F5371E1D8D1}"/>
          </ac:spMkLst>
        </pc:spChg>
        <pc:graphicFrameChg chg="add del mod">
          <ac:chgData name="martina de maio" userId="d6df4f01-1da2-486c-8323-d9659dea833d" providerId="ADAL" clId="{8E101D2F-CE0A-4F57-867B-4AF438926A38}" dt="2021-04-04T15:13:20.239" v="1772" actId="478"/>
          <ac:graphicFrameMkLst>
            <pc:docMk/>
            <pc:sldMk cId="2387705845" sldId="273"/>
            <ac:graphicFrameMk id="9" creationId="{7E2008D4-B2AC-41B4-AB1F-A227A31AA96E}"/>
          </ac:graphicFrameMkLst>
        </pc:graphicFrameChg>
        <pc:graphicFrameChg chg="add mod">
          <ac:chgData name="martina de maio" userId="d6df4f01-1da2-486c-8323-d9659dea833d" providerId="ADAL" clId="{8E101D2F-CE0A-4F57-867B-4AF438926A38}" dt="2021-04-04T15:14:43.211" v="1789"/>
          <ac:graphicFrameMkLst>
            <pc:docMk/>
            <pc:sldMk cId="2387705845" sldId="273"/>
            <ac:graphicFrameMk id="50" creationId="{64FDB1F2-3180-489E-95DC-143EAEDFDD47}"/>
          </ac:graphicFrameMkLst>
        </pc:graphicFrameChg>
        <pc:graphicFrameChg chg="add mod">
          <ac:chgData name="martina de maio" userId="d6df4f01-1da2-486c-8323-d9659dea833d" providerId="ADAL" clId="{8E101D2F-CE0A-4F57-867B-4AF438926A38}" dt="2021-04-04T15:14:43.211" v="1789"/>
          <ac:graphicFrameMkLst>
            <pc:docMk/>
            <pc:sldMk cId="2387705845" sldId="273"/>
            <ac:graphicFrameMk id="54" creationId="{59BA40E8-6C10-4DBF-949C-FC6A97A8B1D2}"/>
          </ac:graphicFrameMkLst>
        </pc:graphicFrameChg>
        <pc:picChg chg="del">
          <ac:chgData name="martina de maio" userId="d6df4f01-1da2-486c-8323-d9659dea833d" providerId="ADAL" clId="{8E101D2F-CE0A-4F57-867B-4AF438926A38}" dt="2021-04-03T19:04:45.568" v="173" actId="478"/>
          <ac:picMkLst>
            <pc:docMk/>
            <pc:sldMk cId="2387705845" sldId="273"/>
            <ac:picMk id="3" creationId="{13BDC34C-9B0C-462D-8AA3-6CAE9F9D5BF0}"/>
          </ac:picMkLst>
        </pc:picChg>
        <pc:picChg chg="add del mod modCrop">
          <ac:chgData name="martina de maio" userId="d6df4f01-1da2-486c-8323-d9659dea833d" providerId="ADAL" clId="{8E101D2F-CE0A-4F57-867B-4AF438926A38}" dt="2021-04-04T15:12:12.808" v="1764" actId="22"/>
          <ac:picMkLst>
            <pc:docMk/>
            <pc:sldMk cId="2387705845" sldId="273"/>
            <ac:picMk id="6" creationId="{B453A624-06CA-4497-86C4-9C2BA6C77404}"/>
          </ac:picMkLst>
        </pc:picChg>
        <pc:picChg chg="del">
          <ac:chgData name="martina de maio" userId="d6df4f01-1da2-486c-8323-d9659dea833d" providerId="ADAL" clId="{8E101D2F-CE0A-4F57-867B-4AF438926A38}" dt="2021-04-03T19:04:43.143" v="170" actId="478"/>
          <ac:picMkLst>
            <pc:docMk/>
            <pc:sldMk cId="2387705845" sldId="273"/>
            <ac:picMk id="7" creationId="{1C20599B-9B6D-4606-B8B5-AD0A22EC2D94}"/>
          </ac:picMkLst>
        </pc:picChg>
        <pc:picChg chg="del">
          <ac:chgData name="martina de maio" userId="d6df4f01-1da2-486c-8323-d9659dea833d" providerId="ADAL" clId="{8E101D2F-CE0A-4F57-867B-4AF438926A38}" dt="2021-04-03T19:04:43.143" v="170" actId="478"/>
          <ac:picMkLst>
            <pc:docMk/>
            <pc:sldMk cId="2387705845" sldId="273"/>
            <ac:picMk id="10" creationId="{E8F79FE6-ED1D-4E81-B7D5-E9A81DCA9CB5}"/>
          </ac:picMkLst>
        </pc:picChg>
        <pc:picChg chg="add mod modCrop">
          <ac:chgData name="martina de maio" userId="d6df4f01-1da2-486c-8323-d9659dea833d" providerId="ADAL" clId="{8E101D2F-CE0A-4F57-867B-4AF438926A38}" dt="2021-04-04T15:18:12.512" v="1852" actId="1035"/>
          <ac:picMkLst>
            <pc:docMk/>
            <pc:sldMk cId="2387705845" sldId="273"/>
            <ac:picMk id="12" creationId="{6D1A7102-7B56-420C-AB6A-0D445B0D0FE3}"/>
          </ac:picMkLst>
        </pc:picChg>
        <pc:picChg chg="add mod modCrop">
          <ac:chgData name="martina de maio" userId="d6df4f01-1da2-486c-8323-d9659dea833d" providerId="ADAL" clId="{8E101D2F-CE0A-4F57-867B-4AF438926A38}" dt="2021-04-04T15:18:14.933" v="1855" actId="1035"/>
          <ac:picMkLst>
            <pc:docMk/>
            <pc:sldMk cId="2387705845" sldId="273"/>
            <ac:picMk id="14" creationId="{4A5F8BC0-B934-4DAC-BF62-5FC4A01E27E3}"/>
          </ac:picMkLst>
        </pc:picChg>
        <pc:picChg chg="add del mod">
          <ac:chgData name="martina de maio" userId="d6df4f01-1da2-486c-8323-d9659dea833d" providerId="ADAL" clId="{8E101D2F-CE0A-4F57-867B-4AF438926A38}" dt="2021-04-04T15:14:57.419" v="1792" actId="478"/>
          <ac:picMkLst>
            <pc:docMk/>
            <pc:sldMk cId="2387705845" sldId="273"/>
            <ac:picMk id="15" creationId="{4AA4071B-21DA-4C60-BD49-FFB7A5BA72F2}"/>
          </ac:picMkLst>
        </pc:picChg>
        <pc:picChg chg="add mod">
          <ac:chgData name="martina de maio" userId="d6df4f01-1da2-486c-8323-d9659dea833d" providerId="ADAL" clId="{8E101D2F-CE0A-4F57-867B-4AF438926A38}" dt="2021-04-04T15:17:40.486" v="1844" actId="1076"/>
          <ac:picMkLst>
            <pc:docMk/>
            <pc:sldMk cId="2387705845" sldId="273"/>
            <ac:picMk id="16" creationId="{38B3BC5E-92FF-457D-AC60-B5A8E31C77A5}"/>
          </ac:picMkLst>
        </pc:picChg>
        <pc:picChg chg="add mod modCrop">
          <ac:chgData name="martina de maio" userId="d6df4f01-1da2-486c-8323-d9659dea833d" providerId="ADAL" clId="{8E101D2F-CE0A-4F57-867B-4AF438926A38}" dt="2021-04-04T15:17:47.151" v="1846" actId="1076"/>
          <ac:picMkLst>
            <pc:docMk/>
            <pc:sldMk cId="2387705845" sldId="273"/>
            <ac:picMk id="17" creationId="{74A77306-1012-4E2A-8435-88F6323406ED}"/>
          </ac:picMkLst>
        </pc:picChg>
        <pc:picChg chg="del">
          <ac:chgData name="martina de maio" userId="d6df4f01-1da2-486c-8323-d9659dea833d" providerId="ADAL" clId="{8E101D2F-CE0A-4F57-867B-4AF438926A38}" dt="2021-04-03T19:04:43.143" v="170" actId="478"/>
          <ac:picMkLst>
            <pc:docMk/>
            <pc:sldMk cId="2387705845" sldId="273"/>
            <ac:picMk id="37" creationId="{74AFB564-4BD1-43E9-894D-01132B968F1A}"/>
          </ac:picMkLst>
        </pc:picChg>
        <pc:picChg chg="del">
          <ac:chgData name="martina de maio" userId="d6df4f01-1da2-486c-8323-d9659dea833d" providerId="ADAL" clId="{8E101D2F-CE0A-4F57-867B-4AF438926A38}" dt="2021-04-03T19:04:43.143" v="170" actId="478"/>
          <ac:picMkLst>
            <pc:docMk/>
            <pc:sldMk cId="2387705845" sldId="273"/>
            <ac:picMk id="52" creationId="{9BF1F741-2D5E-493C-B9E0-C6B74F937B57}"/>
          </ac:picMkLst>
        </pc:picChg>
      </pc:sldChg>
      <pc:sldChg chg="addSp delSp modSp add mod">
        <pc:chgData name="martina de maio" userId="d6df4f01-1da2-486c-8323-d9659dea833d" providerId="ADAL" clId="{8E101D2F-CE0A-4F57-867B-4AF438926A38}" dt="2021-04-04T16:32:24.656" v="2907" actId="20577"/>
        <pc:sldMkLst>
          <pc:docMk/>
          <pc:sldMk cId="3878929820" sldId="274"/>
        </pc:sldMkLst>
        <pc:spChg chg="add del">
          <ac:chgData name="martina de maio" userId="d6df4f01-1da2-486c-8323-d9659dea833d" providerId="ADAL" clId="{8E101D2F-CE0A-4F57-867B-4AF438926A38}" dt="2021-04-04T16:17:53.217" v="2664" actId="478"/>
          <ac:spMkLst>
            <pc:docMk/>
            <pc:sldMk cId="3878929820" sldId="274"/>
            <ac:spMk id="2" creationId="{A57AA67E-97EE-43A7-A771-3A3D7E627F83}"/>
          </ac:spMkLst>
        </pc:spChg>
        <pc:spChg chg="add mod">
          <ac:chgData name="martina de maio" userId="d6df4f01-1da2-486c-8323-d9659dea833d" providerId="ADAL" clId="{8E101D2F-CE0A-4F57-867B-4AF438926A38}" dt="2021-04-04T15:32:12.575" v="1963" actId="20577"/>
          <ac:spMkLst>
            <pc:docMk/>
            <pc:sldMk cId="3878929820" sldId="274"/>
            <ac:spMk id="17" creationId="{CB6B99B1-7335-49BD-A61E-1AACC3CA0799}"/>
          </ac:spMkLst>
        </pc:spChg>
        <pc:spChg chg="add mod">
          <ac:chgData name="martina de maio" userId="d6df4f01-1da2-486c-8323-d9659dea833d" providerId="ADAL" clId="{8E101D2F-CE0A-4F57-867B-4AF438926A38}" dt="2021-04-04T16:32:24.656" v="2907" actId="20577"/>
          <ac:spMkLst>
            <pc:docMk/>
            <pc:sldMk cId="3878929820" sldId="274"/>
            <ac:spMk id="18" creationId="{6CD2CE34-E79F-4D68-89D4-2FA4089BEC93}"/>
          </ac:spMkLst>
        </pc:spChg>
        <pc:spChg chg="add mod">
          <ac:chgData name="martina de maio" userId="d6df4f01-1da2-486c-8323-d9659dea833d" providerId="ADAL" clId="{8E101D2F-CE0A-4F57-867B-4AF438926A38}" dt="2021-04-04T16:19:16.018" v="2677"/>
          <ac:spMkLst>
            <pc:docMk/>
            <pc:sldMk cId="3878929820" sldId="274"/>
            <ac:spMk id="20" creationId="{655BDCFF-6391-4639-9A0E-E8B79195B676}"/>
          </ac:spMkLst>
        </pc:spChg>
        <pc:spChg chg="mod">
          <ac:chgData name="martina de maio" userId="d6df4f01-1da2-486c-8323-d9659dea833d" providerId="ADAL" clId="{8E101D2F-CE0A-4F57-867B-4AF438926A38}" dt="2021-04-03T19:05:01.882" v="177" actId="6549"/>
          <ac:spMkLst>
            <pc:docMk/>
            <pc:sldMk cId="3878929820" sldId="274"/>
            <ac:spMk id="105" creationId="{70A13478-EA0B-488F-BADF-4F5371E1D8D1}"/>
          </ac:spMkLst>
        </pc:spChg>
      </pc:sldChg>
      <pc:sldChg chg="addSp delSp modSp add mod">
        <pc:chgData name="martina de maio" userId="d6df4f01-1da2-486c-8323-d9659dea833d" providerId="ADAL" clId="{8E101D2F-CE0A-4F57-867B-4AF438926A38}" dt="2021-04-04T16:19:17.025" v="2678"/>
        <pc:sldMkLst>
          <pc:docMk/>
          <pc:sldMk cId="1273828409" sldId="275"/>
        </pc:sldMkLst>
        <pc:spChg chg="add del">
          <ac:chgData name="martina de maio" userId="d6df4f01-1da2-486c-8323-d9659dea833d" providerId="ADAL" clId="{8E101D2F-CE0A-4F57-867B-4AF438926A38}" dt="2021-04-04T16:17:55.594" v="2665" actId="478"/>
          <ac:spMkLst>
            <pc:docMk/>
            <pc:sldMk cId="1273828409" sldId="275"/>
            <ac:spMk id="2" creationId="{A0DA9675-68B5-4F1B-BADD-20A4B68DE2B2}"/>
          </ac:spMkLst>
        </pc:spChg>
        <pc:spChg chg="mod">
          <ac:chgData name="martina de maio" userId="d6df4f01-1da2-486c-8323-d9659dea833d" providerId="ADAL" clId="{8E101D2F-CE0A-4F57-867B-4AF438926A38}" dt="2021-04-04T15:33:57.377" v="1979" actId="1076"/>
          <ac:spMkLst>
            <pc:docMk/>
            <pc:sldMk cId="1273828409" sldId="275"/>
            <ac:spMk id="17" creationId="{CB6B99B1-7335-49BD-A61E-1AACC3CA0799}"/>
          </ac:spMkLst>
        </pc:spChg>
        <pc:spChg chg="mod">
          <ac:chgData name="martina de maio" userId="d6df4f01-1da2-486c-8323-d9659dea833d" providerId="ADAL" clId="{8E101D2F-CE0A-4F57-867B-4AF438926A38}" dt="2021-04-04T15:34:02.976" v="1980" actId="1076"/>
          <ac:spMkLst>
            <pc:docMk/>
            <pc:sldMk cId="1273828409" sldId="275"/>
            <ac:spMk id="18" creationId="{6CD2CE34-E79F-4D68-89D4-2FA4089BEC93}"/>
          </ac:spMkLst>
        </pc:spChg>
        <pc:spChg chg="add mod">
          <ac:chgData name="martina de maio" userId="d6df4f01-1da2-486c-8323-d9659dea833d" providerId="ADAL" clId="{8E101D2F-CE0A-4F57-867B-4AF438926A38}" dt="2021-04-04T16:19:17.025" v="2678"/>
          <ac:spMkLst>
            <pc:docMk/>
            <pc:sldMk cId="1273828409" sldId="275"/>
            <ac:spMk id="20" creationId="{5A09965C-88C1-454F-9C6A-01C89647833A}"/>
          </ac:spMkLst>
        </pc:spChg>
        <pc:spChg chg="mod">
          <ac:chgData name="martina de maio" userId="d6df4f01-1da2-486c-8323-d9659dea833d" providerId="ADAL" clId="{8E101D2F-CE0A-4F57-867B-4AF438926A38}" dt="2021-04-03T20:28:26.834" v="639" actId="108"/>
          <ac:spMkLst>
            <pc:docMk/>
            <pc:sldMk cId="1273828409" sldId="275"/>
            <ac:spMk id="105" creationId="{70A13478-EA0B-488F-BADF-4F5371E1D8D1}"/>
          </ac:spMkLst>
        </pc:spChg>
      </pc:sldChg>
      <pc:sldChg chg="addSp delSp modSp add mod">
        <pc:chgData name="martina de maio" userId="d6df4f01-1da2-486c-8323-d9659dea833d" providerId="ADAL" clId="{8E101D2F-CE0A-4F57-867B-4AF438926A38}" dt="2021-04-04T16:36:00.071" v="3031" actId="1076"/>
        <pc:sldMkLst>
          <pc:docMk/>
          <pc:sldMk cId="1871796198" sldId="276"/>
        </pc:sldMkLst>
        <pc:spChg chg="add del">
          <ac:chgData name="martina de maio" userId="d6df4f01-1da2-486c-8323-d9659dea833d" providerId="ADAL" clId="{8E101D2F-CE0A-4F57-867B-4AF438926A38}" dt="2021-04-04T16:17:57.976" v="2666" actId="478"/>
          <ac:spMkLst>
            <pc:docMk/>
            <pc:sldMk cId="1871796198" sldId="276"/>
            <ac:spMk id="8" creationId="{F402189C-8C9E-402E-81B6-131D75FA2DE0}"/>
          </ac:spMkLst>
        </pc:spChg>
        <pc:spChg chg="del">
          <ac:chgData name="martina de maio" userId="d6df4f01-1da2-486c-8323-d9659dea833d" providerId="ADAL" clId="{8E101D2F-CE0A-4F57-867B-4AF438926A38}" dt="2021-04-03T21:48:17.839" v="750" actId="478"/>
          <ac:spMkLst>
            <pc:docMk/>
            <pc:sldMk cId="1871796198" sldId="276"/>
            <ac:spMk id="17" creationId="{CB6B99B1-7335-49BD-A61E-1AACC3CA0799}"/>
          </ac:spMkLst>
        </pc:spChg>
        <pc:spChg chg="mod">
          <ac:chgData name="martina de maio" userId="d6df4f01-1da2-486c-8323-d9659dea833d" providerId="ADAL" clId="{8E101D2F-CE0A-4F57-867B-4AF438926A38}" dt="2021-04-04T16:35:58.160" v="3030" actId="20577"/>
          <ac:spMkLst>
            <pc:docMk/>
            <pc:sldMk cId="1871796198" sldId="276"/>
            <ac:spMk id="18" creationId="{6CD2CE34-E79F-4D68-89D4-2FA4089BEC93}"/>
          </ac:spMkLst>
        </pc:spChg>
        <pc:spChg chg="add mod">
          <ac:chgData name="martina de maio" userId="d6df4f01-1da2-486c-8323-d9659dea833d" providerId="ADAL" clId="{8E101D2F-CE0A-4F57-867B-4AF438926A38}" dt="2021-04-04T16:19:18.031" v="2679"/>
          <ac:spMkLst>
            <pc:docMk/>
            <pc:sldMk cId="1871796198" sldId="276"/>
            <ac:spMk id="26" creationId="{5A5C1B2C-8AE9-4C0C-8021-38ACBE91F699}"/>
          </ac:spMkLst>
        </pc:spChg>
        <pc:spChg chg="mod">
          <ac:chgData name="martina de maio" userId="d6df4f01-1da2-486c-8323-d9659dea833d" providerId="ADAL" clId="{8E101D2F-CE0A-4F57-867B-4AF438926A38}" dt="2021-04-03T21:50:29.843" v="786" actId="20577"/>
          <ac:spMkLst>
            <pc:docMk/>
            <pc:sldMk cId="1871796198" sldId="276"/>
            <ac:spMk id="105" creationId="{70A13478-EA0B-488F-BADF-4F5371E1D8D1}"/>
          </ac:spMkLst>
        </pc:spChg>
        <pc:picChg chg="add del mod modCrop">
          <ac:chgData name="martina de maio" userId="d6df4f01-1da2-486c-8323-d9659dea833d" providerId="ADAL" clId="{8E101D2F-CE0A-4F57-867B-4AF438926A38}" dt="2021-04-04T08:47:30.487" v="1043" actId="478"/>
          <ac:picMkLst>
            <pc:docMk/>
            <pc:sldMk cId="1871796198" sldId="276"/>
            <ac:picMk id="3" creationId="{64F53AF9-0DE0-4F22-AD14-69F9F807CABD}"/>
          </ac:picMkLst>
        </pc:picChg>
        <pc:picChg chg="add del mod modCrop">
          <ac:chgData name="martina de maio" userId="d6df4f01-1da2-486c-8323-d9659dea833d" providerId="ADAL" clId="{8E101D2F-CE0A-4F57-867B-4AF438926A38}" dt="2021-04-04T14:47:59.886" v="1709" actId="478"/>
          <ac:picMkLst>
            <pc:docMk/>
            <pc:sldMk cId="1871796198" sldId="276"/>
            <ac:picMk id="5" creationId="{B7267766-57DD-46FC-BDBB-B6A02D52AB47}"/>
          </ac:picMkLst>
        </pc:picChg>
        <pc:picChg chg="add mod modCrop">
          <ac:chgData name="martina de maio" userId="d6df4f01-1da2-486c-8323-d9659dea833d" providerId="ADAL" clId="{8E101D2F-CE0A-4F57-867B-4AF438926A38}" dt="2021-04-04T16:36:00.071" v="3031" actId="1076"/>
          <ac:picMkLst>
            <pc:docMk/>
            <pc:sldMk cId="1871796198" sldId="276"/>
            <ac:picMk id="7" creationId="{2FEB25B5-22D9-460F-933D-D5D545ED73E4}"/>
          </ac:picMkLst>
        </pc:picChg>
      </pc:sldChg>
      <pc:sldChg chg="new del">
        <pc:chgData name="martina de maio" userId="d6df4f01-1da2-486c-8323-d9659dea833d" providerId="ADAL" clId="{8E101D2F-CE0A-4F57-867B-4AF438926A38}" dt="2021-04-03T21:48:08.103" v="748" actId="680"/>
        <pc:sldMkLst>
          <pc:docMk/>
          <pc:sldMk cId="2869966340" sldId="276"/>
        </pc:sldMkLst>
      </pc:sldChg>
      <pc:sldChg chg="addSp delSp modSp add mod">
        <pc:chgData name="martina de maio" userId="d6df4f01-1da2-486c-8323-d9659dea833d" providerId="ADAL" clId="{8E101D2F-CE0A-4F57-867B-4AF438926A38}" dt="2021-04-04T16:37:07.904" v="3073" actId="20577"/>
        <pc:sldMkLst>
          <pc:docMk/>
          <pc:sldMk cId="2661969935" sldId="277"/>
        </pc:sldMkLst>
        <pc:spChg chg="add del">
          <ac:chgData name="martina de maio" userId="d6df4f01-1da2-486c-8323-d9659dea833d" providerId="ADAL" clId="{8E101D2F-CE0A-4F57-867B-4AF438926A38}" dt="2021-04-04T16:18:00.610" v="2667" actId="478"/>
          <ac:spMkLst>
            <pc:docMk/>
            <pc:sldMk cId="2661969935" sldId="277"/>
            <ac:spMk id="2" creationId="{77056BE6-D30C-4491-B754-D288B40D1177}"/>
          </ac:spMkLst>
        </pc:spChg>
        <pc:spChg chg="mod">
          <ac:chgData name="martina de maio" userId="d6df4f01-1da2-486c-8323-d9659dea833d" providerId="ADAL" clId="{8E101D2F-CE0A-4F57-867B-4AF438926A38}" dt="2021-04-04T16:37:07.904" v="3073" actId="20577"/>
          <ac:spMkLst>
            <pc:docMk/>
            <pc:sldMk cId="2661969935" sldId="277"/>
            <ac:spMk id="18" creationId="{6CD2CE34-E79F-4D68-89D4-2FA4089BEC93}"/>
          </ac:spMkLst>
        </pc:spChg>
        <pc:spChg chg="add mod">
          <ac:chgData name="martina de maio" userId="d6df4f01-1da2-486c-8323-d9659dea833d" providerId="ADAL" clId="{8E101D2F-CE0A-4F57-867B-4AF438926A38}" dt="2021-04-04T16:19:18.908" v="2680"/>
          <ac:spMkLst>
            <pc:docMk/>
            <pc:sldMk cId="2661969935" sldId="277"/>
            <ac:spMk id="20" creationId="{9D3EAB2A-6398-4826-93D6-1E6B78F1C7D2}"/>
          </ac:spMkLst>
        </pc:spChg>
        <pc:picChg chg="del">
          <ac:chgData name="martina de maio" userId="d6df4f01-1da2-486c-8323-d9659dea833d" providerId="ADAL" clId="{8E101D2F-CE0A-4F57-867B-4AF438926A38}" dt="2021-04-04T07:55:28.682" v="1040" actId="478"/>
          <ac:picMkLst>
            <pc:docMk/>
            <pc:sldMk cId="2661969935" sldId="277"/>
            <ac:picMk id="3" creationId="{64F53AF9-0DE0-4F22-AD14-69F9F807CABD}"/>
          </ac:picMkLst>
        </pc:picChg>
      </pc:sldChg>
      <pc:sldChg chg="addSp delSp modSp add mod">
        <pc:chgData name="martina de maio" userId="d6df4f01-1da2-486c-8323-d9659dea833d" providerId="ADAL" clId="{8E101D2F-CE0A-4F57-867B-4AF438926A38}" dt="2021-04-04T16:19:14.581" v="2676"/>
        <pc:sldMkLst>
          <pc:docMk/>
          <pc:sldMk cId="721576480" sldId="278"/>
        </pc:sldMkLst>
        <pc:spChg chg="add del">
          <ac:chgData name="martina de maio" userId="d6df4f01-1da2-486c-8323-d9659dea833d" providerId="ADAL" clId="{8E101D2F-CE0A-4F57-867B-4AF438926A38}" dt="2021-04-04T16:17:50.862" v="2663" actId="478"/>
          <ac:spMkLst>
            <pc:docMk/>
            <pc:sldMk cId="721576480" sldId="278"/>
            <ac:spMk id="4" creationId="{889645A0-E7DF-40EB-AAD8-67F44F195A3F}"/>
          </ac:spMkLst>
        </pc:spChg>
        <pc:spChg chg="add mod">
          <ac:chgData name="martina de maio" userId="d6df4f01-1da2-486c-8323-d9659dea833d" providerId="ADAL" clId="{8E101D2F-CE0A-4F57-867B-4AF438926A38}" dt="2021-04-04T16:06:10.383" v="2388" actId="20577"/>
          <ac:spMkLst>
            <pc:docMk/>
            <pc:sldMk cId="721576480" sldId="278"/>
            <ac:spMk id="25" creationId="{95B5D515-D2B9-4C1F-9F99-1446576E8E85}"/>
          </ac:spMkLst>
        </pc:spChg>
        <pc:spChg chg="add mod">
          <ac:chgData name="martina de maio" userId="d6df4f01-1da2-486c-8323-d9659dea833d" providerId="ADAL" clId="{8E101D2F-CE0A-4F57-867B-4AF438926A38}" dt="2021-04-04T16:19:14.581" v="2676"/>
          <ac:spMkLst>
            <pc:docMk/>
            <pc:sldMk cId="721576480" sldId="278"/>
            <ac:spMk id="27" creationId="{AA7D56B9-4DFB-401F-94D1-1AB39043F893}"/>
          </ac:spMkLst>
        </pc:spChg>
        <pc:spChg chg="del">
          <ac:chgData name="martina de maio" userId="d6df4f01-1da2-486c-8323-d9659dea833d" providerId="ADAL" clId="{8E101D2F-CE0A-4F57-867B-4AF438926A38}" dt="2021-04-04T15:35:12.052" v="1990" actId="478"/>
          <ac:spMkLst>
            <pc:docMk/>
            <pc:sldMk cId="721576480" sldId="278"/>
            <ac:spMk id="55" creationId="{C6CEE7E0-5E63-42AF-98F6-43A4B3D6E789}"/>
          </ac:spMkLst>
        </pc:spChg>
        <pc:spChg chg="mod">
          <ac:chgData name="martina de maio" userId="d6df4f01-1da2-486c-8323-d9659dea833d" providerId="ADAL" clId="{8E101D2F-CE0A-4F57-867B-4AF438926A38}" dt="2021-04-04T15:35:37.724" v="1996" actId="1076"/>
          <ac:spMkLst>
            <pc:docMk/>
            <pc:sldMk cId="721576480" sldId="278"/>
            <ac:spMk id="105" creationId="{70A13478-EA0B-488F-BADF-4F5371E1D8D1}"/>
          </ac:spMkLst>
        </pc:spChg>
        <pc:graphicFrameChg chg="add mod">
          <ac:chgData name="martina de maio" userId="d6df4f01-1da2-486c-8323-d9659dea833d" providerId="ADAL" clId="{8E101D2F-CE0A-4F57-867B-4AF438926A38}" dt="2021-04-04T15:52:36.900" v="1998"/>
          <ac:graphicFrameMkLst>
            <pc:docMk/>
            <pc:sldMk cId="721576480" sldId="278"/>
            <ac:graphicFrameMk id="22" creationId="{EA20C166-B6A7-4279-A90D-5B3FEC622C3E}"/>
          </ac:graphicFrameMkLst>
        </pc:graphicFrameChg>
        <pc:picChg chg="add mod">
          <ac:chgData name="martina de maio" userId="d6df4f01-1da2-486c-8323-d9659dea833d" providerId="ADAL" clId="{8E101D2F-CE0A-4F57-867B-4AF438926A38}" dt="2021-04-04T16:00:40.713" v="2188" actId="1076"/>
          <ac:picMkLst>
            <pc:docMk/>
            <pc:sldMk cId="721576480" sldId="278"/>
            <ac:picMk id="2" creationId="{B4C1F873-99E7-44A1-9CC7-BDD7D61A47C7}"/>
          </ac:picMkLst>
        </pc:picChg>
        <pc:picChg chg="add mod">
          <ac:chgData name="martina de maio" userId="d6df4f01-1da2-486c-8323-d9659dea833d" providerId="ADAL" clId="{8E101D2F-CE0A-4F57-867B-4AF438926A38}" dt="2021-04-04T16:00:39.385" v="2187" actId="1076"/>
          <ac:picMkLst>
            <pc:docMk/>
            <pc:sldMk cId="721576480" sldId="278"/>
            <ac:picMk id="3" creationId="{3C172F06-46B8-42CD-A254-984914749EC6}"/>
          </ac:picMkLst>
        </pc:picChg>
        <pc:picChg chg="del">
          <ac:chgData name="martina de maio" userId="d6df4f01-1da2-486c-8323-d9659dea833d" providerId="ADAL" clId="{8E101D2F-CE0A-4F57-867B-4AF438926A38}" dt="2021-04-04T15:34:33.831" v="1982" actId="478"/>
          <ac:picMkLst>
            <pc:docMk/>
            <pc:sldMk cId="721576480" sldId="278"/>
            <ac:picMk id="12" creationId="{6D1A7102-7B56-420C-AB6A-0D445B0D0FE3}"/>
          </ac:picMkLst>
        </pc:picChg>
        <pc:picChg chg="del">
          <ac:chgData name="martina de maio" userId="d6df4f01-1da2-486c-8323-d9659dea833d" providerId="ADAL" clId="{8E101D2F-CE0A-4F57-867B-4AF438926A38}" dt="2021-04-04T15:34:34.375" v="1983" actId="478"/>
          <ac:picMkLst>
            <pc:docMk/>
            <pc:sldMk cId="721576480" sldId="278"/>
            <ac:picMk id="14" creationId="{4A5F8BC0-B934-4DAC-BF62-5FC4A01E27E3}"/>
          </ac:picMkLst>
        </pc:picChg>
        <pc:picChg chg="del">
          <ac:chgData name="martina de maio" userId="d6df4f01-1da2-486c-8323-d9659dea833d" providerId="ADAL" clId="{8E101D2F-CE0A-4F57-867B-4AF438926A38}" dt="2021-04-04T15:34:35.345" v="1985" actId="478"/>
          <ac:picMkLst>
            <pc:docMk/>
            <pc:sldMk cId="721576480" sldId="278"/>
            <ac:picMk id="16" creationId="{38B3BC5E-92FF-457D-AC60-B5A8E31C77A5}"/>
          </ac:picMkLst>
        </pc:picChg>
        <pc:picChg chg="del">
          <ac:chgData name="martina de maio" userId="d6df4f01-1da2-486c-8323-d9659dea833d" providerId="ADAL" clId="{8E101D2F-CE0A-4F57-867B-4AF438926A38}" dt="2021-04-04T15:34:34.900" v="1984" actId="478"/>
          <ac:picMkLst>
            <pc:docMk/>
            <pc:sldMk cId="721576480" sldId="278"/>
            <ac:picMk id="17" creationId="{74A77306-1012-4E2A-8435-88F6323406ED}"/>
          </ac:picMkLst>
        </pc:picChg>
      </pc:sldChg>
      <pc:sldChg chg="new del ord">
        <pc:chgData name="martina de maio" userId="d6df4f01-1da2-486c-8323-d9659dea833d" providerId="ADAL" clId="{8E101D2F-CE0A-4F57-867B-4AF438926A38}" dt="2021-04-04T16:12:17.842" v="2603" actId="2696"/>
        <pc:sldMkLst>
          <pc:docMk/>
          <pc:sldMk cId="4126806512" sldId="279"/>
        </pc:sldMkLst>
      </pc:sldChg>
      <pc:sldChg chg="addSp delSp modSp add mod ord">
        <pc:chgData name="martina de maio" userId="d6df4f01-1da2-486c-8323-d9659dea833d" providerId="ADAL" clId="{8E101D2F-CE0A-4F57-867B-4AF438926A38}" dt="2021-04-04T16:20:27.836" v="2719" actId="404"/>
        <pc:sldMkLst>
          <pc:docMk/>
          <pc:sldMk cId="1731158390" sldId="280"/>
        </pc:sldMkLst>
        <pc:spChg chg="add del mod">
          <ac:chgData name="martina de maio" userId="d6df4f01-1da2-486c-8323-d9659dea833d" providerId="ADAL" clId="{8E101D2F-CE0A-4F57-867B-4AF438926A38}" dt="2021-04-04T16:19:47.482" v="2682" actId="403"/>
          <ac:spMkLst>
            <pc:docMk/>
            <pc:sldMk cId="1731158390" sldId="280"/>
            <ac:spMk id="3" creationId="{082F5197-AA2D-44C9-8680-504E40A7A6CC}"/>
          </ac:spMkLst>
        </pc:spChg>
        <pc:spChg chg="add mod">
          <ac:chgData name="martina de maio" userId="d6df4f01-1da2-486c-8323-d9659dea833d" providerId="ADAL" clId="{8E101D2F-CE0A-4F57-867B-4AF438926A38}" dt="2021-04-04T16:20:27.836" v="2719" actId="404"/>
          <ac:spMkLst>
            <pc:docMk/>
            <pc:sldMk cId="1731158390" sldId="280"/>
            <ac:spMk id="20" creationId="{3020CAFA-E502-46F0-914E-7A8A5CDE9BA5}"/>
          </ac:spMkLst>
        </pc:spChg>
        <pc:spChg chg="del">
          <ac:chgData name="martina de maio" userId="d6df4f01-1da2-486c-8323-d9659dea833d" providerId="ADAL" clId="{8E101D2F-CE0A-4F57-867B-4AF438926A38}" dt="2021-04-04T16:12:21.314" v="2604" actId="478"/>
          <ac:spMkLst>
            <pc:docMk/>
            <pc:sldMk cId="1731158390" sldId="280"/>
            <ac:spMk id="27" creationId="{216185A3-800C-4B09-A1D4-0B5BE3CEEE17}"/>
          </ac:spMkLst>
        </pc:spChg>
        <pc:spChg chg="del">
          <ac:chgData name="martina de maio" userId="d6df4f01-1da2-486c-8323-d9659dea833d" providerId="ADAL" clId="{8E101D2F-CE0A-4F57-867B-4AF438926A38}" dt="2021-04-04T16:12:22.962" v="2605" actId="478"/>
          <ac:spMkLst>
            <pc:docMk/>
            <pc:sldMk cId="1731158390" sldId="280"/>
            <ac:spMk id="103" creationId="{7DA7F042-4C93-4C9B-A106-98007E2AEF3B}"/>
          </ac:spMkLst>
        </pc:spChg>
        <pc:spChg chg="del">
          <ac:chgData name="martina de maio" userId="d6df4f01-1da2-486c-8323-d9659dea833d" providerId="ADAL" clId="{8E101D2F-CE0A-4F57-867B-4AF438926A38}" dt="2021-04-04T16:13:19.406" v="2614" actId="478"/>
          <ac:spMkLst>
            <pc:docMk/>
            <pc:sldMk cId="1731158390" sldId="280"/>
            <ac:spMk id="105" creationId="{70A13478-EA0B-488F-BADF-4F5371E1D8D1}"/>
          </ac:spMkLst>
        </pc:spChg>
      </pc:sldChg>
      <pc:sldMasterChg chg="modSldLayout">
        <pc:chgData name="martina de maio" userId="d6df4f01-1da2-486c-8323-d9659dea833d" providerId="ADAL" clId="{8E101D2F-CE0A-4F57-867B-4AF438926A38}" dt="2021-04-04T16:17:14.307" v="2658" actId="20577"/>
        <pc:sldMasterMkLst>
          <pc:docMk/>
          <pc:sldMasterMk cId="1784262983" sldId="2147483648"/>
        </pc:sldMasterMkLst>
        <pc:sldLayoutChg chg="delSp modSp mod">
          <pc:chgData name="martina de maio" userId="d6df4f01-1da2-486c-8323-d9659dea833d" providerId="ADAL" clId="{8E101D2F-CE0A-4F57-867B-4AF438926A38}" dt="2021-04-04T16:17:14.307" v="2658" actId="20577"/>
          <pc:sldLayoutMkLst>
            <pc:docMk/>
            <pc:sldMasterMk cId="1784262983" sldId="2147483648"/>
            <pc:sldLayoutMk cId="3950226759" sldId="2147483649"/>
          </pc:sldLayoutMkLst>
          <pc:spChg chg="del mod">
            <ac:chgData name="martina de maio" userId="d6df4f01-1da2-486c-8323-d9659dea833d" providerId="ADAL" clId="{8E101D2F-CE0A-4F57-867B-4AF438926A38}" dt="2021-04-04T16:16:58.362" v="2653" actId="478"/>
            <ac:spMkLst>
              <pc:docMk/>
              <pc:sldMasterMk cId="1784262983" sldId="2147483648"/>
              <pc:sldLayoutMk cId="3950226759" sldId="2147483649"/>
              <ac:spMk id="5" creationId="{44D5874A-F6AA-4B11-AB59-14B362E7D1DA}"/>
            </ac:spMkLst>
          </pc:spChg>
          <pc:spChg chg="mod">
            <ac:chgData name="martina de maio" userId="d6df4f01-1da2-486c-8323-d9659dea833d" providerId="ADAL" clId="{8E101D2F-CE0A-4F57-867B-4AF438926A38}" dt="2021-04-04T16:17:14.307" v="2658" actId="20577"/>
            <ac:spMkLst>
              <pc:docMk/>
              <pc:sldMasterMk cId="1784262983" sldId="2147483648"/>
              <pc:sldLayoutMk cId="3950226759" sldId="2147483649"/>
              <ac:spMk id="6" creationId="{7FEE4064-9432-483A-A296-7A44F9E84625}"/>
            </ac:spMkLst>
          </pc:spChg>
        </pc:sldLayoutChg>
        <pc:sldLayoutChg chg="delSp modSp mod">
          <pc:chgData name="martina de maio" userId="d6df4f01-1da2-486c-8323-d9659dea833d" providerId="ADAL" clId="{8E101D2F-CE0A-4F57-867B-4AF438926A38}" dt="2021-04-04T16:16:37.846" v="2650" actId="478"/>
          <pc:sldLayoutMkLst>
            <pc:docMk/>
            <pc:sldMasterMk cId="1784262983" sldId="2147483648"/>
            <pc:sldLayoutMk cId="4274507266" sldId="2147483650"/>
          </pc:sldLayoutMkLst>
          <pc:spChg chg="del mod">
            <ac:chgData name="martina de maio" userId="d6df4f01-1da2-486c-8323-d9659dea833d" providerId="ADAL" clId="{8E101D2F-CE0A-4F57-867B-4AF438926A38}" dt="2021-04-04T16:15:37.794" v="2626" actId="478"/>
            <ac:spMkLst>
              <pc:docMk/>
              <pc:sldMasterMk cId="1784262983" sldId="2147483648"/>
              <pc:sldLayoutMk cId="4274507266" sldId="2147483650"/>
              <ac:spMk id="5" creationId="{5C5DFFC0-4AD4-4C77-81BC-7501653D510E}"/>
            </ac:spMkLst>
          </pc:spChg>
          <pc:spChg chg="del mod">
            <ac:chgData name="martina de maio" userId="d6df4f01-1da2-486c-8323-d9659dea833d" providerId="ADAL" clId="{8E101D2F-CE0A-4F57-867B-4AF438926A38}" dt="2021-04-04T16:16:37.846" v="2650" actId="478"/>
            <ac:spMkLst>
              <pc:docMk/>
              <pc:sldMasterMk cId="1784262983" sldId="2147483648"/>
              <pc:sldLayoutMk cId="4274507266" sldId="2147483650"/>
              <ac:spMk id="6" creationId="{D1A76BC6-30C9-41B1-8463-BDA491FE3F5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32EF7-D77B-4E9B-B8B8-415261BAFA81}" type="datetimeFigureOut">
              <a:rPr lang="it-IT" smtClean="0"/>
              <a:t>04/04/2021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C29DD-8A87-481A-9927-48E7133556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92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50F3C-2A3B-4AD4-9A61-492BF256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4306F4-97FC-46AE-A054-3E3B432D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C345C8-DC55-4AB4-BD83-4905D9B3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E2D7-7479-4D68-B9CB-52C2C166BDE6}" type="datetime1">
              <a:rPr lang="it-IT" smtClean="0"/>
              <a:t>04/04/2021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EE4064-9432-483A-A296-7A44F9E8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9120" y="6356350"/>
            <a:ext cx="3154680" cy="365125"/>
          </a:xfrm>
        </p:spPr>
        <p:txBody>
          <a:bodyPr/>
          <a:lstStyle/>
          <a:p>
            <a:pPr algn="l"/>
            <a:r>
              <a:rPr lang="it-IT" dirty="0"/>
              <a:t>Martina De Maio 04/04/2021		</a:t>
            </a:r>
            <a:fld id="{B6669D93-F256-42B8-97FF-F5DB6B12B2F2}" type="slidenum">
              <a:rPr lang="it-IT" smtClean="0"/>
              <a:pPr algn="l"/>
              <a:t>‹N›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CFFE8A8-7C9D-4ED4-95F9-394F119F860C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2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1E406-F25A-47DE-8DDB-86F575F7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D1B38C-84E0-4D88-8BA7-65D44A2D3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47A57D-ED7B-4997-BD5C-255AB5C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7E7D-C36F-4277-A125-EDA8B2EDD2D8}" type="datetime1">
              <a:rPr lang="it-IT" smtClean="0"/>
              <a:t>04/04/2021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B9F27-928C-4E02-8F6B-35EEB8FE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D14178-DF23-419D-9A4D-E4BD4F4E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0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BE0CA4-7D94-413C-B2D4-9AFF8411A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E14627-9AE4-4CE5-B5F0-748629AA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F7E85B-CF94-4986-BB58-D9CBE225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629-9C12-464C-A22D-BAE5F5F15D46}" type="datetime1">
              <a:rPr lang="it-IT" smtClean="0"/>
              <a:t>04/04/2021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CA14F-45B6-4F14-89EF-E9C74DB5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E8F701-1968-43E1-9B35-62959D7D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20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0C0AB-C191-471A-AE82-819CD43D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73F531-6B04-41F2-8FFB-B34444CC7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7E836-E9F0-4F63-B7E6-65C0E329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793-9AAE-43DE-9AE9-35FACFD3B2E2}" type="datetime1">
              <a:rPr lang="it-IT" smtClean="0"/>
              <a:t>04/04/2021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BD923D0-EFBA-4BEC-8A5A-9B38C2860A13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5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5F354-6BE5-44AC-AEC3-12F7E2AD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8EE69F-3090-4331-A9B5-772F01D0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395A0-822F-489C-BF17-CDC94557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1484-1847-48A3-9D1F-02C427490A56}" type="datetime1">
              <a:rPr lang="it-IT" smtClean="0"/>
              <a:t>04/04/2021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D10E37-F7BC-458B-AD97-C1548050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2EE5B8-9E08-4051-9D2C-49AFE485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9D52498-9CB7-47B9-BF76-662C3AB4F6CD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43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37CFA-855F-4DCC-8251-993EF737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BE40CD-DB55-4716-B925-F4DF1483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B9E56C-7EBE-4DAC-B998-72F68139D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539178-5739-4EC0-BB89-0863A95B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A6EB-C73C-4A55-8336-BB2D8C359E3F}" type="datetime1">
              <a:rPr lang="it-IT" smtClean="0"/>
              <a:t>04/04/2021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A1738F-D212-4701-87B4-F358EA67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70CE98-4881-4D33-9E14-5DB44499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327A11C-B14B-4570-BCCA-F9C3143E513E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3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B50CF-39C6-4DD6-8EFB-26305505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06B351-2C5D-4E2B-8B8C-7C029BBF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998E5-62FF-42B1-89F5-EEBE1D87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0D49C0-0930-4996-ABED-1B337826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535F6C-78E7-498F-9189-86F7E9F6A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2291C1-3DE2-4B34-84FA-F21BE328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3C0B-A241-41F5-A707-D8B00A2CDE1B}" type="datetime1">
              <a:rPr lang="it-IT" smtClean="0"/>
              <a:t>04/04/2021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AAF46C-082E-410B-8970-D40CB220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4C84F9-897D-4693-A821-0D6E598A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B2980F-C5EB-47A4-84C9-DAF752C27D75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3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F2D4C-1C83-4D58-9B0B-0191D349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08995C-EF34-4FDA-BA74-3519B2AE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37F0-AFF2-47C5-B75B-3D08985C9B3D}" type="datetime1">
              <a:rPr lang="it-IT" smtClean="0"/>
              <a:t>04/04/2021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F6525E-2C68-49D0-8B3D-DACC2744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92F65E-96F8-4AA4-81FD-7B6544E5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394B16-9E40-4989-8EB5-A30E89B69156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1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FE4441-FBFA-4B5F-A760-74E6CC41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6559-75B4-4519-A290-C3E063F13187}" type="datetime1">
              <a:rPr lang="it-IT" smtClean="0"/>
              <a:t>04/04/2021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AA8B65-FF20-4C3E-AC7A-2485973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531D0-2206-4289-A3EA-8C4FF66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AF3234-F3A8-4E25-8D8C-5A75402DD896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1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1BD16-31ED-43EF-B8DE-58D7E992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F5F4A-027B-44AE-9EC8-13FE9C87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D9EC77-BD33-4FCF-85DA-67626BF3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B8A9F5-FF22-4959-A2E9-4A201FC3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B5E0-CE38-4C03-B602-208E17F06087}" type="datetime1">
              <a:rPr lang="it-IT" smtClean="0"/>
              <a:t>04/04/2021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D87BC4-9BBA-4B6E-B49E-DA614858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EE857B-A66C-48F9-A257-FAFAAD50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8D1D74-0FA7-4BBB-B2CD-F10BC9EC11EA}"/>
              </a:ext>
            </a:extLst>
          </p:cNvPr>
          <p:cNvSpPr/>
          <p:nvPr userDrawn="1"/>
        </p:nvSpPr>
        <p:spPr>
          <a:xfrm>
            <a:off x="7142" y="0"/>
            <a:ext cx="12177041" cy="68207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A7F5B-C579-4437-8E28-1CFA8D1E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8CD51D-4BE3-49F4-BB8F-7A4825842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EB0D7F-0243-4AC0-A0BE-453BCE3E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B4E5E9-126A-47BD-B469-10D6EBB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FA4A-9624-48EE-9451-2CAC6B834741}" type="datetime1">
              <a:rPr lang="it-IT" smtClean="0"/>
              <a:t>04/04/2021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0D0001-1822-4D01-ACC6-87C0792F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De Maio 04/04/2021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0CBC2F-5B49-492E-A6A9-22EB9C2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28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8391AD-42CF-4B07-83A0-4C696697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CE1D6D-FA79-4D24-8C8D-E2C98692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1EE775-D699-4C5A-BE68-6A9BFF9A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D609-B5F6-4B90-834E-37B1A0383CE8}" type="datetime1">
              <a:rPr lang="it-IT" smtClean="0"/>
              <a:t>04/04/2021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EA3D6-1CA7-4DDD-B121-B715F6EC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Martina De Maio 04/04/2021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E85D2A-CC0A-4AE4-8348-23011E79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9D93-F256-42B8-97FF-F5DB6B12B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2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020CAFA-E502-46F0-914E-7A8A5CDE9BA5}"/>
              </a:ext>
            </a:extLst>
          </p:cNvPr>
          <p:cNvSpPr txBox="1"/>
          <p:nvPr/>
        </p:nvSpPr>
        <p:spPr>
          <a:xfrm>
            <a:off x="1307639" y="2312586"/>
            <a:ext cx="956564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Enterprise IT  -TCO over 5 years</a:t>
            </a:r>
          </a:p>
          <a:p>
            <a:pPr algn="ctr"/>
            <a:r>
              <a:rPr lang="en-US" sz="36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Simplified Case Study</a:t>
            </a:r>
          </a:p>
          <a:p>
            <a:pPr algn="ctr"/>
            <a:endParaRPr lang="en-US" sz="36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Calibri" panose="020F0502020204030204" pitchFamily="34" charset="0"/>
              </a:rPr>
              <a:t>Martina De Maio 0296447</a:t>
            </a:r>
          </a:p>
          <a:p>
            <a:pPr algn="ctr"/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2F5197-AA2D-44C9-8680-504E40A7A6C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905240" y="6528986"/>
            <a:ext cx="4114800" cy="365125"/>
          </a:xfrm>
        </p:spPr>
        <p:txBody>
          <a:bodyPr/>
          <a:lstStyle/>
          <a:p>
            <a:r>
              <a:rPr lang="it-IT" dirty="0"/>
              <a:t>Martina De Maio 04/04/2021 </a:t>
            </a:r>
          </a:p>
        </p:txBody>
      </p:sp>
    </p:spTree>
    <p:extLst>
      <p:ext uri="{BB962C8B-B14F-4D97-AF65-F5344CB8AC3E}">
        <p14:creationId xmlns:p14="http://schemas.microsoft.com/office/powerpoint/2010/main" val="173115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Personal </a:t>
            </a:r>
            <a:r>
              <a:rPr lang="it-IT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Considerations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CasellaDiTesto 4">
            <a:extLst>
              <a:ext uri="{FF2B5EF4-FFF2-40B4-BE49-F238E27FC236}">
                <a16:creationId xmlns:a16="http://schemas.microsoft.com/office/drawing/2014/main" id="{6CD2CE34-E79F-4D68-89D4-2FA4089BEC93}"/>
              </a:ext>
            </a:extLst>
          </p:cNvPr>
          <p:cNvSpPr txBox="1"/>
          <p:nvPr/>
        </p:nvSpPr>
        <p:spPr>
          <a:xfrm>
            <a:off x="1261090" y="1609613"/>
            <a:ext cx="937704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Setting the simulation on an average value of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2000 TPS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the production environment has been sized with 3 servers + 2 for HA, for a total of 240 cores, which allows to manage up to 240x20 = 4800 TPS, in case of normal operation, respecting the requirement of “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90% of the time the peak is below double of the average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Setting, instead, the calculation with an input value equal to the maximum peak (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8000 TPS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I should have foreseen at least 400 cores in production, for a total cost of more than 32 million euros. According to non-functional requirements, this maximum peak must be managed only for 10% of the time, so this solution is not convenient in terms of cost/benefits.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So, selecting the solution with 3 servers + 2 HA (input 2000 TPS), I could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manage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maximum peak (8000TPS/400 cores) as follows: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Predictable peaks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 plan to add the Pre-Production cores (144) and part of the Test cores (at least 16) to the Production environment, just for the maximum 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peak period;</a:t>
            </a: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Unpredictable peaks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 start up a pay-per-use contract with a Cloud Provider for a Cloud production environment 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no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acquisition cost, but just variable operational cost).</a:t>
            </a:r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Segnaposto piè di pagina 2">
            <a:extLst>
              <a:ext uri="{FF2B5EF4-FFF2-40B4-BE49-F238E27FC236}">
                <a16:creationId xmlns:a16="http://schemas.microsoft.com/office/drawing/2014/main" id="{9D3EAB2A-6398-4826-93D6-1E6B78F1C7D2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19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asellaDiTesto 4">
            <a:extLst>
              <a:ext uri="{FF2B5EF4-FFF2-40B4-BE49-F238E27FC236}">
                <a16:creationId xmlns:a16="http://schemas.microsoft.com/office/drawing/2014/main" id="{216185A3-800C-4B09-A1D4-0B5BE3CEEE17}"/>
              </a:ext>
            </a:extLst>
          </p:cNvPr>
          <p:cNvSpPr txBox="1"/>
          <p:nvPr/>
        </p:nvSpPr>
        <p:spPr>
          <a:xfrm>
            <a:off x="37874" y="958369"/>
            <a:ext cx="5665434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Description of the UC: Credit Card (CC) Transaction for a Bank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Every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CC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transaction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requires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Checking the CC is valid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Checking the POS is valid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Checking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money amount is valid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single transaction and for other limits such as monthly or daily limits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Checking if the transaction is suspect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the POS requires a second identification step, perform that step and check complete successfully,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At the end of the transaction, issue OK or abort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Store all the information about the transaction whatever is the exit status</a:t>
            </a:r>
          </a:p>
        </p:txBody>
      </p:sp>
      <p:sp>
        <p:nvSpPr>
          <p:cNvPr id="103" name="CasellaDiTesto 4">
            <a:extLst>
              <a:ext uri="{FF2B5EF4-FFF2-40B4-BE49-F238E27FC236}">
                <a16:creationId xmlns:a16="http://schemas.microsoft.com/office/drawing/2014/main" id="{7DA7F042-4C93-4C9B-A106-98007E2AEF3B}"/>
              </a:ext>
            </a:extLst>
          </p:cNvPr>
          <p:cNvSpPr txBox="1"/>
          <p:nvPr/>
        </p:nvSpPr>
        <p:spPr>
          <a:xfrm>
            <a:off x="6252904" y="684818"/>
            <a:ext cx="594700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Non-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Functional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Requirements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(NFR): 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average number of transactions per second (TPS) is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2.000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90% of the time the peak is below double of the average (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4.000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). The maximum peak that the system must handle is the double of the 90% peak (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8.000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system must ensure a HA at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99.999%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case of a disaster, such as Earthquake or flooding in the Data Center site area, the system functionality must be restored and be able to provide Production and Non-Production capabilities and at least 50% of the Dev and Test Capabilities.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Development team has available an environment that is half the size of the full Production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Before putting in production any new release of software a complete round of functional test must be completed. The Test environment is the same size of the development environment.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Before putting in production any new release of software a complete round of performance test must be completed stressing the system at TPS peaks.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Software is written in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Java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run on the selected Application Server (See Assignment request).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DB used by the system is the selected DB (See Assignment request). 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Description</a:t>
            </a:r>
            <a:r>
              <a:rPr lang="it-IT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of the UC &amp; Non-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Functional</a:t>
            </a:r>
            <a:r>
              <a:rPr lang="it-IT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Requirements</a:t>
            </a:r>
            <a:r>
              <a:rPr lang="it-IT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107" name="Segnaposto piè di pagina 2">
            <a:extLst>
              <a:ext uri="{FF2B5EF4-FFF2-40B4-BE49-F238E27FC236}">
                <a16:creationId xmlns:a16="http://schemas.microsoft.com/office/drawing/2014/main" id="{BF6850A8-D763-464D-A386-B6C57772F0C1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16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asellaDiTesto 4">
            <a:extLst>
              <a:ext uri="{FF2B5EF4-FFF2-40B4-BE49-F238E27FC236}">
                <a16:creationId xmlns:a16="http://schemas.microsoft.com/office/drawing/2014/main" id="{216185A3-800C-4B09-A1D4-0B5BE3CEEE17}"/>
              </a:ext>
            </a:extLst>
          </p:cNvPr>
          <p:cNvSpPr txBox="1"/>
          <p:nvPr/>
        </p:nvSpPr>
        <p:spPr>
          <a:xfrm>
            <a:off x="209049" y="4135906"/>
            <a:ext cx="11762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input provided is that the systems must support an average value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2.000 TPS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Our input is that a x86 core is able to process 20 TPS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literature,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core (aka IFL) is able to perform 10x TPS, therefore 200 TPS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it-IT" sz="36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Sizing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3A0B8D-82DA-49CF-8055-6ADE61300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" t="8330" r="6387" b="12039"/>
          <a:stretch/>
        </p:blipFill>
        <p:spPr>
          <a:xfrm>
            <a:off x="139401" y="1749799"/>
            <a:ext cx="11902113" cy="1735076"/>
          </a:xfrm>
          <a:prstGeom prst="rect">
            <a:avLst/>
          </a:prstGeom>
        </p:spPr>
      </p:pic>
      <p:sp>
        <p:nvSpPr>
          <p:cNvPr id="22" name="Segnaposto piè di pagina 2">
            <a:extLst>
              <a:ext uri="{FF2B5EF4-FFF2-40B4-BE49-F238E27FC236}">
                <a16:creationId xmlns:a16="http://schemas.microsoft.com/office/drawing/2014/main" id="{DFBB6414-03A8-4A24-A23A-EC6E94BC1768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46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Technical Architectures for the two cases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3BDC34C-9B0C-462D-8AA3-6CAE9F9D5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046" b="53735"/>
          <a:stretch/>
        </p:blipFill>
        <p:spPr>
          <a:xfrm>
            <a:off x="79816" y="1522292"/>
            <a:ext cx="1418104" cy="202087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E3C0E8-E9FC-4FFD-8005-53ED640FE4D2}"/>
              </a:ext>
            </a:extLst>
          </p:cNvPr>
          <p:cNvSpPr txBox="1"/>
          <p:nvPr/>
        </p:nvSpPr>
        <p:spPr>
          <a:xfrm>
            <a:off x="3571810" y="115296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Site 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5FD458E-F37E-4384-A5EA-9BB5A72B1A33}"/>
              </a:ext>
            </a:extLst>
          </p:cNvPr>
          <p:cNvSpPr txBox="1"/>
          <p:nvPr/>
        </p:nvSpPr>
        <p:spPr>
          <a:xfrm>
            <a:off x="1829868" y="2689779"/>
            <a:ext cx="1395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err="1"/>
              <a:t>Prod</a:t>
            </a:r>
            <a:endParaRPr lang="it-IT" sz="1200" b="1" dirty="0"/>
          </a:p>
          <a:p>
            <a:r>
              <a:rPr lang="it-IT" sz="1200" dirty="0"/>
              <a:t>5 server (2 HA)</a:t>
            </a:r>
          </a:p>
          <a:p>
            <a:r>
              <a:rPr lang="it-IT" sz="1200" dirty="0"/>
              <a:t>196 cores </a:t>
            </a:r>
            <a:r>
              <a:rPr lang="it-IT" sz="1200" dirty="0" err="1"/>
              <a:t>allocated</a:t>
            </a:r>
            <a:endParaRPr lang="it-IT" sz="1200" dirty="0"/>
          </a:p>
          <a:p>
            <a:r>
              <a:rPr lang="it-IT" sz="1200" dirty="0"/>
              <a:t>44 </a:t>
            </a:r>
            <a:r>
              <a:rPr lang="it-IT" sz="1200" dirty="0" err="1"/>
              <a:t>spare</a:t>
            </a:r>
            <a:r>
              <a:rPr lang="it-IT" sz="1200" dirty="0"/>
              <a:t> cores</a:t>
            </a:r>
          </a:p>
          <a:p>
            <a:endParaRPr lang="it-IT" sz="12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21BACBD-B16B-4BAE-A22B-D201E72780FC}"/>
              </a:ext>
            </a:extLst>
          </p:cNvPr>
          <p:cNvSpPr txBox="1"/>
          <p:nvPr/>
        </p:nvSpPr>
        <p:spPr>
          <a:xfrm>
            <a:off x="3316890" y="2689779"/>
            <a:ext cx="1395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 err="1"/>
              <a:t>PreProd</a:t>
            </a:r>
            <a:endParaRPr lang="it-IT" dirty="0"/>
          </a:p>
          <a:p>
            <a:pPr algn="l"/>
            <a:r>
              <a:rPr lang="it-IT" b="0" dirty="0"/>
              <a:t>3 server</a:t>
            </a:r>
          </a:p>
          <a:p>
            <a:pPr algn="l"/>
            <a:r>
              <a:rPr lang="it-IT" b="0" dirty="0"/>
              <a:t>100 cores </a:t>
            </a:r>
            <a:r>
              <a:rPr lang="it-IT" b="0" dirty="0" err="1"/>
              <a:t>allocated</a:t>
            </a:r>
            <a:endParaRPr lang="it-IT" b="0" dirty="0"/>
          </a:p>
          <a:p>
            <a:pPr algn="l"/>
            <a:r>
              <a:rPr lang="it-IT" b="0" dirty="0"/>
              <a:t>44 </a:t>
            </a:r>
            <a:r>
              <a:rPr lang="it-IT" b="0" dirty="0" err="1"/>
              <a:t>spare</a:t>
            </a:r>
            <a:r>
              <a:rPr lang="it-IT" b="0" dirty="0"/>
              <a:t> cores</a:t>
            </a:r>
          </a:p>
          <a:p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DB02FC7-AF1F-4DE8-8B8E-B0F7E921FBD2}"/>
              </a:ext>
            </a:extLst>
          </p:cNvPr>
          <p:cNvSpPr/>
          <p:nvPr/>
        </p:nvSpPr>
        <p:spPr>
          <a:xfrm>
            <a:off x="1743733" y="1114948"/>
            <a:ext cx="4335121" cy="271029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20599B-9B6D-4606-B8B5-AD0A22EC2D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098" y="1455471"/>
            <a:ext cx="1762125" cy="127635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A3A95F5-3375-4597-8B5E-43555799D75B}"/>
              </a:ext>
            </a:extLst>
          </p:cNvPr>
          <p:cNvSpPr txBox="1"/>
          <p:nvPr/>
        </p:nvSpPr>
        <p:spPr>
          <a:xfrm>
            <a:off x="4755224" y="2687158"/>
            <a:ext cx="1316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/>
              <a:t>Dev</a:t>
            </a:r>
          </a:p>
          <a:p>
            <a:pPr algn="l"/>
            <a:r>
              <a:rPr lang="it-IT" b="0" dirty="0"/>
              <a:t>2 server </a:t>
            </a:r>
          </a:p>
          <a:p>
            <a:pPr algn="l"/>
            <a:r>
              <a:rPr lang="it-IT" b="0" dirty="0"/>
              <a:t>50 cores </a:t>
            </a:r>
            <a:r>
              <a:rPr lang="it-IT" b="0" dirty="0" err="1"/>
              <a:t>allocated</a:t>
            </a:r>
            <a:endParaRPr lang="it-IT" b="0" dirty="0"/>
          </a:p>
          <a:p>
            <a:pPr algn="l"/>
            <a:r>
              <a:rPr lang="it-IT" b="0" dirty="0"/>
              <a:t>46 </a:t>
            </a:r>
            <a:r>
              <a:rPr lang="it-IT" b="0" dirty="0" err="1"/>
              <a:t>spare</a:t>
            </a:r>
            <a:r>
              <a:rPr lang="it-IT" b="0" dirty="0"/>
              <a:t> cores</a:t>
            </a:r>
          </a:p>
          <a:p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4086AE1-AAEA-47E6-8FF2-093173056242}"/>
              </a:ext>
            </a:extLst>
          </p:cNvPr>
          <p:cNvSpPr txBox="1"/>
          <p:nvPr/>
        </p:nvSpPr>
        <p:spPr>
          <a:xfrm>
            <a:off x="7822282" y="115296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Site 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811CC64-4D00-4676-8912-C3B391CC2CF3}"/>
              </a:ext>
            </a:extLst>
          </p:cNvPr>
          <p:cNvSpPr txBox="1"/>
          <p:nvPr/>
        </p:nvSpPr>
        <p:spPr>
          <a:xfrm>
            <a:off x="6630308" y="2694829"/>
            <a:ext cx="1316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Test</a:t>
            </a:r>
          </a:p>
          <a:p>
            <a:r>
              <a:rPr lang="it-IT" sz="1200" dirty="0"/>
              <a:t>2 server</a:t>
            </a:r>
          </a:p>
          <a:p>
            <a:r>
              <a:rPr lang="it-IT" sz="1200" dirty="0"/>
              <a:t>50 cores </a:t>
            </a:r>
            <a:r>
              <a:rPr lang="it-IT" sz="1200" dirty="0" err="1"/>
              <a:t>allocated</a:t>
            </a:r>
            <a:endParaRPr lang="it-IT" sz="1200" dirty="0"/>
          </a:p>
          <a:p>
            <a:r>
              <a:rPr lang="it-IT" sz="1200" dirty="0"/>
              <a:t>46 </a:t>
            </a:r>
            <a:r>
              <a:rPr lang="it-IT" sz="1200" dirty="0" err="1"/>
              <a:t>spare</a:t>
            </a:r>
            <a:r>
              <a:rPr lang="it-IT" sz="1200" dirty="0"/>
              <a:t> cores</a:t>
            </a:r>
          </a:p>
          <a:p>
            <a:endParaRPr lang="it-IT" sz="12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449443B-B368-4D02-B8F8-B3EB61C34F0E}"/>
              </a:ext>
            </a:extLst>
          </p:cNvPr>
          <p:cNvSpPr txBox="1"/>
          <p:nvPr/>
        </p:nvSpPr>
        <p:spPr>
          <a:xfrm>
            <a:off x="8355892" y="2683450"/>
            <a:ext cx="1395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/>
              <a:t>DR</a:t>
            </a:r>
          </a:p>
          <a:p>
            <a:pPr algn="l"/>
            <a:r>
              <a:rPr lang="it-IT" b="0" dirty="0"/>
              <a:t>10 server</a:t>
            </a:r>
          </a:p>
          <a:p>
            <a:pPr algn="l"/>
            <a:r>
              <a:rPr lang="it-IT" b="0" dirty="0"/>
              <a:t>296 cores </a:t>
            </a:r>
            <a:r>
              <a:rPr lang="it-IT" b="0" dirty="0" err="1"/>
              <a:t>allocated</a:t>
            </a:r>
            <a:endParaRPr lang="it-IT" b="0" dirty="0"/>
          </a:p>
          <a:p>
            <a:pPr algn="l"/>
            <a:r>
              <a:rPr lang="it-IT" b="0" dirty="0"/>
              <a:t>184 </a:t>
            </a:r>
            <a:r>
              <a:rPr lang="it-IT" b="0" dirty="0" err="1"/>
              <a:t>spare</a:t>
            </a:r>
            <a:r>
              <a:rPr lang="it-IT" b="0" dirty="0"/>
              <a:t> cores</a:t>
            </a:r>
          </a:p>
          <a:p>
            <a:endParaRPr lang="it-IT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8B387FAE-6758-4AAB-8232-B1A59FFEE6D9}"/>
              </a:ext>
            </a:extLst>
          </p:cNvPr>
          <p:cNvSpPr/>
          <p:nvPr/>
        </p:nvSpPr>
        <p:spPr>
          <a:xfrm>
            <a:off x="6474134" y="1114948"/>
            <a:ext cx="3422341" cy="271029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74AFB564-4BD1-43E9-894D-01132B968F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7084" y="1455471"/>
            <a:ext cx="1762125" cy="1276350"/>
          </a:xfrm>
          <a:prstGeom prst="rect">
            <a:avLst/>
          </a:prstGeom>
        </p:spPr>
      </p:pic>
      <p:sp>
        <p:nvSpPr>
          <p:cNvPr id="8" name="Freccia bidirezionale orizzontale 7">
            <a:extLst>
              <a:ext uri="{FF2B5EF4-FFF2-40B4-BE49-F238E27FC236}">
                <a16:creationId xmlns:a16="http://schemas.microsoft.com/office/drawing/2014/main" id="{6B343E4C-A988-482D-8F59-47ACD1C1BB6A}"/>
              </a:ext>
            </a:extLst>
          </p:cNvPr>
          <p:cNvSpPr/>
          <p:nvPr/>
        </p:nvSpPr>
        <p:spPr>
          <a:xfrm>
            <a:off x="5295080" y="2016643"/>
            <a:ext cx="1857375" cy="402564"/>
          </a:xfrm>
          <a:prstGeom prst="left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7D644D-5F05-48D5-A39E-B80B8EC09D6A}"/>
              </a:ext>
            </a:extLst>
          </p:cNvPr>
          <p:cNvSpPr txBox="1"/>
          <p:nvPr/>
        </p:nvSpPr>
        <p:spPr>
          <a:xfrm>
            <a:off x="3564887" y="405819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Site 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0E13EDF-24E4-4C48-BAF6-F42A346F2CD8}"/>
              </a:ext>
            </a:extLst>
          </p:cNvPr>
          <p:cNvSpPr txBox="1"/>
          <p:nvPr/>
        </p:nvSpPr>
        <p:spPr>
          <a:xfrm>
            <a:off x="2164610" y="5595014"/>
            <a:ext cx="71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err="1"/>
              <a:t>Prod</a:t>
            </a:r>
            <a:endParaRPr lang="it-IT" sz="1200" b="1" dirty="0"/>
          </a:p>
          <a:p>
            <a:r>
              <a:rPr lang="it-IT" sz="1200" dirty="0"/>
              <a:t>10 cores</a:t>
            </a:r>
          </a:p>
          <a:p>
            <a:endParaRPr lang="it-IT" sz="12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2467303-9F10-4F22-A2EC-65E15E813A29}"/>
              </a:ext>
            </a:extLst>
          </p:cNvPr>
          <p:cNvSpPr txBox="1"/>
          <p:nvPr/>
        </p:nvSpPr>
        <p:spPr>
          <a:xfrm>
            <a:off x="3578034" y="5588684"/>
            <a:ext cx="6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/>
              <a:t>Dev</a:t>
            </a:r>
          </a:p>
          <a:p>
            <a:r>
              <a:rPr lang="it-IT" sz="1200" b="0" dirty="0"/>
              <a:t>5 </a:t>
            </a:r>
            <a:r>
              <a:rPr lang="it-IT" b="0" dirty="0"/>
              <a:t>cores</a:t>
            </a:r>
          </a:p>
          <a:p>
            <a:endParaRPr lang="it-IT" dirty="0"/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F369E71B-110E-4018-94D4-2C96932215A1}"/>
              </a:ext>
            </a:extLst>
          </p:cNvPr>
          <p:cNvSpPr/>
          <p:nvPr/>
        </p:nvSpPr>
        <p:spPr>
          <a:xfrm>
            <a:off x="1736810" y="4020183"/>
            <a:ext cx="4335121" cy="271029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46930D8-C09E-4E8D-A571-5E0690FCDB9F}"/>
              </a:ext>
            </a:extLst>
          </p:cNvPr>
          <p:cNvSpPr txBox="1"/>
          <p:nvPr/>
        </p:nvSpPr>
        <p:spPr>
          <a:xfrm>
            <a:off x="5050691" y="5592393"/>
            <a:ext cx="71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 err="1"/>
              <a:t>Spare</a:t>
            </a:r>
            <a:endParaRPr lang="it-IT" dirty="0"/>
          </a:p>
          <a:p>
            <a:r>
              <a:rPr lang="it-IT" b="0" dirty="0"/>
              <a:t>10 </a:t>
            </a:r>
            <a:r>
              <a:rPr lang="it-IT" sz="1200" b="0" dirty="0"/>
              <a:t>cores</a:t>
            </a:r>
          </a:p>
          <a:p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F826382-0708-4384-9F6F-CE6DC253C32A}"/>
              </a:ext>
            </a:extLst>
          </p:cNvPr>
          <p:cNvSpPr txBox="1"/>
          <p:nvPr/>
        </p:nvSpPr>
        <p:spPr>
          <a:xfrm>
            <a:off x="7815359" y="4058195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Site 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16C64DA-7711-48FD-80A8-C8C738B80F47}"/>
              </a:ext>
            </a:extLst>
          </p:cNvPr>
          <p:cNvSpPr txBox="1"/>
          <p:nvPr/>
        </p:nvSpPr>
        <p:spPr>
          <a:xfrm>
            <a:off x="7842968" y="5622085"/>
            <a:ext cx="63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/>
              <a:t>Test</a:t>
            </a:r>
          </a:p>
          <a:p>
            <a:r>
              <a:rPr lang="it-IT" sz="1200" dirty="0"/>
              <a:t>5 cores</a:t>
            </a:r>
          </a:p>
          <a:p>
            <a:endParaRPr lang="it-IT" sz="1200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D6A60AC-8521-4677-B36A-6C444003B3F2}"/>
              </a:ext>
            </a:extLst>
          </p:cNvPr>
          <p:cNvSpPr txBox="1"/>
          <p:nvPr/>
        </p:nvSpPr>
        <p:spPr>
          <a:xfrm>
            <a:off x="8690632" y="5588685"/>
            <a:ext cx="71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algn="ctr">
              <a:defRPr sz="1200" b="1"/>
            </a:lvl1pPr>
          </a:lstStyle>
          <a:p>
            <a:r>
              <a:rPr lang="it-IT" dirty="0" err="1"/>
              <a:t>Spare</a:t>
            </a:r>
            <a:endParaRPr lang="it-IT" dirty="0"/>
          </a:p>
          <a:p>
            <a:pPr algn="l"/>
            <a:r>
              <a:rPr lang="it-IT" b="0" dirty="0"/>
              <a:t>10 cores</a:t>
            </a:r>
          </a:p>
          <a:p>
            <a:endParaRPr lang="it-IT" dirty="0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43A0850A-E79F-49DF-8040-2EBB37CEECC1}"/>
              </a:ext>
            </a:extLst>
          </p:cNvPr>
          <p:cNvSpPr/>
          <p:nvPr/>
        </p:nvSpPr>
        <p:spPr>
          <a:xfrm>
            <a:off x="6467211" y="4020183"/>
            <a:ext cx="3422341" cy="271029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bidirezionale orizzontale 50">
            <a:extLst>
              <a:ext uri="{FF2B5EF4-FFF2-40B4-BE49-F238E27FC236}">
                <a16:creationId xmlns:a16="http://schemas.microsoft.com/office/drawing/2014/main" id="{DE175DC8-7904-4AFC-8723-C06A425E84F4}"/>
              </a:ext>
            </a:extLst>
          </p:cNvPr>
          <p:cNvSpPr/>
          <p:nvPr/>
        </p:nvSpPr>
        <p:spPr>
          <a:xfrm>
            <a:off x="5288157" y="4921878"/>
            <a:ext cx="1857375" cy="402564"/>
          </a:xfrm>
          <a:prstGeom prst="left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F79FE6-ED1D-4E81-B7D5-E9A81DCA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553" y="4429468"/>
            <a:ext cx="363392" cy="1126517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9BF1F741-2D5E-493C-B9E0-C6B74F93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608" y="4468203"/>
            <a:ext cx="363392" cy="1126517"/>
          </a:xfrm>
          <a:prstGeom prst="rect">
            <a:avLst/>
          </a:prstGeom>
        </p:spPr>
      </p:pic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223F630-EB24-4B84-BB45-AA26B311E7B9}"/>
              </a:ext>
            </a:extLst>
          </p:cNvPr>
          <p:cNvSpPr txBox="1"/>
          <p:nvPr/>
        </p:nvSpPr>
        <p:spPr>
          <a:xfrm>
            <a:off x="10195377" y="4384919"/>
            <a:ext cx="2028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Case 2: </a:t>
            </a:r>
          </a:p>
          <a:p>
            <a:r>
              <a:rPr lang="it-IT" sz="1400" dirty="0" err="1"/>
              <a:t>LinuxONE</a:t>
            </a:r>
            <a:r>
              <a:rPr lang="it-IT" sz="1400" dirty="0"/>
              <a:t> Server</a:t>
            </a:r>
          </a:p>
          <a:p>
            <a:endParaRPr lang="it-IT" sz="1400" dirty="0"/>
          </a:p>
          <a:p>
            <a:r>
              <a:rPr lang="it-IT" sz="1400" dirty="0"/>
              <a:t>2 servers </a:t>
            </a:r>
          </a:p>
          <a:p>
            <a:r>
              <a:rPr lang="it-IT" sz="1200" dirty="0"/>
              <a:t>30 cores</a:t>
            </a:r>
          </a:p>
          <a:p>
            <a:r>
              <a:rPr lang="it-IT" sz="1200" dirty="0"/>
              <a:t>20 </a:t>
            </a:r>
            <a:r>
              <a:rPr lang="it-IT" sz="1200" dirty="0" err="1"/>
              <a:t>spares</a:t>
            </a:r>
            <a:r>
              <a:rPr lang="it-IT" sz="1200" dirty="0"/>
              <a:t> (CBU)</a:t>
            </a:r>
          </a:p>
        </p:txBody>
      </p:sp>
      <p:sp>
        <p:nvSpPr>
          <p:cNvPr id="55" name="Segnaposto piè di pagina 2">
            <a:extLst>
              <a:ext uri="{FF2B5EF4-FFF2-40B4-BE49-F238E27FC236}">
                <a16:creationId xmlns:a16="http://schemas.microsoft.com/office/drawing/2014/main" id="{D67A5E67-5689-41EF-B3F8-950B74465F44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5406068-1CF8-4399-AF42-83701B4E33A4}"/>
              </a:ext>
            </a:extLst>
          </p:cNvPr>
          <p:cNvSpPr txBox="1"/>
          <p:nvPr/>
        </p:nvSpPr>
        <p:spPr>
          <a:xfrm>
            <a:off x="10206699" y="939310"/>
            <a:ext cx="20280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Case 1: </a:t>
            </a:r>
          </a:p>
          <a:p>
            <a:r>
              <a:rPr lang="it-IT" sz="1400" dirty="0"/>
              <a:t>X86 Server:</a:t>
            </a:r>
          </a:p>
          <a:p>
            <a:r>
              <a:rPr lang="it-IT" sz="1400" dirty="0"/>
              <a:t>Lenovo Rack server </a:t>
            </a:r>
            <a:r>
              <a:rPr lang="it-IT" sz="1400" dirty="0" err="1"/>
              <a:t>ThinkSystem</a:t>
            </a:r>
            <a:r>
              <a:rPr lang="it-IT" sz="1400" dirty="0"/>
              <a:t> 2U SR665 24C 2.3GHz </a:t>
            </a:r>
          </a:p>
          <a:p>
            <a:r>
              <a:rPr lang="it-IT" sz="1400" dirty="0"/>
              <a:t>(2 Chips, 48 Cores)</a:t>
            </a:r>
          </a:p>
          <a:p>
            <a:endParaRPr lang="it-IT" sz="1400" dirty="0"/>
          </a:p>
          <a:p>
            <a:r>
              <a:rPr lang="it-IT" sz="1400" dirty="0"/>
              <a:t>22 servers </a:t>
            </a:r>
          </a:p>
          <a:p>
            <a:r>
              <a:rPr lang="it-IT" sz="1400" dirty="0"/>
              <a:t>692 </a:t>
            </a:r>
            <a:r>
              <a:rPr lang="it-IT" sz="1400" dirty="0" err="1"/>
              <a:t>allocated</a:t>
            </a:r>
            <a:r>
              <a:rPr lang="it-IT" sz="1400" dirty="0"/>
              <a:t> cores</a:t>
            </a:r>
          </a:p>
          <a:p>
            <a:r>
              <a:rPr lang="it-IT" sz="1400" dirty="0"/>
              <a:t>364 </a:t>
            </a:r>
            <a:r>
              <a:rPr lang="it-IT" sz="1400" dirty="0" err="1"/>
              <a:t>spare</a:t>
            </a:r>
            <a:r>
              <a:rPr lang="it-IT" sz="1400" dirty="0"/>
              <a:t> cores</a:t>
            </a:r>
          </a:p>
          <a:p>
            <a:endParaRPr lang="it-IT" sz="1400" dirty="0"/>
          </a:p>
          <a:p>
            <a:r>
              <a:rPr lang="it-IT" sz="1400" dirty="0"/>
              <a:t>DR for 100%Prod, 100%PreProd, 50%Test&amp;Dev.</a:t>
            </a:r>
          </a:p>
          <a:p>
            <a:endParaRPr lang="it-IT" sz="120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F36BC48-89DC-41D7-BC90-4CA54902AB49}"/>
              </a:ext>
            </a:extLst>
          </p:cNvPr>
          <p:cNvSpPr txBox="1"/>
          <p:nvPr/>
        </p:nvSpPr>
        <p:spPr>
          <a:xfrm>
            <a:off x="6636786" y="5625489"/>
            <a:ext cx="71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err="1"/>
              <a:t>PreProd</a:t>
            </a:r>
            <a:endParaRPr lang="it-IT" sz="1200" b="1" dirty="0"/>
          </a:p>
          <a:p>
            <a:r>
              <a:rPr lang="it-IT" sz="1200" dirty="0"/>
              <a:t>10 cores</a:t>
            </a: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8270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TCO Comparison on 5 years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D1A7102-7B56-420C-AB6A-0D445B0D0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" t="-1" r="695" b="2376"/>
          <a:stretch/>
        </p:blipFill>
        <p:spPr>
          <a:xfrm>
            <a:off x="14607" y="845287"/>
            <a:ext cx="5471794" cy="289547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A5F8BC0-B934-4DAC-BF62-5FC4A01E2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" t="2264" r="2445" b="1953"/>
          <a:stretch/>
        </p:blipFill>
        <p:spPr>
          <a:xfrm>
            <a:off x="6433705" y="857204"/>
            <a:ext cx="5534053" cy="289547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8B3BC5E-92FF-457D-AC60-B5A8E31C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" y="4579067"/>
            <a:ext cx="5611925" cy="229783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4A77306-1012-4E2A-8435-88F6323406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47" b="1749"/>
          <a:stretch/>
        </p:blipFill>
        <p:spPr>
          <a:xfrm>
            <a:off x="7673734" y="4579067"/>
            <a:ext cx="4190132" cy="2297836"/>
          </a:xfrm>
          <a:prstGeom prst="rect">
            <a:avLst/>
          </a:prstGeom>
        </p:spPr>
      </p:pic>
      <p:sp>
        <p:nvSpPr>
          <p:cNvPr id="55" name="CasellaDiTesto 4">
            <a:extLst>
              <a:ext uri="{FF2B5EF4-FFF2-40B4-BE49-F238E27FC236}">
                <a16:creationId xmlns:a16="http://schemas.microsoft.com/office/drawing/2014/main" id="{C6CEE7E0-5E63-42AF-98F6-43A4B3D6E789}"/>
              </a:ext>
            </a:extLst>
          </p:cNvPr>
          <p:cNvSpPr txBox="1"/>
          <p:nvPr/>
        </p:nvSpPr>
        <p:spPr>
          <a:xfrm>
            <a:off x="-2841" y="3439543"/>
            <a:ext cx="11762815" cy="1192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Above schemas summarize the TCO for the different environments on 5 years, for each cost component. The savings with the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platform is </a:t>
            </a:r>
            <a:r>
              <a:rPr lang="en-US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54%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vs the x86 equivalent platform.</a:t>
            </a:r>
          </a:p>
          <a:p>
            <a:pPr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Below diagrams highlights the component contribution to total cost and cost per year that make the accumulated TCO.</a:t>
            </a:r>
          </a:p>
        </p:txBody>
      </p:sp>
    </p:spTree>
    <p:extLst>
      <p:ext uri="{BB962C8B-B14F-4D97-AF65-F5344CB8AC3E}">
        <p14:creationId xmlns:p14="http://schemas.microsoft.com/office/powerpoint/2010/main" val="23877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-18993" y="191217"/>
            <a:ext cx="129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How TCO changes with TPS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C1F873-99E7-44A1-9CC7-BDD7D61A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8" y="1257494"/>
            <a:ext cx="5562056" cy="36952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C172F06-46B8-42CD-A254-98491474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728" y="1257494"/>
            <a:ext cx="6041785" cy="3695233"/>
          </a:xfrm>
          <a:prstGeom prst="rect">
            <a:avLst/>
          </a:prstGeom>
        </p:spPr>
      </p:pic>
      <p:sp>
        <p:nvSpPr>
          <p:cNvPr id="25" name="CasellaDiTesto 4">
            <a:extLst>
              <a:ext uri="{FF2B5EF4-FFF2-40B4-BE49-F238E27FC236}">
                <a16:creationId xmlns:a16="http://schemas.microsoft.com/office/drawing/2014/main" id="{95B5D515-D2B9-4C1F-9F99-1446576E8E85}"/>
              </a:ext>
            </a:extLst>
          </p:cNvPr>
          <p:cNvSpPr txBox="1"/>
          <p:nvPr/>
        </p:nvSpPr>
        <p:spPr>
          <a:xfrm>
            <a:off x="209051" y="5043466"/>
            <a:ext cx="11762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Has shown in the left picture, the two platforms have a similar cost for a value of TPS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approx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175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 small workloads the TCO of x86 platform is lower than the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one, up to the intersection of the two curves, from which x86 has always a higher cost.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Segnaposto piè di pagina 2">
            <a:extLst>
              <a:ext uri="{FF2B5EF4-FFF2-40B4-BE49-F238E27FC236}">
                <a16:creationId xmlns:a16="http://schemas.microsoft.com/office/drawing/2014/main" id="{AA7D56B9-4DFB-401F-94D1-1AB39043F893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15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x86 TCO </a:t>
            </a:r>
            <a:r>
              <a:rPr lang="it-IT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Assumptions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asellaDiTesto 4">
            <a:extLst>
              <a:ext uri="{FF2B5EF4-FFF2-40B4-BE49-F238E27FC236}">
                <a16:creationId xmlns:a16="http://schemas.microsoft.com/office/drawing/2014/main" id="{CB6B99B1-7335-49BD-A61E-1AACC3CA0799}"/>
              </a:ext>
            </a:extLst>
          </p:cNvPr>
          <p:cNvSpPr txBox="1"/>
          <p:nvPr/>
        </p:nvSpPr>
        <p:spPr>
          <a:xfrm>
            <a:off x="12126" y="875767"/>
            <a:ext cx="6058126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Hardware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Lenovo Rack server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ThinkSystem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2U SR665 AMD EPYC 7352 24C 155W 2.3GHz Processor w/o Fan(Standard)  (2 Chips, 48 Cores)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Acquisition cost: 11K€ - 30% discount including 3 years Support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Support for following years is 20% of purchase price (PP)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7000€ per Server - 30% discount, Maintenance @ 10% of PP from y2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One Full Time Equivalent (FTE) covers 30 servers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Average yearly fully loaded costs=100K€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Space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Fully loaded cost of Sq. meter=2.600€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Electricity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Cost per kWh=0,10€</a:t>
            </a:r>
          </a:p>
        </p:txBody>
      </p:sp>
      <p:sp>
        <p:nvSpPr>
          <p:cNvPr id="18" name="CasellaDiTesto 4">
            <a:extLst>
              <a:ext uri="{FF2B5EF4-FFF2-40B4-BE49-F238E27FC236}">
                <a16:creationId xmlns:a16="http://schemas.microsoft.com/office/drawing/2014/main" id="{6CD2CE34-E79F-4D68-89D4-2FA4089BEC93}"/>
              </a:ext>
            </a:extLst>
          </p:cNvPr>
          <p:cNvSpPr txBox="1"/>
          <p:nvPr/>
        </p:nvSpPr>
        <p:spPr>
          <a:xfrm>
            <a:off x="6483969" y="621801"/>
            <a:ext cx="566543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Software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Linux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subscription @2000€/year - 20% discount per socket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kvm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embedded in Linux subscription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Application Server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JBoss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license @1200€/16core -75% discount, Maintenance @ 20% of purchase price from y2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Oracle Database Enterprise Edition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license @47.500€-75% discount, Maintenance @10.450€/year from y2 -75% discount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Data Replication Tools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Zerto Virtual Replication Enterprise Cloud Edition - 25 VM Pack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license @24000/25VM € -75% discount, Maintenance @ 20% of purchase price from y2 (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Assume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we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have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50VM).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Monitoring Tools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fr-FR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Nagios XI Enterprise Edition 100 </a:t>
            </a:r>
            <a:r>
              <a:rPr lang="fr-FR" sz="1600" b="1" i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nodes</a:t>
            </a:r>
            <a:r>
              <a:rPr lang="fr-FR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license @ 3400€ - 10% discount, Maintenance @ 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2575€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from y2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Security Tools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FortiGate-200E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appliance @17.775€ - 20% discount. </a:t>
            </a:r>
          </a:p>
        </p:txBody>
      </p:sp>
      <p:sp>
        <p:nvSpPr>
          <p:cNvPr id="20" name="Segnaposto piè di pagina 2">
            <a:extLst>
              <a:ext uri="{FF2B5EF4-FFF2-40B4-BE49-F238E27FC236}">
                <a16:creationId xmlns:a16="http://schemas.microsoft.com/office/drawing/2014/main" id="{655BDCFF-6391-4639-9A0E-E8B79195B676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892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LinuxONE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TCO </a:t>
            </a:r>
            <a:r>
              <a:rPr lang="it-IT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Assumptions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CasellaDiTesto 4">
            <a:extLst>
              <a:ext uri="{FF2B5EF4-FFF2-40B4-BE49-F238E27FC236}">
                <a16:creationId xmlns:a16="http://schemas.microsoft.com/office/drawing/2014/main" id="{CB6B99B1-7335-49BD-A61E-1AACC3CA0799}"/>
              </a:ext>
            </a:extLst>
          </p:cNvPr>
          <p:cNvSpPr txBox="1"/>
          <p:nvPr/>
        </p:nvSpPr>
        <p:spPr>
          <a:xfrm>
            <a:off x="42597" y="978329"/>
            <a:ext cx="6179124" cy="490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servers configured as the example @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1.540K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€ for 3 years –30% discount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Maintenance @ 10% PP from y4</a:t>
            </a:r>
          </a:p>
          <a:p>
            <a:endParaRPr lang="it-IT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14000€ per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Server -30%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discount</a:t>
            </a:r>
            <a:endParaRPr lang="it-IT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Maintenance @ 10% of PP from y2</a:t>
            </a:r>
          </a:p>
          <a:p>
            <a:endParaRPr lang="it-IT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One FTE covers 10 servers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Average yearly fully loaded costs=100K€</a:t>
            </a:r>
          </a:p>
          <a:p>
            <a:endParaRPr lang="it-IT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Fully loaded cost of Sq. meter=2.800€</a:t>
            </a:r>
          </a:p>
          <a:p>
            <a:endParaRPr lang="it-IT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 err="1">
                <a:solidFill>
                  <a:srgbClr val="000000"/>
                </a:solidFill>
                <a:latin typeface="Calibri" panose="020F0502020204030204" pitchFamily="34" charset="0"/>
              </a:rPr>
              <a:t>Electricity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Cost per kWh=0,10€</a:t>
            </a:r>
          </a:p>
        </p:txBody>
      </p:sp>
      <p:sp>
        <p:nvSpPr>
          <p:cNvPr id="18" name="CasellaDiTesto 4">
            <a:extLst>
              <a:ext uri="{FF2B5EF4-FFF2-40B4-BE49-F238E27FC236}">
                <a16:creationId xmlns:a16="http://schemas.microsoft.com/office/drawing/2014/main" id="{6CD2CE34-E79F-4D68-89D4-2FA4089BEC93}"/>
              </a:ext>
            </a:extLst>
          </p:cNvPr>
          <p:cNvSpPr txBox="1"/>
          <p:nvPr/>
        </p:nvSpPr>
        <p:spPr>
          <a:xfrm>
            <a:off x="6698534" y="873735"/>
            <a:ext cx="551047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alibri" panose="020F0502020204030204" pitchFamily="34" charset="0"/>
              </a:rPr>
              <a:t>Software</a:t>
            </a: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subscription 6000€/year –20% discount per socket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included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in HW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Application Server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license @100€/PVU -50% discount (120 PVU per core) Maintenance @ 20% of purchase price from y2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DB: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license @40.000€ per cores -50% discount, Maintenance @ 20% of purchase price from y2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Data Replication Tools: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subscription 3000€/year –50% discount per core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Monitoring Tools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license @5.000€/server -40% discount, Maintenance @ 20% of PP from y2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Security Tools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 license @5.000€/server -40% discount. Maintenance @ 20% of from y2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Segnaposto piè di pagina 2">
            <a:extLst>
              <a:ext uri="{FF2B5EF4-FFF2-40B4-BE49-F238E27FC236}">
                <a16:creationId xmlns:a16="http://schemas.microsoft.com/office/drawing/2014/main" id="{5A09965C-88C1-454F-9C6A-01C89647833A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382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4" name="Freeform: Shape 3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40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4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4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4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4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186B7982-41E8-4077-A453-C8D7495B6B72}"/>
              </a:ext>
            </a:extLst>
          </p:cNvPr>
          <p:cNvSpPr/>
          <p:nvPr/>
        </p:nvSpPr>
        <p:spPr>
          <a:xfrm>
            <a:off x="-18993" y="-5117"/>
            <a:ext cx="12218905" cy="842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0A13478-EA0B-488F-BADF-4F5371E1D8D1}"/>
              </a:ext>
            </a:extLst>
          </p:cNvPr>
          <p:cNvSpPr txBox="1"/>
          <p:nvPr/>
        </p:nvSpPr>
        <p:spPr>
          <a:xfrm>
            <a:off x="12126" y="-360223"/>
            <a:ext cx="1294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Personal </a:t>
            </a:r>
            <a:r>
              <a:rPr lang="it-IT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Considerations</a:t>
            </a:r>
            <a:endParaRPr lang="it-IT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CasellaDiTesto 4">
            <a:extLst>
              <a:ext uri="{FF2B5EF4-FFF2-40B4-BE49-F238E27FC236}">
                <a16:creationId xmlns:a16="http://schemas.microsoft.com/office/drawing/2014/main" id="{6CD2CE34-E79F-4D68-89D4-2FA4089BEC93}"/>
              </a:ext>
            </a:extLst>
          </p:cNvPr>
          <p:cNvSpPr txBox="1"/>
          <p:nvPr/>
        </p:nvSpPr>
        <p:spPr>
          <a:xfrm>
            <a:off x="1253682" y="932948"/>
            <a:ext cx="95245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x86 production environment has been sized with 3 servers + 2 to ensure HA, with an HA Ratio of 96%.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DR environment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systems are able to provide 100% Production, 100% Pre-Production and 50% of the Dev/Test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apabilities.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each technological area of x86 platform has been identified a market solution, preferring, where possible, open source solutions, as reported in the dedicated sheet in the Excel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Monitoring Tools I identified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Nagios XI Enterprise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solution, one for the primary site (which includes Prod,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PreProd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and Dev environments), and one for the secondary site (which includes Test and DR environments), each able to manage up to 100 nodes.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Security Tools I selected 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Fortigate-200E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solution, one on each of the 2 sites.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most impacting costs element for the x86 solution is the DB software, for which, passing from a commercial solution (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Oracle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 to an open source (</a:t>
            </a:r>
            <a:r>
              <a:rPr lang="en-US" sz="1600" b="1" i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MySQL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), we could have a cost reduction of more than 7 million, as shown below, and in this case the TCO for x86 is much lower than the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LinuxONE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. For s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imulation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has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been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used</a:t>
            </a:r>
            <a:r>
              <a:rPr lang="it-IT" sz="1600" dirty="0">
                <a:solidFill>
                  <a:srgbClr val="000000"/>
                </a:solidFill>
                <a:latin typeface="Calibri" panose="020F0502020204030204" pitchFamily="34" charset="0"/>
              </a:rPr>
              <a:t> the Oracle software.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EB25B5-22D9-460F-933D-D5D545ED7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5" t="16066" r="12824" b="36761"/>
          <a:stretch/>
        </p:blipFill>
        <p:spPr>
          <a:xfrm>
            <a:off x="3133726" y="5476052"/>
            <a:ext cx="5053402" cy="898000"/>
          </a:xfrm>
          <a:prstGeom prst="rect">
            <a:avLst/>
          </a:prstGeom>
        </p:spPr>
      </p:pic>
      <p:sp>
        <p:nvSpPr>
          <p:cNvPr id="26" name="Segnaposto piè di pagina 2">
            <a:extLst>
              <a:ext uri="{FF2B5EF4-FFF2-40B4-BE49-F238E27FC236}">
                <a16:creationId xmlns:a16="http://schemas.microsoft.com/office/drawing/2014/main" id="{5A5C1B2C-8AE9-4C0C-8021-38ACBE91F699}"/>
              </a:ext>
            </a:extLst>
          </p:cNvPr>
          <p:cNvSpPr txBox="1">
            <a:spLocks/>
          </p:cNvSpPr>
          <p:nvPr/>
        </p:nvSpPr>
        <p:spPr>
          <a:xfrm>
            <a:off x="8905240" y="6528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Martina De Maio 04/04/2021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1796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1603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de maio</dc:creator>
  <cp:lastModifiedBy>martina de maio</cp:lastModifiedBy>
  <cp:revision>9</cp:revision>
  <dcterms:created xsi:type="dcterms:W3CDTF">2021-04-03T17:34:55Z</dcterms:created>
  <dcterms:modified xsi:type="dcterms:W3CDTF">2021-04-04T16:37:10Z</dcterms:modified>
</cp:coreProperties>
</file>