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4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pPr/>
              <a:t>31/03/2022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pPr/>
              <a:t>31/03/2022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pPr/>
              <a:t>31/03/2022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pPr/>
              <a:t>31/03/2022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pPr/>
              <a:t>31/03/2022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pPr/>
              <a:t>31/03/2022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pPr/>
              <a:t>31/03/2022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pPr/>
              <a:t>31/03/2022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pPr/>
              <a:t>31/03/2022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pPr/>
              <a:t>31/03/2022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pPr/>
              <a:t>31/03/2022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pPr/>
              <a:t>31/03/2022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>
                <a:solidFill>
                  <a:srgbClr val="FFFFFF"/>
                </a:solidFill>
              </a:rPr>
              <a:t>MHW1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Martina Enrica Attaguile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1000002200</a:t>
            </a:r>
          </a:p>
          <a:p>
            <a:pPr algn="l"/>
            <a:r>
              <a:rPr lang="it-IT">
                <a:solidFill>
                  <a:srgbClr val="FFFFFF"/>
                </a:solidFill>
              </a:rPr>
              <a:t>31/03/2022</a:t>
            </a:r>
            <a:endParaRPr lang="it-I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511388"/>
            <a:ext cx="6915019" cy="5870751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it-IT" sz="2000" dirty="0"/>
              <a:t>Struttura applicazione</a:t>
            </a:r>
          </a:p>
          <a:p>
            <a:pPr marL="342900" lvl="0" indent="-342900">
              <a:lnSpc>
                <a:spcPts val="168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 </a:t>
            </a:r>
            <a:r>
              <a:rPr lang="it-IT" sz="1400" b="1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menù di navigazione</a:t>
            </a:r>
            <a:r>
              <a:rPr lang="it-IT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disposto orizzontalmente in alto contenente link alle altre sezioni del sito;</a:t>
            </a:r>
          </a:p>
          <a:p>
            <a:pPr marL="342900" lvl="0" indent="-342900">
              <a:lnSpc>
                <a:spcPts val="168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400" dirty="0"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it-IT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n’ </a:t>
            </a:r>
            <a:r>
              <a:rPr lang="it-IT" sz="1400" b="1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intestazione (</a:t>
            </a:r>
            <a:r>
              <a:rPr lang="it-IT" sz="1400" b="1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header</a:t>
            </a:r>
            <a:r>
              <a:rPr lang="it-IT" sz="1400" b="1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it-IT" sz="14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it-IT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 il titolo della pagina (larghezza massima 780px) e un’immagine di sfondo (</a:t>
            </a:r>
            <a:r>
              <a:rPr lang="it-IT" sz="1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height</a:t>
            </a:r>
            <a:r>
              <a:rPr lang="it-IT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500px); overlay di colore </a:t>
            </a:r>
            <a:r>
              <a:rPr lang="it-IT" sz="1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rgba</a:t>
            </a:r>
            <a:r>
              <a:rPr lang="it-IT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(0, 0, 0, .3); margine di 10px;</a:t>
            </a:r>
          </a:p>
          <a:p>
            <a:r>
              <a:rPr lang="it-IT" sz="1400" dirty="0">
                <a:ea typeface="Calibri" panose="020F0502020204030204" pitchFamily="34" charset="0"/>
                <a:cs typeface="Times New Roman" panose="02020603050405020304" pitchFamily="18" charset="0"/>
              </a:rPr>
              <a:t> un’</a:t>
            </a:r>
            <a:r>
              <a:rPr lang="it-IT" sz="1400" b="1" u="sng" dirty="0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it-IT" sz="1400" b="1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mmagine tonda </a:t>
            </a:r>
            <a:r>
              <a:rPr lang="it-IT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 indicare il mio profilo (con </a:t>
            </a:r>
            <a:r>
              <a:rPr lang="it-IT" sz="1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margin</a:t>
            </a:r>
            <a:r>
              <a:rPr lang="it-IT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-top negativo, </a:t>
            </a:r>
            <a:r>
              <a:rPr lang="it-IT" sz="1400" b="0" dirty="0" err="1">
                <a:effectLst/>
              </a:rPr>
              <a:t>height</a:t>
            </a:r>
            <a:r>
              <a:rPr lang="it-IT" sz="1400" b="0" dirty="0">
                <a:effectLst/>
              </a:rPr>
              <a:t>: 100px e </a:t>
            </a:r>
            <a:r>
              <a:rPr lang="it-IT" sz="1400" b="0" dirty="0" err="1">
                <a:effectLst/>
              </a:rPr>
              <a:t>width</a:t>
            </a:r>
            <a:r>
              <a:rPr lang="it-IT" sz="1400" b="0" dirty="0">
                <a:effectLst/>
              </a:rPr>
              <a:t>: 100px;); </a:t>
            </a:r>
            <a:endParaRPr lang="it-IT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68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400" b="1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una sezione di contenuti </a:t>
            </a:r>
            <a:r>
              <a:rPr lang="it-IT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it-IT" sz="1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margin</a:t>
            </a:r>
            <a:r>
              <a:rPr lang="it-IT" sz="1400" dirty="0">
                <a:ea typeface="Calibri" panose="020F0502020204030204" pitchFamily="34" charset="0"/>
                <a:cs typeface="Times New Roman" panose="02020603050405020304" pitchFamily="18" charset="0"/>
              </a:rPr>
              <a:t>-top 60px)</a:t>
            </a:r>
            <a:r>
              <a:rPr lang="it-IT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che rappresenta il corpo principale della pagina. Questa sezione è divisa in “blocchi” di informazione utilizzando </a:t>
            </a:r>
            <a:r>
              <a:rPr lang="it-IT" sz="1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Flexbox</a:t>
            </a:r>
            <a:r>
              <a:rPr lang="it-IT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342900" lvl="0" indent="-342900">
              <a:lnSpc>
                <a:spcPts val="168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 </a:t>
            </a:r>
            <a:r>
              <a:rPr lang="it-IT" sz="1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footer</a:t>
            </a:r>
            <a:r>
              <a:rPr lang="it-IT" sz="1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it-IT" sz="1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padding</a:t>
            </a:r>
            <a:r>
              <a:rPr lang="it-IT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75px) contente informazioni sulla pagina, nome, cognome e matricola.</a:t>
            </a:r>
          </a:p>
          <a:p>
            <a:pPr marL="0" indent="0">
              <a:lnSpc>
                <a:spcPts val="168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it-IT" sz="2000" dirty="0"/>
              <a:t>       Cosa dovrà fare la mia applicazione:</a:t>
            </a:r>
          </a:p>
          <a:p>
            <a:pPr marL="342900" indent="-342900">
              <a:lnSpc>
                <a:spcPts val="168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400" dirty="0"/>
              <a:t>È un’applicazione nella quale illustro, mediante testo e immagini,  i 5 generi musicali che non possono mancare per rendere unico qualsiasi tipo di evento.</a:t>
            </a:r>
          </a:p>
          <a:p>
            <a:pPr marL="342900" lvl="0" indent="-342900">
              <a:lnSpc>
                <a:spcPts val="168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it-IT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CBFF3270-583B-4DE7-97BF-4DA7B39A73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257" y="40442"/>
            <a:ext cx="3557292" cy="2860629"/>
          </a:xfrm>
        </p:spPr>
      </p:pic>
      <p:pic>
        <p:nvPicPr>
          <p:cNvPr id="19" name="Immagine 18" descr="Immagine che contiene testo, ottone, musica&#10;&#10;Descrizione generata automaticamente">
            <a:extLst>
              <a:ext uri="{FF2B5EF4-FFF2-40B4-BE49-F238E27FC236}">
                <a16:creationId xmlns:a16="http://schemas.microsoft.com/office/drawing/2014/main" id="{BCED30B8-25C5-4A8C-9032-AC7386034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257" y="3063053"/>
            <a:ext cx="3557292" cy="1797564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87EDCA60-26E2-42E8-873F-94B85AA5DB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314" y="4997970"/>
            <a:ext cx="3508804" cy="1816276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1268D16F-870F-4F27-9799-9F1BB77845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409" y="93958"/>
            <a:ext cx="4315249" cy="1717062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B22CE94F-B0A5-415C-9BD4-F7524C84F0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410" y="1971323"/>
            <a:ext cx="4299248" cy="1717062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EC1FE31F-AF15-4285-8090-51F76E4DC8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169" y="3782343"/>
            <a:ext cx="4315249" cy="1600200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4F1EF398-A77F-43FA-9111-565DD941D2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169" y="5476501"/>
            <a:ext cx="4363731" cy="128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2550" y="-2127154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Header</a:t>
            </a:r>
          </a:p>
        </p:txBody>
      </p:sp>
      <p:pic>
        <p:nvPicPr>
          <p:cNvPr id="7" name="Segnaposto contenuto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6FEF5C04-E24A-4E04-8CC7-B8C1D1F346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181" y="707330"/>
            <a:ext cx="3086421" cy="1280795"/>
          </a:xfr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FB0337DF-B7C8-4C09-8E36-FCF01B41FD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59197"/>
            <a:ext cx="4037835" cy="2501980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C11FC7D1-4CE8-4D05-9664-A080212351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247" y="707330"/>
            <a:ext cx="3963059" cy="4962525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5DE9CD6-2232-46D6-B138-ECDD52F2214A}"/>
              </a:ext>
            </a:extLst>
          </p:cNvPr>
          <p:cNvSpPr txBox="1"/>
          <p:nvPr/>
        </p:nvSpPr>
        <p:spPr>
          <a:xfrm>
            <a:off x="5180076" y="10256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HTML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A0A14EE-2D19-4ED4-AE21-FDC5AA8A61BA}"/>
              </a:ext>
            </a:extLst>
          </p:cNvPr>
          <p:cNvSpPr txBox="1"/>
          <p:nvPr/>
        </p:nvSpPr>
        <p:spPr>
          <a:xfrm>
            <a:off x="9309151" y="168999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-749744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Menù navigazione</a:t>
            </a:r>
          </a:p>
        </p:txBody>
      </p:sp>
      <p:pic>
        <p:nvPicPr>
          <p:cNvPr id="11" name="Segnaposto contenuto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5796977D-6A56-459C-A602-936529E53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461" y="1080134"/>
            <a:ext cx="2197199" cy="2278885"/>
          </a:xfr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2FBB770-AE11-49F2-8804-042A89484A58}"/>
              </a:ext>
            </a:extLst>
          </p:cNvPr>
          <p:cNvSpPr txBox="1"/>
          <p:nvPr/>
        </p:nvSpPr>
        <p:spPr>
          <a:xfrm>
            <a:off x="5347581" y="494754"/>
            <a:ext cx="175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HTML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CB2BD84-136E-4A87-A46B-FC887B09D45E}"/>
              </a:ext>
            </a:extLst>
          </p:cNvPr>
          <p:cNvSpPr txBox="1"/>
          <p:nvPr/>
        </p:nvSpPr>
        <p:spPr>
          <a:xfrm>
            <a:off x="9356907" y="494754"/>
            <a:ext cx="188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CSS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284EA57-B816-4FBE-89C0-046D455918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41" y="3846914"/>
            <a:ext cx="3817620" cy="510540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5978D81F-56D6-469C-9F5E-82C2175880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270" y="1080134"/>
            <a:ext cx="3756660" cy="480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62" y="-198362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pic>
        <p:nvPicPr>
          <p:cNvPr id="15" name="Segnaposto contenuto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DEEBC860-9D10-44D7-8D4D-F5D1A75DFB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090" y="378029"/>
            <a:ext cx="4585010" cy="4323360"/>
          </a:xfrm>
        </p:spPr>
      </p:pic>
      <p:pic>
        <p:nvPicPr>
          <p:cNvPr id="5" name="Immagine 4" descr="Immagine che contiene testo, ottone, musica&#10;&#10;Descrizione generata automaticamente">
            <a:extLst>
              <a:ext uri="{FF2B5EF4-FFF2-40B4-BE49-F238E27FC236}">
                <a16:creationId xmlns:a16="http://schemas.microsoft.com/office/drawing/2014/main" id="{CF613B1A-CA84-4B74-A1E4-E5C23C32A1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" y="1547243"/>
            <a:ext cx="3819693" cy="177853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1E4068E-2EF3-456A-B926-289B9B83C3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" y="3532218"/>
            <a:ext cx="3819694" cy="157826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8FA60491-A922-43A7-BC8F-6E8135C98F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" y="5291236"/>
            <a:ext cx="3861856" cy="1465164"/>
          </a:xfrm>
          <a:prstGeom prst="rect">
            <a:avLst/>
          </a:prstGeom>
        </p:spPr>
      </p:pic>
      <p:pic>
        <p:nvPicPr>
          <p:cNvPr id="26" name="Immagine 25" descr="Immagine che contiene testo&#10;&#10;Descrizione generata automaticamente">
            <a:extLst>
              <a:ext uri="{FF2B5EF4-FFF2-40B4-BE49-F238E27FC236}">
                <a16:creationId xmlns:a16="http://schemas.microsoft.com/office/drawing/2014/main" id="{F82E5A10-0789-44FA-B8B6-BAE981A09E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090" y="4676140"/>
            <a:ext cx="4585010" cy="2080260"/>
          </a:xfrm>
          <a:prstGeom prst="rect">
            <a:avLst/>
          </a:prstGeom>
        </p:spPr>
      </p:pic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86A0871C-4F51-4D80-9358-619F94301D91}"/>
              </a:ext>
            </a:extLst>
          </p:cNvPr>
          <p:cNvSpPr txBox="1"/>
          <p:nvPr/>
        </p:nvSpPr>
        <p:spPr>
          <a:xfrm>
            <a:off x="5970260" y="22225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88565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257" y="-2063444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pic>
        <p:nvPicPr>
          <p:cNvPr id="15" name="Segnaposto contenuto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AEEA59CC-DB2B-4B71-BD99-95AB60A1F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45" y="705463"/>
            <a:ext cx="4693298" cy="5570220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5E8D29D-2D9D-4038-BB14-D1C5BC50D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6" y="4345873"/>
            <a:ext cx="3914797" cy="223590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E2BE5E8D-6401-492C-9F9E-653D39D604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6" y="1489660"/>
            <a:ext cx="3900973" cy="2501979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0355E1F-620E-4ADC-90D3-8AC62AF0E8EE}"/>
              </a:ext>
            </a:extLst>
          </p:cNvPr>
          <p:cNvSpPr txBox="1"/>
          <p:nvPr/>
        </p:nvSpPr>
        <p:spPr>
          <a:xfrm>
            <a:off x="5525268" y="168066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HTML</a:t>
            </a:r>
          </a:p>
        </p:txBody>
      </p:sp>
      <p:pic>
        <p:nvPicPr>
          <p:cNvPr id="19" name="Immagine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0FD41493-86EC-4B83-BEA9-7D605F2581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3" y="705463"/>
            <a:ext cx="2324100" cy="557022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5EBC791-1E97-40A9-A8C6-6FC95565C873}"/>
              </a:ext>
            </a:extLst>
          </p:cNvPr>
          <p:cNvSpPr txBox="1"/>
          <p:nvPr/>
        </p:nvSpPr>
        <p:spPr>
          <a:xfrm>
            <a:off x="10130826" y="12314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850" y="-1724167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Footer</a:t>
            </a:r>
          </a:p>
        </p:txBody>
      </p:sp>
      <p:pic>
        <p:nvPicPr>
          <p:cNvPr id="11" name="Segnaposto contenuto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391EBF32-AEB2-4461-8588-0FC359E052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823" y="951228"/>
            <a:ext cx="4336695" cy="1524819"/>
          </a:xfr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DB7E0AA0-E311-45A8-B468-3255E356E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8860"/>
            <a:ext cx="4037826" cy="1069164"/>
          </a:xfrm>
          <a:prstGeom prst="rect">
            <a:avLst/>
          </a:prstGeom>
        </p:spPr>
      </p:pic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591BB8FC-5F93-4518-882A-91F60EB40B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692" y="951228"/>
            <a:ext cx="3261085" cy="23241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91508D8-28DD-49AF-A44A-5B11CD4C5475}"/>
              </a:ext>
            </a:extLst>
          </p:cNvPr>
          <p:cNvSpPr txBox="1"/>
          <p:nvPr/>
        </p:nvSpPr>
        <p:spPr>
          <a:xfrm>
            <a:off x="5697040" y="313712"/>
            <a:ext cx="2279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HTML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7213F71-F782-45C1-A2A9-F9D0D0704F97}"/>
              </a:ext>
            </a:extLst>
          </p:cNvPr>
          <p:cNvSpPr txBox="1"/>
          <p:nvPr/>
        </p:nvSpPr>
        <p:spPr>
          <a:xfrm>
            <a:off x="9973956" y="313712"/>
            <a:ext cx="161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194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Office Theme</vt:lpstr>
      <vt:lpstr>MHW1</vt:lpstr>
      <vt:lpstr>Descrizione del progetto</vt:lpstr>
      <vt:lpstr>Layout complessivo HTML+CSS</vt:lpstr>
      <vt:lpstr>Header</vt:lpstr>
      <vt:lpstr>Menù navigazione</vt:lpstr>
      <vt:lpstr>Sezione contenuti</vt:lpstr>
      <vt:lpstr>Sezione contenuti</vt:lpstr>
      <vt:lpstr>Footer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Martina Attaguile</cp:lastModifiedBy>
  <cp:revision>18</cp:revision>
  <dcterms:created xsi:type="dcterms:W3CDTF">2021-03-24T16:57:46Z</dcterms:created>
  <dcterms:modified xsi:type="dcterms:W3CDTF">2022-03-31T15:05:14Z</dcterms:modified>
</cp:coreProperties>
</file>