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pPr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Martina Enrica Attaguile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1000002200</a:t>
            </a:r>
          </a:p>
          <a:p>
            <a:pPr algn="l"/>
            <a:r>
              <a:rPr lang="it-IT">
                <a:solidFill>
                  <a:srgbClr val="FFFFFF"/>
                </a:solidFill>
              </a:rPr>
              <a:t>29/04/2022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511388"/>
            <a:ext cx="6915019" cy="587075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Struttura applicazione</a:t>
            </a:r>
          </a:p>
          <a:p>
            <a:pPr marL="342900" lvl="0" indent="-342900">
              <a:lnSpc>
                <a:spcPts val="168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Aggiunta, rispetto al progetto mhw1, di un’API con autenticazione </a:t>
            </a:r>
            <a:r>
              <a:rPr lang="it-IT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 2 (Spotify). Permette, tramite una barra di ricerca, di cercare l’album del proprio idolo su Spotify e ascoltare le canzoni appartenenti all’album ricercato.</a:t>
            </a:r>
            <a:endParaRPr lang="it-IT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68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Aggiunta </a:t>
            </a:r>
            <a:r>
              <a:rPr lang="it-IT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 un’ 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 che permette di cercare il testo di una canzone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 tramite una barra di ricerca nella quale inserire nome dell’autore e titolo della canzone.</a:t>
            </a:r>
            <a:endParaRPr lang="it-IT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68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000" dirty="0"/>
              <a:t>       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22706" y="-480119"/>
            <a:ext cx="3201366" cy="1148154"/>
          </a:xfrm>
        </p:spPr>
        <p:txBody>
          <a:bodyPr anchor="b">
            <a:normAutofit/>
          </a:bodyPr>
          <a:lstStyle/>
          <a:p>
            <a:pPr algn="ctr"/>
            <a:r>
              <a:rPr lang="it-IT" sz="3000" dirty="0">
                <a:solidFill>
                  <a:srgbClr val="FFFFFF"/>
                </a:solidFill>
              </a:rPr>
              <a:t>Layout complessivo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BFF3270-583B-4DE7-97BF-4DA7B39A7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" y="668036"/>
            <a:ext cx="3557292" cy="2860629"/>
          </a:xfrm>
        </p:spPr>
      </p:pic>
      <p:pic>
        <p:nvPicPr>
          <p:cNvPr id="19" name="Immagine 18" descr="Immagine che contiene testo, ottone, musica&#10;&#10;Descrizione generata automaticamente">
            <a:extLst>
              <a:ext uri="{FF2B5EF4-FFF2-40B4-BE49-F238E27FC236}">
                <a16:creationId xmlns:a16="http://schemas.microsoft.com/office/drawing/2014/main" id="{BCED30B8-25C5-4A8C-9032-AC7386034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" y="3528665"/>
            <a:ext cx="3557292" cy="179756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7EDCA60-26E2-42E8-873F-94B85AA5D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98" y="62097"/>
            <a:ext cx="3508804" cy="171706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268D16F-870F-4F27-9799-9F1BB7784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98" y="1812182"/>
            <a:ext cx="4315249" cy="161681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B22CE94F-B0A5-415C-9BD4-F7524C84F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78" y="3483945"/>
            <a:ext cx="4299248" cy="171706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C1FE31F-AF15-4285-8090-51F76E4DC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78" y="5286196"/>
            <a:ext cx="4315249" cy="16002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44A9473-1650-4D1E-A17E-2909EB5E2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544" y="4480"/>
            <a:ext cx="4139444" cy="15630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5A071F4-D98F-4655-8E5A-0F019C5A3A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91" y="1567543"/>
            <a:ext cx="3935194" cy="2077764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AF3DCA3-3328-47DC-95B4-896FEC52D1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719" y="3637865"/>
            <a:ext cx="3222233" cy="32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05" y="-2136503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Spotify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5DE9CD6-2232-46D6-B138-ECDD52F2214A}"/>
              </a:ext>
            </a:extLst>
          </p:cNvPr>
          <p:cNvSpPr txBox="1"/>
          <p:nvPr/>
        </p:nvSpPr>
        <p:spPr>
          <a:xfrm>
            <a:off x="5180076" y="1025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0A14EE-2D19-4ED4-AE21-FDC5AA8A61BA}"/>
              </a:ext>
            </a:extLst>
          </p:cNvPr>
          <p:cNvSpPr txBox="1"/>
          <p:nvPr/>
        </p:nvSpPr>
        <p:spPr>
          <a:xfrm>
            <a:off x="9309151" y="16899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F493CB-87EA-45D8-8436-92FA86437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666051"/>
            <a:ext cx="3171143" cy="2484120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98D8F9-C827-4481-BC75-771065F70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40" y="548473"/>
            <a:ext cx="2883160" cy="2880527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599752-1600-43ED-AE5B-CCB521C82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40" y="3418860"/>
            <a:ext cx="2883160" cy="327014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8373370D-244A-4E32-A94D-1A3ED6821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1496134"/>
            <a:ext cx="4375699" cy="156306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10AA872-49F3-4D69-B096-EAD4086EB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54" y="3005061"/>
            <a:ext cx="4119280" cy="20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22" y="-2519233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Spotify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2FBB770-AE11-49F2-8804-042A89484A58}"/>
              </a:ext>
            </a:extLst>
          </p:cNvPr>
          <p:cNvSpPr txBox="1"/>
          <p:nvPr/>
        </p:nvSpPr>
        <p:spPr>
          <a:xfrm>
            <a:off x="5066858" y="511388"/>
            <a:ext cx="17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B2BD84-136E-4A87-A46B-FC887B09D45E}"/>
              </a:ext>
            </a:extLst>
          </p:cNvPr>
          <p:cNvSpPr txBox="1"/>
          <p:nvPr/>
        </p:nvSpPr>
        <p:spPr>
          <a:xfrm>
            <a:off x="8937807" y="496371"/>
            <a:ext cx="188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JS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28FA95-A48B-4E35-8AE9-DEFC39E02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26" y="865703"/>
            <a:ext cx="2446037" cy="5824418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35AB688-319E-4247-B61A-5395B5686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76" y="875845"/>
            <a:ext cx="5297424" cy="2201347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31E4D7-7D84-4E01-AA5C-A49CEDD33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45" y="3137830"/>
            <a:ext cx="5297424" cy="3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26" y="-2647543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Spotify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6A0871C-4F51-4D80-9358-619F94301D91}"/>
              </a:ext>
            </a:extLst>
          </p:cNvPr>
          <p:cNvSpPr txBox="1"/>
          <p:nvPr/>
        </p:nvSpPr>
        <p:spPr>
          <a:xfrm>
            <a:off x="7303760" y="10587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JS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C1A543F-16D5-47FE-899F-673CD9F05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52" y="511388"/>
            <a:ext cx="7132320" cy="61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3" y="-24333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</a:t>
            </a:r>
            <a:r>
              <a:rPr lang="it-IT" sz="4000" dirty="0" err="1">
                <a:solidFill>
                  <a:srgbClr val="FFFFFF"/>
                </a:solidFill>
              </a:rPr>
              <a:t>Lyrics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355E1F-620E-4ADC-90D3-8AC62AF0E8EE}"/>
              </a:ext>
            </a:extLst>
          </p:cNvPr>
          <p:cNvSpPr txBox="1"/>
          <p:nvPr/>
        </p:nvSpPr>
        <p:spPr>
          <a:xfrm>
            <a:off x="5525268" y="16806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5EBC791-1E97-40A9-A8C6-6FC95565C873}"/>
              </a:ext>
            </a:extLst>
          </p:cNvPr>
          <p:cNvSpPr txBox="1"/>
          <p:nvPr/>
        </p:nvSpPr>
        <p:spPr>
          <a:xfrm>
            <a:off x="10130826" y="12314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70D7BA-E297-40D8-8C2B-4293A7600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81" y="492478"/>
            <a:ext cx="4032229" cy="2217420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C4C248-0667-4A2B-9BE4-B3D3C6CBA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835" y="476438"/>
            <a:ext cx="3446910" cy="2731770"/>
          </a:xfrm>
          <a:prstGeom prst="rect">
            <a:avLst/>
          </a:prstGeom>
        </p:spPr>
      </p:pic>
      <p:pic>
        <p:nvPicPr>
          <p:cNvPr id="23" name="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EABBB2-4EB3-428B-94AE-4AD0FC11B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81" y="3337866"/>
            <a:ext cx="6743700" cy="339698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0A21DA5-EAF9-4985-AF0A-B2D6A4154DB3}"/>
              </a:ext>
            </a:extLst>
          </p:cNvPr>
          <p:cNvSpPr txBox="1"/>
          <p:nvPr/>
        </p:nvSpPr>
        <p:spPr>
          <a:xfrm>
            <a:off x="5903222" y="29634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JS</a:t>
            </a:r>
          </a:p>
        </p:txBody>
      </p:sp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DC1310A-D831-4E71-8DBF-A32BEBF12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4970"/>
            <a:ext cx="4048125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MHW1</vt:lpstr>
      <vt:lpstr>Descrizione del progetto</vt:lpstr>
      <vt:lpstr>Layout complessivo</vt:lpstr>
      <vt:lpstr>API Spotify</vt:lpstr>
      <vt:lpstr>API Spotify</vt:lpstr>
      <vt:lpstr>API Spotify</vt:lpstr>
      <vt:lpstr>API Lyrics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Martina Attaguile</cp:lastModifiedBy>
  <cp:revision>22</cp:revision>
  <dcterms:created xsi:type="dcterms:W3CDTF">2021-03-24T16:57:46Z</dcterms:created>
  <dcterms:modified xsi:type="dcterms:W3CDTF">2022-04-29T09:31:50Z</dcterms:modified>
</cp:coreProperties>
</file>