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E"/>
    <a:srgbClr val="FF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65"/>
  </p:normalViewPr>
  <p:slideViewPr>
    <p:cSldViewPr snapToGrid="0">
      <p:cViewPr>
        <p:scale>
          <a:sx n="95" d="100"/>
          <a:sy n="95" d="100"/>
        </p:scale>
        <p:origin x="1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77E6-0351-74E1-1DD6-8BA0F162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3CC2-3ABC-4F10-45AC-344B7BC6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F0BB-B701-2FA0-3471-EF3D7B55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FD91-FFC5-B09C-652C-4B84B5AC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DA38-31D2-7E33-5F78-B356500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3319-CF6B-CD17-9BAE-20121501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9F60-5264-5ECD-A2FA-9499E331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8F2-32F7-28AB-400B-280F55E2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CD8F-C974-FCEE-2DD6-BDFD37DF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D771C-279B-5343-D85A-2B6AEBAB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A8407-ADA7-B32A-BDDB-077A3C81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F63B3-4D15-A800-2D1F-AFE8B4E7D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AD0-A9AA-3923-3D3C-4359AB8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4A99-36AF-70A5-0106-3A392170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8235-BF6D-B4A6-4468-EEA7C93E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9BB2-DC42-3A33-4E5C-2B1409E9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A788-4B43-759F-CAF5-B6A38707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83C8-D3BB-91F6-7267-968839C3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7746-46CD-C9F3-3DC3-82DE747A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6F9E-56B1-170E-BF51-9659C0A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E24-3FB4-E149-0320-24171708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1E4C-B96B-7B94-E145-66181095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3D18-456B-F6D5-572F-5E34480B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9B02-3C9D-8B75-45C4-21440CF4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0DC7-A6D1-B674-61A8-43DFD9E4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E972-E138-4715-285D-1AE209DA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DE0A-0505-8AD9-D494-4595F818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58D5E-BE41-F485-1A4B-D09FFEF79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86DA-F8FB-1355-BD38-8DFC42EF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EF241-EB37-9EC3-F7B2-F2A184FE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1052B-041C-E41A-0682-1E483ADA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0BA5-C3E7-C0D7-1B55-F42B50FF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07F6-7DC5-A973-26D4-1102516D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EDC7-8F0F-F9CF-5592-E8DEDE21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E75CE-2D19-5772-BA44-8E611E485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265B9-18E7-4690-28DA-B44736697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0FED1-331B-770B-738B-63FF70AC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B153-F1A4-83BE-C86F-CB1FBD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A51BE-949F-9B7F-7454-0348B701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BBB4-0154-75AD-AC28-EA8DB239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06285-442A-7EDE-EF7A-F011DCE3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ED160-934B-4B0C-1FE1-FF3C4997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4C8BA-0195-4075-E5AB-3799B6B7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5D5A2-73A6-4112-32DB-C3D08D5A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CDDA0-0DA8-A775-DC04-41365600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E7924-8B15-8482-A437-90BB68C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35C8-1586-BA02-66C0-40F4D759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917C-F239-74DF-5B12-5539211C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AE48B-E761-F557-6932-0288D68D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640D2-02A1-8FC8-F343-B5BDB1E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02CBC-92B1-F63B-AB8A-FB0C41BE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DC9E-2BAD-F45D-5E81-D821278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FB82-2020-9720-9E20-ACE81CD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6B0B-E46A-4CD6-7286-328766636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62E8-2854-86F8-A91B-8C5D8B88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1B89-9579-461F-BF2D-CA76558B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61B13-250D-9BB9-0EE0-19D237A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FFAA-978A-F2DA-24A4-9F3342EC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B2988-D276-E2AF-2C85-80072C9B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A38E-8FD7-E026-2F30-8A8AB63C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E654-27CE-BD1E-5E24-82DE7E96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1AF52-A089-E64F-A854-5ACD34A0115F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1FDA-B327-24FB-6A1F-C4AF713B5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EBFC-88C9-BA73-0FF0-5C00B2E1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FB522-0811-E645-8CAC-D6204718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3AF08EB-5DF6-B5A7-54A2-1F721BFAC71A}"/>
              </a:ext>
            </a:extLst>
          </p:cNvPr>
          <p:cNvGrpSpPr/>
          <p:nvPr/>
        </p:nvGrpSpPr>
        <p:grpSpPr>
          <a:xfrm>
            <a:off x="0" y="1168293"/>
            <a:ext cx="11844612" cy="812231"/>
            <a:chOff x="253048" y="1862355"/>
            <a:chExt cx="11844612" cy="81223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9BDFEDF-835A-8DE8-3847-38BCE4FCFCA4}"/>
                </a:ext>
              </a:extLst>
            </p:cNvPr>
            <p:cNvCxnSpPr/>
            <p:nvPr/>
          </p:nvCxnSpPr>
          <p:spPr>
            <a:xfrm>
              <a:off x="253048" y="2257062"/>
              <a:ext cx="11769723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3EAC983-B3F4-7FAE-AAEF-AABB977A254B}"/>
                </a:ext>
              </a:extLst>
            </p:cNvPr>
            <p:cNvSpPr txBox="1"/>
            <p:nvPr/>
          </p:nvSpPr>
          <p:spPr>
            <a:xfrm>
              <a:off x="294670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E44E35-0BCA-7B27-7DAA-7F4F40EA976C}"/>
                </a:ext>
              </a:extLst>
            </p:cNvPr>
            <p:cNvCxnSpPr/>
            <p:nvPr/>
          </p:nvCxnSpPr>
          <p:spPr>
            <a:xfrm>
              <a:off x="543660" y="2160621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00B43C-C99F-A857-4079-482173D15AD6}"/>
                </a:ext>
              </a:extLst>
            </p:cNvPr>
            <p:cNvCxnSpPr/>
            <p:nvPr/>
          </p:nvCxnSpPr>
          <p:spPr>
            <a:xfrm>
              <a:off x="824765" y="2160546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6">
              <a:extLst>
                <a:ext uri="{FF2B5EF4-FFF2-40B4-BE49-F238E27FC236}">
                  <a16:creationId xmlns:a16="http://schemas.microsoft.com/office/drawing/2014/main" id="{9F3A6382-6FF8-BE37-8022-AD29008112DD}"/>
                </a:ext>
              </a:extLst>
            </p:cNvPr>
            <p:cNvSpPr txBox="1"/>
            <p:nvPr/>
          </p:nvSpPr>
          <p:spPr>
            <a:xfrm>
              <a:off x="601110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664767-FC82-B836-BA31-66B109E13A25}"/>
                </a:ext>
              </a:extLst>
            </p:cNvPr>
            <p:cNvCxnSpPr/>
            <p:nvPr/>
          </p:nvCxnSpPr>
          <p:spPr>
            <a:xfrm>
              <a:off x="1244586" y="2160546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66">
              <a:extLst>
                <a:ext uri="{FF2B5EF4-FFF2-40B4-BE49-F238E27FC236}">
                  <a16:creationId xmlns:a16="http://schemas.microsoft.com/office/drawing/2014/main" id="{325B9403-E40F-2040-5847-A475DE56A98A}"/>
                </a:ext>
              </a:extLst>
            </p:cNvPr>
            <p:cNvSpPr txBox="1"/>
            <p:nvPr/>
          </p:nvSpPr>
          <p:spPr>
            <a:xfrm>
              <a:off x="995596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sp>
          <p:nvSpPr>
            <p:cNvPr id="73" name="TextBox 66">
              <a:extLst>
                <a:ext uri="{FF2B5EF4-FFF2-40B4-BE49-F238E27FC236}">
                  <a16:creationId xmlns:a16="http://schemas.microsoft.com/office/drawing/2014/main" id="{1D10B045-F7D2-76E2-1456-C8D0A2A5B007}"/>
                </a:ext>
              </a:extLst>
            </p:cNvPr>
            <p:cNvSpPr txBox="1"/>
            <p:nvPr/>
          </p:nvSpPr>
          <p:spPr>
            <a:xfrm>
              <a:off x="1569361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BA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C12FB7-4963-A39A-804E-BE28A0146C6C}"/>
                </a:ext>
              </a:extLst>
            </p:cNvPr>
            <p:cNvCxnSpPr>
              <a:cxnSpLocks/>
            </p:cNvCxnSpPr>
            <p:nvPr/>
          </p:nvCxnSpPr>
          <p:spPr>
            <a:xfrm>
              <a:off x="1800014" y="2160546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5">
              <a:extLst>
                <a:ext uri="{FF2B5EF4-FFF2-40B4-BE49-F238E27FC236}">
                  <a16:creationId xmlns:a16="http://schemas.microsoft.com/office/drawing/2014/main" id="{3B1BF2E6-F96C-A3DE-4DC3-A9DD1AC9A1F4}"/>
                </a:ext>
              </a:extLst>
            </p:cNvPr>
            <p:cNvSpPr txBox="1"/>
            <p:nvPr/>
          </p:nvSpPr>
          <p:spPr>
            <a:xfrm>
              <a:off x="384187" y="2376000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583807B-8A1C-DBF8-81F6-EDDD0FE17144}"/>
                </a:ext>
              </a:extLst>
            </p:cNvPr>
            <p:cNvSpPr txBox="1"/>
            <p:nvPr/>
          </p:nvSpPr>
          <p:spPr>
            <a:xfrm>
              <a:off x="639750" y="2376000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t2</a:t>
              </a:r>
            </a:p>
          </p:txBody>
        </p:sp>
        <p:sp>
          <p:nvSpPr>
            <p:cNvPr id="77" name="TextBox 75">
              <a:extLst>
                <a:ext uri="{FF2B5EF4-FFF2-40B4-BE49-F238E27FC236}">
                  <a16:creationId xmlns:a16="http://schemas.microsoft.com/office/drawing/2014/main" id="{BBFB16CB-5100-281A-3E7C-DEEF6E46E7C8}"/>
                </a:ext>
              </a:extLst>
            </p:cNvPr>
            <p:cNvSpPr txBox="1"/>
            <p:nvPr/>
          </p:nvSpPr>
          <p:spPr>
            <a:xfrm>
              <a:off x="1104667" y="2376000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t3</a:t>
              </a:r>
            </a:p>
          </p:txBody>
        </p:sp>
        <p:sp>
          <p:nvSpPr>
            <p:cNvPr id="78" name="TextBox 75">
              <a:extLst>
                <a:ext uri="{FF2B5EF4-FFF2-40B4-BE49-F238E27FC236}">
                  <a16:creationId xmlns:a16="http://schemas.microsoft.com/office/drawing/2014/main" id="{A7949E20-FE5E-C1EF-86E5-C4F6D8859A30}"/>
                </a:ext>
              </a:extLst>
            </p:cNvPr>
            <p:cNvSpPr txBox="1"/>
            <p:nvPr/>
          </p:nvSpPr>
          <p:spPr>
            <a:xfrm>
              <a:off x="1615768" y="2376000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t4</a:t>
              </a:r>
            </a:p>
          </p:txBody>
        </p:sp>
        <p:sp>
          <p:nvSpPr>
            <p:cNvPr id="79" name="TextBox 66">
              <a:extLst>
                <a:ext uri="{FF2B5EF4-FFF2-40B4-BE49-F238E27FC236}">
                  <a16:creationId xmlns:a16="http://schemas.microsoft.com/office/drawing/2014/main" id="{0FE2A82C-CFFB-B4C7-208C-88E02B524435}"/>
                </a:ext>
              </a:extLst>
            </p:cNvPr>
            <p:cNvSpPr txBox="1"/>
            <p:nvPr/>
          </p:nvSpPr>
          <p:spPr>
            <a:xfrm>
              <a:off x="1917898" y="1871676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sp>
          <p:nvSpPr>
            <p:cNvPr id="80" name="TextBox 66">
              <a:extLst>
                <a:ext uri="{FF2B5EF4-FFF2-40B4-BE49-F238E27FC236}">
                  <a16:creationId xmlns:a16="http://schemas.microsoft.com/office/drawing/2014/main" id="{C03BE552-03B8-5DA1-4763-49DDC410DE2F}"/>
                </a:ext>
              </a:extLst>
            </p:cNvPr>
            <p:cNvSpPr txBox="1"/>
            <p:nvPr/>
          </p:nvSpPr>
          <p:spPr>
            <a:xfrm>
              <a:off x="2790654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BC</a:t>
              </a:r>
            </a:p>
          </p:txBody>
        </p:sp>
        <p:sp>
          <p:nvSpPr>
            <p:cNvPr id="81" name="TextBox 66">
              <a:extLst>
                <a:ext uri="{FF2B5EF4-FFF2-40B4-BE49-F238E27FC236}">
                  <a16:creationId xmlns:a16="http://schemas.microsoft.com/office/drawing/2014/main" id="{B377A919-0B87-CBE5-F3A4-3CC46D3A78A8}"/>
                </a:ext>
              </a:extLst>
            </p:cNvPr>
            <p:cNvSpPr txBox="1"/>
            <p:nvPr/>
          </p:nvSpPr>
          <p:spPr>
            <a:xfrm>
              <a:off x="3649944" y="1873254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CB</a:t>
              </a:r>
            </a:p>
          </p:txBody>
        </p:sp>
        <p:sp>
          <p:nvSpPr>
            <p:cNvPr id="82" name="TextBox 66">
              <a:extLst>
                <a:ext uri="{FF2B5EF4-FFF2-40B4-BE49-F238E27FC236}">
                  <a16:creationId xmlns:a16="http://schemas.microsoft.com/office/drawing/2014/main" id="{C53FE084-20D0-3FE0-80D8-5322FC64ACBD}"/>
                </a:ext>
              </a:extLst>
            </p:cNvPr>
            <p:cNvSpPr txBox="1"/>
            <p:nvPr/>
          </p:nvSpPr>
          <p:spPr>
            <a:xfrm>
              <a:off x="4037909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BA</a:t>
              </a:r>
            </a:p>
          </p:txBody>
        </p:sp>
        <p:sp>
          <p:nvSpPr>
            <p:cNvPr id="83" name="TextBox 75">
              <a:extLst>
                <a:ext uri="{FF2B5EF4-FFF2-40B4-BE49-F238E27FC236}">
                  <a16:creationId xmlns:a16="http://schemas.microsoft.com/office/drawing/2014/main" id="{E71BF867-35C8-E9B7-8574-D05F99BE7644}"/>
                </a:ext>
              </a:extLst>
            </p:cNvPr>
            <p:cNvSpPr txBox="1"/>
            <p:nvPr/>
          </p:nvSpPr>
          <p:spPr>
            <a:xfrm>
              <a:off x="1984267" y="2375676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t5</a:t>
              </a:r>
            </a:p>
          </p:txBody>
        </p:sp>
        <p:sp>
          <p:nvSpPr>
            <p:cNvPr id="84" name="TextBox 75">
              <a:extLst>
                <a:ext uri="{FF2B5EF4-FFF2-40B4-BE49-F238E27FC236}">
                  <a16:creationId xmlns:a16="http://schemas.microsoft.com/office/drawing/2014/main" id="{4BC59E6F-26F2-DCB9-C756-0F4FE79515C3}"/>
                </a:ext>
              </a:extLst>
            </p:cNvPr>
            <p:cNvSpPr txBox="1"/>
            <p:nvPr/>
          </p:nvSpPr>
          <p:spPr>
            <a:xfrm>
              <a:off x="2852443" y="2376000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t6</a:t>
              </a:r>
            </a:p>
          </p:txBody>
        </p:sp>
        <p:sp>
          <p:nvSpPr>
            <p:cNvPr id="85" name="TextBox 75">
              <a:extLst>
                <a:ext uri="{FF2B5EF4-FFF2-40B4-BE49-F238E27FC236}">
                  <a16:creationId xmlns:a16="http://schemas.microsoft.com/office/drawing/2014/main" id="{289C366D-2546-09C5-C59A-5EBB8DB76929}"/>
                </a:ext>
              </a:extLst>
            </p:cNvPr>
            <p:cNvSpPr txBox="1"/>
            <p:nvPr/>
          </p:nvSpPr>
          <p:spPr>
            <a:xfrm>
              <a:off x="3733307" y="2375676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t7</a:t>
              </a:r>
            </a:p>
          </p:txBody>
        </p:sp>
        <p:sp>
          <p:nvSpPr>
            <p:cNvPr id="86" name="TextBox 75">
              <a:extLst>
                <a:ext uri="{FF2B5EF4-FFF2-40B4-BE49-F238E27FC236}">
                  <a16:creationId xmlns:a16="http://schemas.microsoft.com/office/drawing/2014/main" id="{D93799B8-A117-B851-9552-85E01C4A92AB}"/>
                </a:ext>
              </a:extLst>
            </p:cNvPr>
            <p:cNvSpPr txBox="1"/>
            <p:nvPr/>
          </p:nvSpPr>
          <p:spPr>
            <a:xfrm>
              <a:off x="4128463" y="2376971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D0A25F9-B83A-9FA8-3B12-DE4D02916207}"/>
                </a:ext>
              </a:extLst>
            </p:cNvPr>
            <p:cNvCxnSpPr/>
            <p:nvPr/>
          </p:nvCxnSpPr>
          <p:spPr>
            <a:xfrm>
              <a:off x="2143743" y="2159676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694AA-481F-CD8B-4412-ED6ABAB9FD33}"/>
                </a:ext>
              </a:extLst>
            </p:cNvPr>
            <p:cNvCxnSpPr/>
            <p:nvPr/>
          </p:nvCxnSpPr>
          <p:spPr>
            <a:xfrm>
              <a:off x="3024502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66">
              <a:extLst>
                <a:ext uri="{FF2B5EF4-FFF2-40B4-BE49-F238E27FC236}">
                  <a16:creationId xmlns:a16="http://schemas.microsoft.com/office/drawing/2014/main" id="{CFDD7CF5-0663-D713-342C-C738D43C7DB5}"/>
                </a:ext>
              </a:extLst>
            </p:cNvPr>
            <p:cNvSpPr txBox="1"/>
            <p:nvPr/>
          </p:nvSpPr>
          <p:spPr>
            <a:xfrm>
              <a:off x="4433503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AC</a:t>
              </a:r>
            </a:p>
          </p:txBody>
        </p:sp>
        <p:sp>
          <p:nvSpPr>
            <p:cNvPr id="90" name="TextBox 66">
              <a:extLst>
                <a:ext uri="{FF2B5EF4-FFF2-40B4-BE49-F238E27FC236}">
                  <a16:creationId xmlns:a16="http://schemas.microsoft.com/office/drawing/2014/main" id="{DD306D09-A187-A9B1-AE1C-4F63F576AFBF}"/>
                </a:ext>
              </a:extLst>
            </p:cNvPr>
            <p:cNvSpPr txBox="1"/>
            <p:nvPr/>
          </p:nvSpPr>
          <p:spPr>
            <a:xfrm>
              <a:off x="5016462" y="187413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CA</a:t>
              </a:r>
            </a:p>
          </p:txBody>
        </p:sp>
        <p:sp>
          <p:nvSpPr>
            <p:cNvPr id="91" name="TextBox 75">
              <a:extLst>
                <a:ext uri="{FF2B5EF4-FFF2-40B4-BE49-F238E27FC236}">
                  <a16:creationId xmlns:a16="http://schemas.microsoft.com/office/drawing/2014/main" id="{2DECD10A-E1A0-BEAC-2366-FE5D107C7C04}"/>
                </a:ext>
              </a:extLst>
            </p:cNvPr>
            <p:cNvSpPr txBox="1"/>
            <p:nvPr/>
          </p:nvSpPr>
          <p:spPr>
            <a:xfrm>
              <a:off x="4526123" y="2376000"/>
              <a:ext cx="32573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t9</a:t>
              </a:r>
            </a:p>
          </p:txBody>
        </p:sp>
        <p:sp>
          <p:nvSpPr>
            <p:cNvPr id="92" name="TextBox 75">
              <a:extLst>
                <a:ext uri="{FF2B5EF4-FFF2-40B4-BE49-F238E27FC236}">
                  <a16:creationId xmlns:a16="http://schemas.microsoft.com/office/drawing/2014/main" id="{98B93492-6A3E-06E4-7015-BA69B6EE8313}"/>
                </a:ext>
              </a:extLst>
            </p:cNvPr>
            <p:cNvSpPr txBox="1"/>
            <p:nvPr/>
          </p:nvSpPr>
          <p:spPr>
            <a:xfrm>
              <a:off x="5059835" y="2377569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t10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6B8FA36-40A7-7D56-84F0-DE337F59CF22}"/>
                </a:ext>
              </a:extLst>
            </p:cNvPr>
            <p:cNvCxnSpPr/>
            <p:nvPr/>
          </p:nvCxnSpPr>
          <p:spPr>
            <a:xfrm>
              <a:off x="4294528" y="2167491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FC35F01-FBB5-598A-9A7C-B7A9DCC09778}"/>
                </a:ext>
              </a:extLst>
            </p:cNvPr>
            <p:cNvCxnSpPr/>
            <p:nvPr/>
          </p:nvCxnSpPr>
          <p:spPr>
            <a:xfrm>
              <a:off x="3882221" y="2163141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663907E-73B8-B665-8177-86BE895F14B7}"/>
                </a:ext>
              </a:extLst>
            </p:cNvPr>
            <p:cNvCxnSpPr/>
            <p:nvPr/>
          </p:nvCxnSpPr>
          <p:spPr>
            <a:xfrm>
              <a:off x="4689995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2BC2939-805A-5FE5-B195-29B0B1D1B531}"/>
                </a:ext>
              </a:extLst>
            </p:cNvPr>
            <p:cNvCxnSpPr/>
            <p:nvPr/>
          </p:nvCxnSpPr>
          <p:spPr>
            <a:xfrm>
              <a:off x="5270658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75">
              <a:extLst>
                <a:ext uri="{FF2B5EF4-FFF2-40B4-BE49-F238E27FC236}">
                  <a16:creationId xmlns:a16="http://schemas.microsoft.com/office/drawing/2014/main" id="{A24E913B-2D4F-2E3E-C980-75E63EBE5C08}"/>
                </a:ext>
              </a:extLst>
            </p:cNvPr>
            <p:cNvSpPr txBox="1"/>
            <p:nvPr/>
          </p:nvSpPr>
          <p:spPr>
            <a:xfrm>
              <a:off x="5506855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t11</a:t>
              </a:r>
            </a:p>
          </p:txBody>
        </p:sp>
        <p:sp>
          <p:nvSpPr>
            <p:cNvPr id="98" name="TextBox 75">
              <a:extLst>
                <a:ext uri="{FF2B5EF4-FFF2-40B4-BE49-F238E27FC236}">
                  <a16:creationId xmlns:a16="http://schemas.microsoft.com/office/drawing/2014/main" id="{AB0899D5-2C37-E195-FCCD-0CE30FD89BEF}"/>
                </a:ext>
              </a:extLst>
            </p:cNvPr>
            <p:cNvSpPr txBox="1"/>
            <p:nvPr/>
          </p:nvSpPr>
          <p:spPr>
            <a:xfrm>
              <a:off x="5867286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t12</a:t>
              </a:r>
            </a:p>
          </p:txBody>
        </p:sp>
        <p:sp>
          <p:nvSpPr>
            <p:cNvPr id="99" name="TextBox 66">
              <a:extLst>
                <a:ext uri="{FF2B5EF4-FFF2-40B4-BE49-F238E27FC236}">
                  <a16:creationId xmlns:a16="http://schemas.microsoft.com/office/drawing/2014/main" id="{30BBFFD1-A236-2788-7275-64709205A34F}"/>
                </a:ext>
              </a:extLst>
            </p:cNvPr>
            <p:cNvSpPr txBox="1"/>
            <p:nvPr/>
          </p:nvSpPr>
          <p:spPr>
            <a:xfrm>
              <a:off x="5515466" y="1886777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CB</a:t>
              </a:r>
            </a:p>
          </p:txBody>
        </p:sp>
        <p:sp>
          <p:nvSpPr>
            <p:cNvPr id="100" name="TextBox 66">
              <a:extLst>
                <a:ext uri="{FF2B5EF4-FFF2-40B4-BE49-F238E27FC236}">
                  <a16:creationId xmlns:a16="http://schemas.microsoft.com/office/drawing/2014/main" id="{6B5B2F45-C7A6-DF7B-2443-7AD0EF483917}"/>
                </a:ext>
              </a:extLst>
            </p:cNvPr>
            <p:cNvSpPr txBox="1"/>
            <p:nvPr/>
          </p:nvSpPr>
          <p:spPr>
            <a:xfrm>
              <a:off x="5868634" y="1873929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sp>
          <p:nvSpPr>
            <p:cNvPr id="101" name="TextBox 66">
              <a:extLst>
                <a:ext uri="{FF2B5EF4-FFF2-40B4-BE49-F238E27FC236}">
                  <a16:creationId xmlns:a16="http://schemas.microsoft.com/office/drawing/2014/main" id="{E03C11F9-F27D-F66C-699E-0C0AAC983975}"/>
                </a:ext>
              </a:extLst>
            </p:cNvPr>
            <p:cNvSpPr txBox="1"/>
            <p:nvPr/>
          </p:nvSpPr>
          <p:spPr>
            <a:xfrm>
              <a:off x="6229503" y="1873929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sp>
          <p:nvSpPr>
            <p:cNvPr id="102" name="TextBox 66">
              <a:extLst>
                <a:ext uri="{FF2B5EF4-FFF2-40B4-BE49-F238E27FC236}">
                  <a16:creationId xmlns:a16="http://schemas.microsoft.com/office/drawing/2014/main" id="{11D0D1FE-7199-8983-A56B-DCA9452A4A88}"/>
                </a:ext>
              </a:extLst>
            </p:cNvPr>
            <p:cNvSpPr txBox="1"/>
            <p:nvPr/>
          </p:nvSpPr>
          <p:spPr>
            <a:xfrm>
              <a:off x="6849195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B766A4-5DD8-3B49-79B1-9916BB632C41}"/>
                </a:ext>
              </a:extLst>
            </p:cNvPr>
            <p:cNvCxnSpPr/>
            <p:nvPr/>
          </p:nvCxnSpPr>
          <p:spPr>
            <a:xfrm>
              <a:off x="5747149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109743-8A01-9BE9-3050-D0B4DED4CD09}"/>
                </a:ext>
              </a:extLst>
            </p:cNvPr>
            <p:cNvCxnSpPr/>
            <p:nvPr/>
          </p:nvCxnSpPr>
          <p:spPr>
            <a:xfrm>
              <a:off x="6102665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3DE928-5564-B64F-8EED-07BD091740C2}"/>
                </a:ext>
              </a:extLst>
            </p:cNvPr>
            <p:cNvCxnSpPr/>
            <p:nvPr/>
          </p:nvCxnSpPr>
          <p:spPr>
            <a:xfrm>
              <a:off x="6474743" y="2158293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75">
              <a:extLst>
                <a:ext uri="{FF2B5EF4-FFF2-40B4-BE49-F238E27FC236}">
                  <a16:creationId xmlns:a16="http://schemas.microsoft.com/office/drawing/2014/main" id="{32A2E01E-226F-3CDA-AC9B-27C2800988B5}"/>
                </a:ext>
              </a:extLst>
            </p:cNvPr>
            <p:cNvSpPr txBox="1"/>
            <p:nvPr/>
          </p:nvSpPr>
          <p:spPr>
            <a:xfrm>
              <a:off x="6268444" y="2381194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t13</a:t>
              </a:r>
            </a:p>
          </p:txBody>
        </p:sp>
        <p:sp>
          <p:nvSpPr>
            <p:cNvPr id="107" name="TextBox 75">
              <a:extLst>
                <a:ext uri="{FF2B5EF4-FFF2-40B4-BE49-F238E27FC236}">
                  <a16:creationId xmlns:a16="http://schemas.microsoft.com/office/drawing/2014/main" id="{28D29599-B251-3949-0A99-D20C78064676}"/>
                </a:ext>
              </a:extLst>
            </p:cNvPr>
            <p:cNvSpPr txBox="1"/>
            <p:nvPr/>
          </p:nvSpPr>
          <p:spPr>
            <a:xfrm>
              <a:off x="6897762" y="2367987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t14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9F1391-FFA9-AFD2-3FB2-12A8EB4041BC}"/>
                </a:ext>
              </a:extLst>
            </p:cNvPr>
            <p:cNvCxnSpPr>
              <a:cxnSpLocks/>
            </p:cNvCxnSpPr>
            <p:nvPr/>
          </p:nvCxnSpPr>
          <p:spPr>
            <a:xfrm>
              <a:off x="7090134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66">
              <a:extLst>
                <a:ext uri="{FF2B5EF4-FFF2-40B4-BE49-F238E27FC236}">
                  <a16:creationId xmlns:a16="http://schemas.microsoft.com/office/drawing/2014/main" id="{05867ABC-075D-6AE6-DDFD-B6ABF7F7ACBC}"/>
                </a:ext>
              </a:extLst>
            </p:cNvPr>
            <p:cNvSpPr txBox="1"/>
            <p:nvPr/>
          </p:nvSpPr>
          <p:spPr>
            <a:xfrm>
              <a:off x="7314211" y="1872886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BC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2A7B7A-BC4C-CCAD-A7FA-A7B160E6BFDD}"/>
                </a:ext>
              </a:extLst>
            </p:cNvPr>
            <p:cNvCxnSpPr>
              <a:cxnSpLocks/>
            </p:cNvCxnSpPr>
            <p:nvPr/>
          </p:nvCxnSpPr>
          <p:spPr>
            <a:xfrm>
              <a:off x="7566621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75">
              <a:extLst>
                <a:ext uri="{FF2B5EF4-FFF2-40B4-BE49-F238E27FC236}">
                  <a16:creationId xmlns:a16="http://schemas.microsoft.com/office/drawing/2014/main" id="{B32F2C7B-6549-A3F2-2E31-6F1BC77D70A4}"/>
                </a:ext>
              </a:extLst>
            </p:cNvPr>
            <p:cNvSpPr txBox="1"/>
            <p:nvPr/>
          </p:nvSpPr>
          <p:spPr>
            <a:xfrm>
              <a:off x="7352187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t15</a:t>
              </a:r>
            </a:p>
          </p:txBody>
        </p:sp>
        <p:sp>
          <p:nvSpPr>
            <p:cNvPr id="112" name="TextBox 66">
              <a:extLst>
                <a:ext uri="{FF2B5EF4-FFF2-40B4-BE49-F238E27FC236}">
                  <a16:creationId xmlns:a16="http://schemas.microsoft.com/office/drawing/2014/main" id="{24F258CA-4527-8CAA-FD37-CF49371E9CC5}"/>
                </a:ext>
              </a:extLst>
            </p:cNvPr>
            <p:cNvSpPr txBox="1"/>
            <p:nvPr/>
          </p:nvSpPr>
          <p:spPr>
            <a:xfrm>
              <a:off x="8581093" y="1864284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AC</a:t>
              </a:r>
            </a:p>
          </p:txBody>
        </p:sp>
        <p:sp>
          <p:nvSpPr>
            <p:cNvPr id="113" name="TextBox 66">
              <a:extLst>
                <a:ext uri="{FF2B5EF4-FFF2-40B4-BE49-F238E27FC236}">
                  <a16:creationId xmlns:a16="http://schemas.microsoft.com/office/drawing/2014/main" id="{CA194431-A268-C6D4-D8AE-A526AD388D11}"/>
                </a:ext>
              </a:extLst>
            </p:cNvPr>
            <p:cNvSpPr txBox="1"/>
            <p:nvPr/>
          </p:nvSpPr>
          <p:spPr>
            <a:xfrm>
              <a:off x="9096610" y="1862355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CB</a:t>
              </a:r>
            </a:p>
          </p:txBody>
        </p:sp>
        <p:sp>
          <p:nvSpPr>
            <p:cNvPr id="114" name="TextBox 75">
              <a:extLst>
                <a:ext uri="{FF2B5EF4-FFF2-40B4-BE49-F238E27FC236}">
                  <a16:creationId xmlns:a16="http://schemas.microsoft.com/office/drawing/2014/main" id="{2ED6D694-A12D-ACE0-0827-0D28980AB213}"/>
                </a:ext>
              </a:extLst>
            </p:cNvPr>
            <p:cNvSpPr txBox="1"/>
            <p:nvPr/>
          </p:nvSpPr>
          <p:spPr>
            <a:xfrm>
              <a:off x="8620034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t17</a:t>
              </a:r>
            </a:p>
          </p:txBody>
        </p:sp>
        <p:sp>
          <p:nvSpPr>
            <p:cNvPr id="115" name="TextBox 75">
              <a:extLst>
                <a:ext uri="{FF2B5EF4-FFF2-40B4-BE49-F238E27FC236}">
                  <a16:creationId xmlns:a16="http://schemas.microsoft.com/office/drawing/2014/main" id="{A9A9BC27-7185-44F2-0F06-7CE92BA59B7B}"/>
                </a:ext>
              </a:extLst>
            </p:cNvPr>
            <p:cNvSpPr txBox="1"/>
            <p:nvPr/>
          </p:nvSpPr>
          <p:spPr>
            <a:xfrm>
              <a:off x="9133602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t18</a:t>
              </a:r>
            </a:p>
          </p:txBody>
        </p:sp>
        <p:sp>
          <p:nvSpPr>
            <p:cNvPr id="116" name="TextBox 66">
              <a:extLst>
                <a:ext uri="{FF2B5EF4-FFF2-40B4-BE49-F238E27FC236}">
                  <a16:creationId xmlns:a16="http://schemas.microsoft.com/office/drawing/2014/main" id="{F324F9A4-A569-15D5-764C-E6C0E37D1092}"/>
                </a:ext>
              </a:extLst>
            </p:cNvPr>
            <p:cNvSpPr txBox="1"/>
            <p:nvPr/>
          </p:nvSpPr>
          <p:spPr>
            <a:xfrm>
              <a:off x="9399584" y="1863241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BC</a:t>
              </a:r>
            </a:p>
          </p:txBody>
        </p:sp>
        <p:sp>
          <p:nvSpPr>
            <p:cNvPr id="117" name="TextBox 75">
              <a:extLst>
                <a:ext uri="{FF2B5EF4-FFF2-40B4-BE49-F238E27FC236}">
                  <a16:creationId xmlns:a16="http://schemas.microsoft.com/office/drawing/2014/main" id="{31D183E8-9F41-285C-5F62-CCEEA63966FA}"/>
                </a:ext>
              </a:extLst>
            </p:cNvPr>
            <p:cNvSpPr txBox="1"/>
            <p:nvPr/>
          </p:nvSpPr>
          <p:spPr>
            <a:xfrm>
              <a:off x="9437558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t19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0FB02EA-4D52-E0DF-38AA-69E6C6E2EAB0}"/>
                </a:ext>
              </a:extLst>
            </p:cNvPr>
            <p:cNvCxnSpPr>
              <a:cxnSpLocks/>
            </p:cNvCxnSpPr>
            <p:nvPr/>
          </p:nvCxnSpPr>
          <p:spPr>
            <a:xfrm>
              <a:off x="8851412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75">
              <a:extLst>
                <a:ext uri="{FF2B5EF4-FFF2-40B4-BE49-F238E27FC236}">
                  <a16:creationId xmlns:a16="http://schemas.microsoft.com/office/drawing/2014/main" id="{7B4F2080-D084-0F83-F5B2-2843C71736E2}"/>
                </a:ext>
              </a:extLst>
            </p:cNvPr>
            <p:cNvSpPr txBox="1"/>
            <p:nvPr/>
          </p:nvSpPr>
          <p:spPr>
            <a:xfrm>
              <a:off x="10557167" y="2376000"/>
              <a:ext cx="410690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t20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D2BB56-D33A-67B2-46ED-FECBCA304CAF}"/>
                </a:ext>
              </a:extLst>
            </p:cNvPr>
            <p:cNvCxnSpPr>
              <a:cxnSpLocks/>
            </p:cNvCxnSpPr>
            <p:nvPr/>
          </p:nvCxnSpPr>
          <p:spPr>
            <a:xfrm>
              <a:off x="9339476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2467E60-739C-A745-39BF-C84C5B48931F}"/>
                </a:ext>
              </a:extLst>
            </p:cNvPr>
            <p:cNvCxnSpPr>
              <a:cxnSpLocks/>
            </p:cNvCxnSpPr>
            <p:nvPr/>
          </p:nvCxnSpPr>
          <p:spPr>
            <a:xfrm>
              <a:off x="9642348" y="215035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227BF8-7D56-85E4-D61A-E2B07DA139F1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596" y="2160000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66">
              <a:extLst>
                <a:ext uri="{FF2B5EF4-FFF2-40B4-BE49-F238E27FC236}">
                  <a16:creationId xmlns:a16="http://schemas.microsoft.com/office/drawing/2014/main" id="{2FE3BAE7-5F9B-659F-D512-C5EEDDC8C341}"/>
                </a:ext>
              </a:extLst>
            </p:cNvPr>
            <p:cNvSpPr txBox="1"/>
            <p:nvPr/>
          </p:nvSpPr>
          <p:spPr>
            <a:xfrm>
              <a:off x="10524258" y="1872000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sp>
          <p:nvSpPr>
            <p:cNvPr id="124" name="TextBox 66">
              <a:extLst>
                <a:ext uri="{FF2B5EF4-FFF2-40B4-BE49-F238E27FC236}">
                  <a16:creationId xmlns:a16="http://schemas.microsoft.com/office/drawing/2014/main" id="{4EFBE0F9-B47C-F868-D910-B8768BE6D162}"/>
                </a:ext>
              </a:extLst>
            </p:cNvPr>
            <p:cNvSpPr txBox="1"/>
            <p:nvPr/>
          </p:nvSpPr>
          <p:spPr>
            <a:xfrm>
              <a:off x="11540594" y="2333612"/>
              <a:ext cx="557066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time</a:t>
              </a:r>
            </a:p>
          </p:txBody>
        </p:sp>
        <p:sp>
          <p:nvSpPr>
            <p:cNvPr id="125" name="TextBox 66">
              <a:extLst>
                <a:ext uri="{FF2B5EF4-FFF2-40B4-BE49-F238E27FC236}">
                  <a16:creationId xmlns:a16="http://schemas.microsoft.com/office/drawing/2014/main" id="{E7947A7A-29CE-477B-FFBD-D2C478AF2CB4}"/>
                </a:ext>
              </a:extLst>
            </p:cNvPr>
            <p:cNvSpPr txBox="1"/>
            <p:nvPr/>
          </p:nvSpPr>
          <p:spPr>
            <a:xfrm>
              <a:off x="7929816" y="1870482"/>
              <a:ext cx="497980" cy="31937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AB</a:t>
              </a:r>
            </a:p>
          </p:txBody>
        </p:sp>
        <p:sp>
          <p:nvSpPr>
            <p:cNvPr id="126" name="TextBox 75">
              <a:extLst>
                <a:ext uri="{FF2B5EF4-FFF2-40B4-BE49-F238E27FC236}">
                  <a16:creationId xmlns:a16="http://schemas.microsoft.com/office/drawing/2014/main" id="{D7E247F7-4112-430C-506A-E5FEA008980E}"/>
                </a:ext>
              </a:extLst>
            </p:cNvPr>
            <p:cNvSpPr txBox="1"/>
            <p:nvPr/>
          </p:nvSpPr>
          <p:spPr>
            <a:xfrm>
              <a:off x="7968757" y="2382198"/>
              <a:ext cx="396262" cy="2923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300" dirty="0"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t16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37408DD-0F6A-0C28-9C3F-86F3A490531B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35" y="2166198"/>
              <a:ext cx="1" cy="2046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2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693454-DC8D-58BE-7802-F1D9FD89B6C9}"/>
              </a:ext>
            </a:extLst>
          </p:cNvPr>
          <p:cNvCxnSpPr/>
          <p:nvPr/>
        </p:nvCxnSpPr>
        <p:spPr>
          <a:xfrm>
            <a:off x="253048" y="2257062"/>
            <a:ext cx="117697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6">
            <a:extLst>
              <a:ext uri="{FF2B5EF4-FFF2-40B4-BE49-F238E27FC236}">
                <a16:creationId xmlns:a16="http://schemas.microsoft.com/office/drawing/2014/main" id="{724906B3-4F2A-FB54-9B72-476B004E8250}"/>
              </a:ext>
            </a:extLst>
          </p:cNvPr>
          <p:cNvSpPr txBox="1"/>
          <p:nvPr/>
        </p:nvSpPr>
        <p:spPr>
          <a:xfrm>
            <a:off x="294670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728F5CC-8A41-DE74-2973-495FCF4A8993}"/>
              </a:ext>
            </a:extLst>
          </p:cNvPr>
          <p:cNvCxnSpPr/>
          <p:nvPr/>
        </p:nvCxnSpPr>
        <p:spPr>
          <a:xfrm>
            <a:off x="543660" y="2160621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81CC4F-32BD-EFF4-4968-20284165AAC1}"/>
              </a:ext>
            </a:extLst>
          </p:cNvPr>
          <p:cNvCxnSpPr/>
          <p:nvPr/>
        </p:nvCxnSpPr>
        <p:spPr>
          <a:xfrm>
            <a:off x="824765" y="216054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6">
            <a:extLst>
              <a:ext uri="{FF2B5EF4-FFF2-40B4-BE49-F238E27FC236}">
                <a16:creationId xmlns:a16="http://schemas.microsoft.com/office/drawing/2014/main" id="{A745A1CA-670F-B936-654D-C8017531AFC3}"/>
              </a:ext>
            </a:extLst>
          </p:cNvPr>
          <p:cNvSpPr txBox="1"/>
          <p:nvPr/>
        </p:nvSpPr>
        <p:spPr>
          <a:xfrm>
            <a:off x="601110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F1CF284-B1F2-C799-ACFC-A9C5C9645F6D}"/>
              </a:ext>
            </a:extLst>
          </p:cNvPr>
          <p:cNvCxnSpPr/>
          <p:nvPr/>
        </p:nvCxnSpPr>
        <p:spPr>
          <a:xfrm>
            <a:off x="1244586" y="216054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66">
            <a:extLst>
              <a:ext uri="{FF2B5EF4-FFF2-40B4-BE49-F238E27FC236}">
                <a16:creationId xmlns:a16="http://schemas.microsoft.com/office/drawing/2014/main" id="{E513DE83-36CE-0CC7-4FCF-705F5377F8FD}"/>
              </a:ext>
            </a:extLst>
          </p:cNvPr>
          <p:cNvSpPr txBox="1"/>
          <p:nvPr/>
        </p:nvSpPr>
        <p:spPr>
          <a:xfrm>
            <a:off x="995596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9186B0FC-7470-5C2B-E2B2-08CE5DFFD384}"/>
              </a:ext>
            </a:extLst>
          </p:cNvPr>
          <p:cNvSpPr txBox="1"/>
          <p:nvPr/>
        </p:nvSpPr>
        <p:spPr>
          <a:xfrm>
            <a:off x="1569361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5EFC75-AC2A-4EE6-179C-718F2EB2C896}"/>
              </a:ext>
            </a:extLst>
          </p:cNvPr>
          <p:cNvCxnSpPr>
            <a:cxnSpLocks/>
          </p:cNvCxnSpPr>
          <p:nvPr/>
        </p:nvCxnSpPr>
        <p:spPr>
          <a:xfrm>
            <a:off x="1800014" y="216054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5">
            <a:extLst>
              <a:ext uri="{FF2B5EF4-FFF2-40B4-BE49-F238E27FC236}">
                <a16:creationId xmlns:a16="http://schemas.microsoft.com/office/drawing/2014/main" id="{47DE6792-1236-1D9A-3097-49478F8F30E3}"/>
              </a:ext>
            </a:extLst>
          </p:cNvPr>
          <p:cNvSpPr txBox="1"/>
          <p:nvPr/>
        </p:nvSpPr>
        <p:spPr>
          <a:xfrm>
            <a:off x="384187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</a:t>
            </a:r>
          </a:p>
        </p:txBody>
      </p:sp>
      <p:sp>
        <p:nvSpPr>
          <p:cNvPr id="104" name="TextBox 75">
            <a:extLst>
              <a:ext uri="{FF2B5EF4-FFF2-40B4-BE49-F238E27FC236}">
                <a16:creationId xmlns:a16="http://schemas.microsoft.com/office/drawing/2014/main" id="{FEAD8F45-2A89-FD53-D675-32DF3C8E91D8}"/>
              </a:ext>
            </a:extLst>
          </p:cNvPr>
          <p:cNvSpPr txBox="1"/>
          <p:nvPr/>
        </p:nvSpPr>
        <p:spPr>
          <a:xfrm>
            <a:off x="639750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t2</a:t>
            </a:r>
          </a:p>
        </p:txBody>
      </p:sp>
      <p:sp>
        <p:nvSpPr>
          <p:cNvPr id="105" name="TextBox 75">
            <a:extLst>
              <a:ext uri="{FF2B5EF4-FFF2-40B4-BE49-F238E27FC236}">
                <a16:creationId xmlns:a16="http://schemas.microsoft.com/office/drawing/2014/main" id="{BF7C8F1E-88F5-9DFF-7625-AFBAB3F43765}"/>
              </a:ext>
            </a:extLst>
          </p:cNvPr>
          <p:cNvSpPr txBox="1"/>
          <p:nvPr/>
        </p:nvSpPr>
        <p:spPr>
          <a:xfrm>
            <a:off x="1104667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t3</a:t>
            </a:r>
          </a:p>
        </p:txBody>
      </p:sp>
      <p:sp>
        <p:nvSpPr>
          <p:cNvPr id="106" name="TextBox 75">
            <a:extLst>
              <a:ext uri="{FF2B5EF4-FFF2-40B4-BE49-F238E27FC236}">
                <a16:creationId xmlns:a16="http://schemas.microsoft.com/office/drawing/2014/main" id="{30F3BEAB-4C0F-7249-8F7F-98EBA303127B}"/>
              </a:ext>
            </a:extLst>
          </p:cNvPr>
          <p:cNvSpPr txBox="1"/>
          <p:nvPr/>
        </p:nvSpPr>
        <p:spPr>
          <a:xfrm>
            <a:off x="1615768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t4</a:t>
            </a:r>
          </a:p>
        </p:txBody>
      </p:sp>
      <p:sp>
        <p:nvSpPr>
          <p:cNvPr id="107" name="TextBox 66">
            <a:extLst>
              <a:ext uri="{FF2B5EF4-FFF2-40B4-BE49-F238E27FC236}">
                <a16:creationId xmlns:a16="http://schemas.microsoft.com/office/drawing/2014/main" id="{94F274D3-0449-AE62-5C99-3084147D1F7A}"/>
              </a:ext>
            </a:extLst>
          </p:cNvPr>
          <p:cNvSpPr txBox="1"/>
          <p:nvPr/>
        </p:nvSpPr>
        <p:spPr>
          <a:xfrm>
            <a:off x="1917898" y="1871676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08" name="TextBox 66">
            <a:extLst>
              <a:ext uri="{FF2B5EF4-FFF2-40B4-BE49-F238E27FC236}">
                <a16:creationId xmlns:a16="http://schemas.microsoft.com/office/drawing/2014/main" id="{01770A77-2291-244D-B88C-D1C1C4CC4D57}"/>
              </a:ext>
            </a:extLst>
          </p:cNvPr>
          <p:cNvSpPr txBox="1"/>
          <p:nvPr/>
        </p:nvSpPr>
        <p:spPr>
          <a:xfrm>
            <a:off x="2790654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</a:t>
            </a:r>
          </a:p>
        </p:txBody>
      </p:sp>
      <p:sp>
        <p:nvSpPr>
          <p:cNvPr id="109" name="TextBox 66">
            <a:extLst>
              <a:ext uri="{FF2B5EF4-FFF2-40B4-BE49-F238E27FC236}">
                <a16:creationId xmlns:a16="http://schemas.microsoft.com/office/drawing/2014/main" id="{708069E2-8C0C-5A2D-4876-FCDC2E281DBD}"/>
              </a:ext>
            </a:extLst>
          </p:cNvPr>
          <p:cNvSpPr txBox="1"/>
          <p:nvPr/>
        </p:nvSpPr>
        <p:spPr>
          <a:xfrm>
            <a:off x="3649944" y="1873254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CB</a:t>
            </a:r>
          </a:p>
        </p:txBody>
      </p:sp>
      <p:sp>
        <p:nvSpPr>
          <p:cNvPr id="110" name="TextBox 66">
            <a:extLst>
              <a:ext uri="{FF2B5EF4-FFF2-40B4-BE49-F238E27FC236}">
                <a16:creationId xmlns:a16="http://schemas.microsoft.com/office/drawing/2014/main" id="{6FFA3F49-4CEB-7C0B-2D92-C27C02A4304C}"/>
              </a:ext>
            </a:extLst>
          </p:cNvPr>
          <p:cNvSpPr txBox="1"/>
          <p:nvPr/>
        </p:nvSpPr>
        <p:spPr>
          <a:xfrm>
            <a:off x="4037909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</a:t>
            </a:r>
          </a:p>
        </p:txBody>
      </p:sp>
      <p:sp>
        <p:nvSpPr>
          <p:cNvPr id="111" name="TextBox 75">
            <a:extLst>
              <a:ext uri="{FF2B5EF4-FFF2-40B4-BE49-F238E27FC236}">
                <a16:creationId xmlns:a16="http://schemas.microsoft.com/office/drawing/2014/main" id="{3F4A9CFD-2CED-CA9C-048C-8D3A4D4D6BDD}"/>
              </a:ext>
            </a:extLst>
          </p:cNvPr>
          <p:cNvSpPr txBox="1"/>
          <p:nvPr/>
        </p:nvSpPr>
        <p:spPr>
          <a:xfrm>
            <a:off x="1984267" y="2375676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t5</a:t>
            </a:r>
          </a:p>
        </p:txBody>
      </p:sp>
      <p:sp>
        <p:nvSpPr>
          <p:cNvPr id="112" name="TextBox 75">
            <a:extLst>
              <a:ext uri="{FF2B5EF4-FFF2-40B4-BE49-F238E27FC236}">
                <a16:creationId xmlns:a16="http://schemas.microsoft.com/office/drawing/2014/main" id="{6E1DC22C-BAF8-4177-C653-BD064A4207B7}"/>
              </a:ext>
            </a:extLst>
          </p:cNvPr>
          <p:cNvSpPr txBox="1"/>
          <p:nvPr/>
        </p:nvSpPr>
        <p:spPr>
          <a:xfrm>
            <a:off x="2852443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t6</a:t>
            </a:r>
          </a:p>
        </p:txBody>
      </p:sp>
      <p:sp>
        <p:nvSpPr>
          <p:cNvPr id="113" name="TextBox 75">
            <a:extLst>
              <a:ext uri="{FF2B5EF4-FFF2-40B4-BE49-F238E27FC236}">
                <a16:creationId xmlns:a16="http://schemas.microsoft.com/office/drawing/2014/main" id="{8928BC02-65D8-2C99-2C79-49CBD1DA2C8F}"/>
              </a:ext>
            </a:extLst>
          </p:cNvPr>
          <p:cNvSpPr txBox="1"/>
          <p:nvPr/>
        </p:nvSpPr>
        <p:spPr>
          <a:xfrm>
            <a:off x="3733307" y="2375676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t7</a:t>
            </a:r>
          </a:p>
        </p:txBody>
      </p:sp>
      <p:sp>
        <p:nvSpPr>
          <p:cNvPr id="114" name="TextBox 75">
            <a:extLst>
              <a:ext uri="{FF2B5EF4-FFF2-40B4-BE49-F238E27FC236}">
                <a16:creationId xmlns:a16="http://schemas.microsoft.com/office/drawing/2014/main" id="{F0F2C976-D5FC-576A-D2AE-F6D9C6AB6A98}"/>
              </a:ext>
            </a:extLst>
          </p:cNvPr>
          <p:cNvSpPr txBox="1"/>
          <p:nvPr/>
        </p:nvSpPr>
        <p:spPr>
          <a:xfrm>
            <a:off x="4128463" y="2376971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t8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1D7561-3909-E096-9670-671CE8A1781C}"/>
              </a:ext>
            </a:extLst>
          </p:cNvPr>
          <p:cNvCxnSpPr/>
          <p:nvPr/>
        </p:nvCxnSpPr>
        <p:spPr>
          <a:xfrm>
            <a:off x="2143743" y="215967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746F32-2D30-0A32-36DC-ECBAA136A68E}"/>
              </a:ext>
            </a:extLst>
          </p:cNvPr>
          <p:cNvCxnSpPr/>
          <p:nvPr/>
        </p:nvCxnSpPr>
        <p:spPr>
          <a:xfrm>
            <a:off x="3024502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6">
            <a:extLst>
              <a:ext uri="{FF2B5EF4-FFF2-40B4-BE49-F238E27FC236}">
                <a16:creationId xmlns:a16="http://schemas.microsoft.com/office/drawing/2014/main" id="{67D3170C-5E4E-4BE4-6A86-5AE50A1F6BA6}"/>
              </a:ext>
            </a:extLst>
          </p:cNvPr>
          <p:cNvSpPr txBox="1"/>
          <p:nvPr/>
        </p:nvSpPr>
        <p:spPr>
          <a:xfrm>
            <a:off x="4433503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AC</a:t>
            </a:r>
          </a:p>
        </p:txBody>
      </p:sp>
      <p:sp>
        <p:nvSpPr>
          <p:cNvPr id="118" name="TextBox 66">
            <a:extLst>
              <a:ext uri="{FF2B5EF4-FFF2-40B4-BE49-F238E27FC236}">
                <a16:creationId xmlns:a16="http://schemas.microsoft.com/office/drawing/2014/main" id="{DD918D25-774C-80F2-AB56-362BCEBECB8A}"/>
              </a:ext>
            </a:extLst>
          </p:cNvPr>
          <p:cNvSpPr txBox="1"/>
          <p:nvPr/>
        </p:nvSpPr>
        <p:spPr>
          <a:xfrm>
            <a:off x="5016462" y="187413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CA</a:t>
            </a:r>
          </a:p>
        </p:txBody>
      </p:sp>
      <p:sp>
        <p:nvSpPr>
          <p:cNvPr id="119" name="TextBox 75">
            <a:extLst>
              <a:ext uri="{FF2B5EF4-FFF2-40B4-BE49-F238E27FC236}">
                <a16:creationId xmlns:a16="http://schemas.microsoft.com/office/drawing/2014/main" id="{4D5C1858-BEBC-3EEF-BFDE-9CEA074B6C09}"/>
              </a:ext>
            </a:extLst>
          </p:cNvPr>
          <p:cNvSpPr txBox="1"/>
          <p:nvPr/>
        </p:nvSpPr>
        <p:spPr>
          <a:xfrm>
            <a:off x="4526123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t9</a:t>
            </a:r>
          </a:p>
        </p:txBody>
      </p:sp>
      <p:sp>
        <p:nvSpPr>
          <p:cNvPr id="120" name="TextBox 75">
            <a:extLst>
              <a:ext uri="{FF2B5EF4-FFF2-40B4-BE49-F238E27FC236}">
                <a16:creationId xmlns:a16="http://schemas.microsoft.com/office/drawing/2014/main" id="{DB811001-98D4-E152-9EBA-24DA38895012}"/>
              </a:ext>
            </a:extLst>
          </p:cNvPr>
          <p:cNvSpPr txBox="1"/>
          <p:nvPr/>
        </p:nvSpPr>
        <p:spPr>
          <a:xfrm>
            <a:off x="5059835" y="2377569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t10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8A36994-8BBC-0316-28F5-F47B7528BC92}"/>
              </a:ext>
            </a:extLst>
          </p:cNvPr>
          <p:cNvCxnSpPr/>
          <p:nvPr/>
        </p:nvCxnSpPr>
        <p:spPr>
          <a:xfrm>
            <a:off x="4294528" y="2167491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4AC8658-967C-706C-E033-33DADCD33FA4}"/>
              </a:ext>
            </a:extLst>
          </p:cNvPr>
          <p:cNvCxnSpPr/>
          <p:nvPr/>
        </p:nvCxnSpPr>
        <p:spPr>
          <a:xfrm>
            <a:off x="3882221" y="2163141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50E2F74-0277-92B2-5D24-0A99997821F8}"/>
              </a:ext>
            </a:extLst>
          </p:cNvPr>
          <p:cNvCxnSpPr/>
          <p:nvPr/>
        </p:nvCxnSpPr>
        <p:spPr>
          <a:xfrm>
            <a:off x="4689995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A3F0A2E-3C05-6FEB-38D6-A4B3F3F1CC3C}"/>
              </a:ext>
            </a:extLst>
          </p:cNvPr>
          <p:cNvCxnSpPr/>
          <p:nvPr/>
        </p:nvCxnSpPr>
        <p:spPr>
          <a:xfrm>
            <a:off x="5270658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75">
            <a:extLst>
              <a:ext uri="{FF2B5EF4-FFF2-40B4-BE49-F238E27FC236}">
                <a16:creationId xmlns:a16="http://schemas.microsoft.com/office/drawing/2014/main" id="{744D9A22-4E48-A0A2-131B-93FA8B888124}"/>
              </a:ext>
            </a:extLst>
          </p:cNvPr>
          <p:cNvSpPr txBox="1"/>
          <p:nvPr/>
        </p:nvSpPr>
        <p:spPr>
          <a:xfrm>
            <a:off x="5506855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t11</a:t>
            </a:r>
          </a:p>
        </p:txBody>
      </p:sp>
      <p:sp>
        <p:nvSpPr>
          <p:cNvPr id="126" name="TextBox 75">
            <a:extLst>
              <a:ext uri="{FF2B5EF4-FFF2-40B4-BE49-F238E27FC236}">
                <a16:creationId xmlns:a16="http://schemas.microsoft.com/office/drawing/2014/main" id="{F999288A-809C-D7A8-337A-45B1B11484C1}"/>
              </a:ext>
            </a:extLst>
          </p:cNvPr>
          <p:cNvSpPr txBox="1"/>
          <p:nvPr/>
        </p:nvSpPr>
        <p:spPr>
          <a:xfrm>
            <a:off x="5867286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t12</a:t>
            </a:r>
          </a:p>
        </p:txBody>
      </p:sp>
      <p:sp>
        <p:nvSpPr>
          <p:cNvPr id="127" name="TextBox 66">
            <a:extLst>
              <a:ext uri="{FF2B5EF4-FFF2-40B4-BE49-F238E27FC236}">
                <a16:creationId xmlns:a16="http://schemas.microsoft.com/office/drawing/2014/main" id="{C66EC5C2-6EA5-352B-9FAB-4F8CB9EACB3C}"/>
              </a:ext>
            </a:extLst>
          </p:cNvPr>
          <p:cNvSpPr txBox="1"/>
          <p:nvPr/>
        </p:nvSpPr>
        <p:spPr>
          <a:xfrm>
            <a:off x="5515466" y="1886777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CB</a:t>
            </a:r>
          </a:p>
        </p:txBody>
      </p:sp>
      <p:sp>
        <p:nvSpPr>
          <p:cNvPr id="128" name="TextBox 66">
            <a:extLst>
              <a:ext uri="{FF2B5EF4-FFF2-40B4-BE49-F238E27FC236}">
                <a16:creationId xmlns:a16="http://schemas.microsoft.com/office/drawing/2014/main" id="{1DA4E98A-02C4-9171-8B89-15BC20E758CC}"/>
              </a:ext>
            </a:extLst>
          </p:cNvPr>
          <p:cNvSpPr txBox="1"/>
          <p:nvPr/>
        </p:nvSpPr>
        <p:spPr>
          <a:xfrm>
            <a:off x="5868634" y="1873929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29" name="TextBox 66">
            <a:extLst>
              <a:ext uri="{FF2B5EF4-FFF2-40B4-BE49-F238E27FC236}">
                <a16:creationId xmlns:a16="http://schemas.microsoft.com/office/drawing/2014/main" id="{8250854E-C3C3-F04D-A385-86C082D74156}"/>
              </a:ext>
            </a:extLst>
          </p:cNvPr>
          <p:cNvSpPr txBox="1"/>
          <p:nvPr/>
        </p:nvSpPr>
        <p:spPr>
          <a:xfrm>
            <a:off x="6229503" y="1873929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CB93EF03-9C2C-7787-AFCB-19CBCD6F9603}"/>
              </a:ext>
            </a:extLst>
          </p:cNvPr>
          <p:cNvSpPr txBox="1"/>
          <p:nvPr/>
        </p:nvSpPr>
        <p:spPr>
          <a:xfrm>
            <a:off x="6849195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B77EE-D667-C911-1EA6-36403D495835}"/>
              </a:ext>
            </a:extLst>
          </p:cNvPr>
          <p:cNvCxnSpPr/>
          <p:nvPr/>
        </p:nvCxnSpPr>
        <p:spPr>
          <a:xfrm>
            <a:off x="5747149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272491C-CAD9-6D39-CBEB-2B0F72240229}"/>
              </a:ext>
            </a:extLst>
          </p:cNvPr>
          <p:cNvCxnSpPr/>
          <p:nvPr/>
        </p:nvCxnSpPr>
        <p:spPr>
          <a:xfrm>
            <a:off x="6102665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7C29074-0878-733A-B521-3A40D16B27C9}"/>
              </a:ext>
            </a:extLst>
          </p:cNvPr>
          <p:cNvCxnSpPr/>
          <p:nvPr/>
        </p:nvCxnSpPr>
        <p:spPr>
          <a:xfrm>
            <a:off x="6474743" y="2158293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75">
            <a:extLst>
              <a:ext uri="{FF2B5EF4-FFF2-40B4-BE49-F238E27FC236}">
                <a16:creationId xmlns:a16="http://schemas.microsoft.com/office/drawing/2014/main" id="{6BF42DE0-AED8-BCC8-8AE1-719D25C5D871}"/>
              </a:ext>
            </a:extLst>
          </p:cNvPr>
          <p:cNvSpPr txBox="1"/>
          <p:nvPr/>
        </p:nvSpPr>
        <p:spPr>
          <a:xfrm>
            <a:off x="6268444" y="2381194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t13</a:t>
            </a:r>
          </a:p>
        </p:txBody>
      </p:sp>
      <p:sp>
        <p:nvSpPr>
          <p:cNvPr id="135" name="TextBox 75">
            <a:extLst>
              <a:ext uri="{FF2B5EF4-FFF2-40B4-BE49-F238E27FC236}">
                <a16:creationId xmlns:a16="http://schemas.microsoft.com/office/drawing/2014/main" id="{0BFB5632-7A26-A585-8D64-F7A80F777B8E}"/>
              </a:ext>
            </a:extLst>
          </p:cNvPr>
          <p:cNvSpPr txBox="1"/>
          <p:nvPr/>
        </p:nvSpPr>
        <p:spPr>
          <a:xfrm>
            <a:off x="6897762" y="2367987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0BA51A-9434-7B9A-9B59-DC143758F0F0}"/>
              </a:ext>
            </a:extLst>
          </p:cNvPr>
          <p:cNvCxnSpPr>
            <a:cxnSpLocks/>
          </p:cNvCxnSpPr>
          <p:nvPr/>
        </p:nvCxnSpPr>
        <p:spPr>
          <a:xfrm>
            <a:off x="7090134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66">
            <a:extLst>
              <a:ext uri="{FF2B5EF4-FFF2-40B4-BE49-F238E27FC236}">
                <a16:creationId xmlns:a16="http://schemas.microsoft.com/office/drawing/2014/main" id="{09519CB9-AD13-7939-7DDF-2BF14637B0CA}"/>
              </a:ext>
            </a:extLst>
          </p:cNvPr>
          <p:cNvSpPr txBox="1"/>
          <p:nvPr/>
        </p:nvSpPr>
        <p:spPr>
          <a:xfrm>
            <a:off x="7314211" y="1872886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028029-7AF5-A399-9229-5A37CA1D2933}"/>
              </a:ext>
            </a:extLst>
          </p:cNvPr>
          <p:cNvCxnSpPr>
            <a:cxnSpLocks/>
          </p:cNvCxnSpPr>
          <p:nvPr/>
        </p:nvCxnSpPr>
        <p:spPr>
          <a:xfrm>
            <a:off x="7566621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75">
            <a:extLst>
              <a:ext uri="{FF2B5EF4-FFF2-40B4-BE49-F238E27FC236}">
                <a16:creationId xmlns:a16="http://schemas.microsoft.com/office/drawing/2014/main" id="{6907E904-BE71-6E3B-BDA5-ECFD61ED2B0F}"/>
              </a:ext>
            </a:extLst>
          </p:cNvPr>
          <p:cNvSpPr txBox="1"/>
          <p:nvPr/>
        </p:nvSpPr>
        <p:spPr>
          <a:xfrm>
            <a:off x="7352187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t15</a:t>
            </a:r>
          </a:p>
        </p:txBody>
      </p:sp>
      <p:sp>
        <p:nvSpPr>
          <p:cNvPr id="144" name="TextBox 66">
            <a:extLst>
              <a:ext uri="{FF2B5EF4-FFF2-40B4-BE49-F238E27FC236}">
                <a16:creationId xmlns:a16="http://schemas.microsoft.com/office/drawing/2014/main" id="{B983CD26-DB98-E68A-00CC-B754375FE374}"/>
              </a:ext>
            </a:extLst>
          </p:cNvPr>
          <p:cNvSpPr txBox="1"/>
          <p:nvPr/>
        </p:nvSpPr>
        <p:spPr>
          <a:xfrm>
            <a:off x="8581093" y="1864284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AC</a:t>
            </a:r>
          </a:p>
        </p:txBody>
      </p:sp>
      <p:sp>
        <p:nvSpPr>
          <p:cNvPr id="145" name="TextBox 66">
            <a:extLst>
              <a:ext uri="{FF2B5EF4-FFF2-40B4-BE49-F238E27FC236}">
                <a16:creationId xmlns:a16="http://schemas.microsoft.com/office/drawing/2014/main" id="{8E8B53C7-840D-8AF8-8B63-F9FAB263667E}"/>
              </a:ext>
            </a:extLst>
          </p:cNvPr>
          <p:cNvSpPr txBox="1"/>
          <p:nvPr/>
        </p:nvSpPr>
        <p:spPr>
          <a:xfrm>
            <a:off x="9096610" y="1862355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CB</a:t>
            </a:r>
          </a:p>
        </p:txBody>
      </p:sp>
      <p:sp>
        <p:nvSpPr>
          <p:cNvPr id="146" name="TextBox 75">
            <a:extLst>
              <a:ext uri="{FF2B5EF4-FFF2-40B4-BE49-F238E27FC236}">
                <a16:creationId xmlns:a16="http://schemas.microsoft.com/office/drawing/2014/main" id="{0B2427AB-0AE4-85E0-761D-B58200774081}"/>
              </a:ext>
            </a:extLst>
          </p:cNvPr>
          <p:cNvSpPr txBox="1"/>
          <p:nvPr/>
        </p:nvSpPr>
        <p:spPr>
          <a:xfrm>
            <a:off x="8620034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t17</a:t>
            </a:r>
          </a:p>
        </p:txBody>
      </p:sp>
      <p:sp>
        <p:nvSpPr>
          <p:cNvPr id="147" name="TextBox 75">
            <a:extLst>
              <a:ext uri="{FF2B5EF4-FFF2-40B4-BE49-F238E27FC236}">
                <a16:creationId xmlns:a16="http://schemas.microsoft.com/office/drawing/2014/main" id="{9ECF191E-DE3A-E754-E0A7-3C80C7C22133}"/>
              </a:ext>
            </a:extLst>
          </p:cNvPr>
          <p:cNvSpPr txBox="1"/>
          <p:nvPr/>
        </p:nvSpPr>
        <p:spPr>
          <a:xfrm>
            <a:off x="9133602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t18</a:t>
            </a:r>
          </a:p>
        </p:txBody>
      </p:sp>
      <p:sp>
        <p:nvSpPr>
          <p:cNvPr id="148" name="TextBox 66">
            <a:extLst>
              <a:ext uri="{FF2B5EF4-FFF2-40B4-BE49-F238E27FC236}">
                <a16:creationId xmlns:a16="http://schemas.microsoft.com/office/drawing/2014/main" id="{EDADD167-30AB-D707-BA08-C73128F6E4E1}"/>
              </a:ext>
            </a:extLst>
          </p:cNvPr>
          <p:cNvSpPr txBox="1"/>
          <p:nvPr/>
        </p:nvSpPr>
        <p:spPr>
          <a:xfrm>
            <a:off x="9399584" y="1863241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</a:t>
            </a:r>
          </a:p>
        </p:txBody>
      </p:sp>
      <p:sp>
        <p:nvSpPr>
          <p:cNvPr id="149" name="TextBox 75">
            <a:extLst>
              <a:ext uri="{FF2B5EF4-FFF2-40B4-BE49-F238E27FC236}">
                <a16:creationId xmlns:a16="http://schemas.microsoft.com/office/drawing/2014/main" id="{985D0493-0451-7DFF-CDBE-E2925EB2EA7B}"/>
              </a:ext>
            </a:extLst>
          </p:cNvPr>
          <p:cNvSpPr txBox="1"/>
          <p:nvPr/>
        </p:nvSpPr>
        <p:spPr>
          <a:xfrm>
            <a:off x="9437558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t19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CC25E4B-4D51-F700-00CA-61F8B60D7A60}"/>
              </a:ext>
            </a:extLst>
          </p:cNvPr>
          <p:cNvCxnSpPr>
            <a:cxnSpLocks/>
          </p:cNvCxnSpPr>
          <p:nvPr/>
        </p:nvCxnSpPr>
        <p:spPr>
          <a:xfrm>
            <a:off x="8851412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75">
            <a:extLst>
              <a:ext uri="{FF2B5EF4-FFF2-40B4-BE49-F238E27FC236}">
                <a16:creationId xmlns:a16="http://schemas.microsoft.com/office/drawing/2014/main" id="{D961E68A-DE55-4303-3FBE-D3E1A252EB21}"/>
              </a:ext>
            </a:extLst>
          </p:cNvPr>
          <p:cNvSpPr txBox="1"/>
          <p:nvPr/>
        </p:nvSpPr>
        <p:spPr>
          <a:xfrm>
            <a:off x="10557167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t20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83C983E-0E3E-9FC6-9B46-203C4BFC63DF}"/>
              </a:ext>
            </a:extLst>
          </p:cNvPr>
          <p:cNvCxnSpPr>
            <a:cxnSpLocks/>
          </p:cNvCxnSpPr>
          <p:nvPr/>
        </p:nvCxnSpPr>
        <p:spPr>
          <a:xfrm>
            <a:off x="9339476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933724-2051-87D3-F1D4-E81B101860AE}"/>
              </a:ext>
            </a:extLst>
          </p:cNvPr>
          <p:cNvCxnSpPr>
            <a:cxnSpLocks/>
          </p:cNvCxnSpPr>
          <p:nvPr/>
        </p:nvCxnSpPr>
        <p:spPr>
          <a:xfrm>
            <a:off x="9642348" y="215035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729BF39-6714-3812-AAFF-A130A417464F}"/>
              </a:ext>
            </a:extLst>
          </p:cNvPr>
          <p:cNvCxnSpPr>
            <a:cxnSpLocks/>
          </p:cNvCxnSpPr>
          <p:nvPr/>
        </p:nvCxnSpPr>
        <p:spPr>
          <a:xfrm>
            <a:off x="10778596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66">
            <a:extLst>
              <a:ext uri="{FF2B5EF4-FFF2-40B4-BE49-F238E27FC236}">
                <a16:creationId xmlns:a16="http://schemas.microsoft.com/office/drawing/2014/main" id="{1BA0AE53-0974-DE5F-248F-B731BFE71FA7}"/>
              </a:ext>
            </a:extLst>
          </p:cNvPr>
          <p:cNvSpPr txBox="1"/>
          <p:nvPr/>
        </p:nvSpPr>
        <p:spPr>
          <a:xfrm>
            <a:off x="10524258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56" name="TextBox 66">
            <a:extLst>
              <a:ext uri="{FF2B5EF4-FFF2-40B4-BE49-F238E27FC236}">
                <a16:creationId xmlns:a16="http://schemas.microsoft.com/office/drawing/2014/main" id="{FAE013E6-C940-F0E7-5BCA-FBB0F5666145}"/>
              </a:ext>
            </a:extLst>
          </p:cNvPr>
          <p:cNvSpPr txBox="1"/>
          <p:nvPr/>
        </p:nvSpPr>
        <p:spPr>
          <a:xfrm>
            <a:off x="11540594" y="2333612"/>
            <a:ext cx="557066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time</a:t>
            </a:r>
          </a:p>
        </p:txBody>
      </p:sp>
      <p:sp>
        <p:nvSpPr>
          <p:cNvPr id="160" name="TextBox 66">
            <a:extLst>
              <a:ext uri="{FF2B5EF4-FFF2-40B4-BE49-F238E27FC236}">
                <a16:creationId xmlns:a16="http://schemas.microsoft.com/office/drawing/2014/main" id="{4CBCE6D7-3D9B-5D0A-7382-7F4C44074D8B}"/>
              </a:ext>
            </a:extLst>
          </p:cNvPr>
          <p:cNvSpPr txBox="1"/>
          <p:nvPr/>
        </p:nvSpPr>
        <p:spPr>
          <a:xfrm>
            <a:off x="7929816" y="1870482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61" name="TextBox 75">
            <a:extLst>
              <a:ext uri="{FF2B5EF4-FFF2-40B4-BE49-F238E27FC236}">
                <a16:creationId xmlns:a16="http://schemas.microsoft.com/office/drawing/2014/main" id="{908B8FB7-909C-0249-583F-E45A1E587390}"/>
              </a:ext>
            </a:extLst>
          </p:cNvPr>
          <p:cNvSpPr txBox="1"/>
          <p:nvPr/>
        </p:nvSpPr>
        <p:spPr>
          <a:xfrm>
            <a:off x="7968757" y="2382198"/>
            <a:ext cx="396262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t16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1A2CB78-9C77-7781-68AC-F1BAA4D71F7C}"/>
              </a:ext>
            </a:extLst>
          </p:cNvPr>
          <p:cNvCxnSpPr>
            <a:cxnSpLocks/>
          </p:cNvCxnSpPr>
          <p:nvPr/>
        </p:nvCxnSpPr>
        <p:spPr>
          <a:xfrm>
            <a:off x="8200135" y="2166198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CAC7BA0-BF3D-FE1B-6F64-2C2DF594FB12}"/>
              </a:ext>
            </a:extLst>
          </p:cNvPr>
          <p:cNvGrpSpPr/>
          <p:nvPr/>
        </p:nvGrpSpPr>
        <p:grpSpPr>
          <a:xfrm>
            <a:off x="120265" y="2767060"/>
            <a:ext cx="1364700" cy="741235"/>
            <a:chOff x="142197" y="2767334"/>
            <a:chExt cx="1364700" cy="741235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FAEDF35-BCF2-F880-C7B2-AAFC61B93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57" y="304573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4C6339AC-D7B6-A852-5EAE-33035AE84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661" y="304573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EE616F5-F569-28DD-DF3A-CFB8A8371CD4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705994" y="3096520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8C336ED-6873-E913-0D74-D1FD4DBB6729}"/>
                </a:ext>
              </a:extLst>
            </p:cNvPr>
            <p:cNvSpPr txBox="1"/>
            <p:nvPr/>
          </p:nvSpPr>
          <p:spPr>
            <a:xfrm>
              <a:off x="142197" y="297284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B68674A-3B0A-D556-EC0F-CB76AEF2003F}"/>
                </a:ext>
              </a:extLst>
            </p:cNvPr>
            <p:cNvSpPr txBox="1"/>
            <p:nvPr/>
          </p:nvSpPr>
          <p:spPr>
            <a:xfrm>
              <a:off x="648455" y="3231570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t2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D14483A-37FB-C44B-F81A-4C2E18931699}"/>
                </a:ext>
              </a:extLst>
            </p:cNvPr>
            <p:cNvSpPr txBox="1"/>
            <p:nvPr/>
          </p:nvSpPr>
          <p:spPr>
            <a:xfrm>
              <a:off x="648455" y="2767334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26B9EC9-5C5D-0BE5-1807-DEF18FB9BA7A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709387" y="3004340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7F50217-7D73-EC46-59A1-32CE03966C26}"/>
                </a:ext>
              </a:extLst>
            </p:cNvPr>
            <p:cNvSpPr txBox="1"/>
            <p:nvPr/>
          </p:nvSpPr>
          <p:spPr>
            <a:xfrm>
              <a:off x="1186857" y="297284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5D0441B-220B-4589-643F-D0AC915029AE}"/>
              </a:ext>
            </a:extLst>
          </p:cNvPr>
          <p:cNvGrpSpPr/>
          <p:nvPr/>
        </p:nvGrpSpPr>
        <p:grpSpPr>
          <a:xfrm>
            <a:off x="1122809" y="3341510"/>
            <a:ext cx="1364700" cy="741235"/>
            <a:chOff x="142197" y="3928727"/>
            <a:chExt cx="1364700" cy="741235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F8F778B-2C33-AFC2-4B3F-B380E9B38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57" y="4207124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A09C1F70-A621-810C-2B63-A6C5E4B81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661" y="4207124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72AEBB99-7630-3F1B-AF77-3CEEF9976E77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705994" y="4257913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D39CDC0-73D3-86A6-2FCB-5C9C42AF0C6B}"/>
                </a:ext>
              </a:extLst>
            </p:cNvPr>
            <p:cNvSpPr txBox="1"/>
            <p:nvPr/>
          </p:nvSpPr>
          <p:spPr>
            <a:xfrm>
              <a:off x="142197" y="4134234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17E3E64-53B9-ED09-0B2D-8C28EE85188B}"/>
                </a:ext>
              </a:extLst>
            </p:cNvPr>
            <p:cNvSpPr txBox="1"/>
            <p:nvPr/>
          </p:nvSpPr>
          <p:spPr>
            <a:xfrm>
              <a:off x="648455" y="4392963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t4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0EADA20-4129-BE8D-217E-3306BF761263}"/>
                </a:ext>
              </a:extLst>
            </p:cNvPr>
            <p:cNvSpPr txBox="1"/>
            <p:nvPr/>
          </p:nvSpPr>
          <p:spPr>
            <a:xfrm>
              <a:off x="648455" y="3928727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t3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12CB2FC-D396-12FA-2C6F-B207C5333836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709387" y="4165733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E4219F0-095A-09EA-65D5-04798E9DB3A9}"/>
                </a:ext>
              </a:extLst>
            </p:cNvPr>
            <p:cNvSpPr txBox="1"/>
            <p:nvPr/>
          </p:nvSpPr>
          <p:spPr>
            <a:xfrm>
              <a:off x="1186857" y="4134234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DFA0F24-B42A-17CE-534A-0654CEB38AA4}"/>
              </a:ext>
            </a:extLst>
          </p:cNvPr>
          <p:cNvGrpSpPr/>
          <p:nvPr/>
        </p:nvGrpSpPr>
        <p:grpSpPr>
          <a:xfrm>
            <a:off x="1459828" y="4043140"/>
            <a:ext cx="1364700" cy="741235"/>
            <a:chOff x="142197" y="4700169"/>
            <a:chExt cx="1364700" cy="741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E331CEA-B3B8-7E39-6E2E-A2F13D53D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57" y="4978566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344C46A5-E1CD-61EA-35D1-4C59F03E1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661" y="4978566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24B0C54C-17F8-5D35-718B-EAE2608FE9A9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705994" y="5029355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11E6B1E-6B1B-0421-FF9A-D9673185DEAE}"/>
                </a:ext>
              </a:extLst>
            </p:cNvPr>
            <p:cNvSpPr txBox="1"/>
            <p:nvPr/>
          </p:nvSpPr>
          <p:spPr>
            <a:xfrm>
              <a:off x="142197" y="4905676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7A09B2B-34D7-1B1C-ED70-15B6ACFA3A77}"/>
                </a:ext>
              </a:extLst>
            </p:cNvPr>
            <p:cNvSpPr txBox="1"/>
            <p:nvPr/>
          </p:nvSpPr>
          <p:spPr>
            <a:xfrm>
              <a:off x="648455" y="5164405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t5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C3362F8-7FDA-F3E4-2B8D-FAD5E04D1689}"/>
                </a:ext>
              </a:extLst>
            </p:cNvPr>
            <p:cNvSpPr txBox="1"/>
            <p:nvPr/>
          </p:nvSpPr>
          <p:spPr>
            <a:xfrm>
              <a:off x="648455" y="4700169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t4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F4750D91-D0DC-D95D-DA81-3F6F8BF3105F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709387" y="4937175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D27A949-640E-0A1E-BDA8-782368670B05}"/>
                </a:ext>
              </a:extLst>
            </p:cNvPr>
            <p:cNvSpPr txBox="1"/>
            <p:nvPr/>
          </p:nvSpPr>
          <p:spPr>
            <a:xfrm>
              <a:off x="1186857" y="4905676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E67EEE6-3E66-C601-A724-77E2AE9A2EEC}"/>
              </a:ext>
            </a:extLst>
          </p:cNvPr>
          <p:cNvGrpSpPr/>
          <p:nvPr/>
        </p:nvGrpSpPr>
        <p:grpSpPr>
          <a:xfrm>
            <a:off x="3199871" y="2727631"/>
            <a:ext cx="1364700" cy="741235"/>
            <a:chOff x="1795474" y="2743495"/>
            <a:chExt cx="1364700" cy="741235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728D5B9-039C-B355-0276-EBD1EFF16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8134" y="3021892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F6F1FF0-53FA-CF2E-40F6-DF40210502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938" y="3021892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47A2D586-B41E-7867-426C-D5058856C9BB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2359271" y="3072681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C4A3E13-AF61-0537-344E-652400630B9D}"/>
                </a:ext>
              </a:extLst>
            </p:cNvPr>
            <p:cNvSpPr txBox="1"/>
            <p:nvPr/>
          </p:nvSpPr>
          <p:spPr>
            <a:xfrm>
              <a:off x="1795474" y="2949002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1E9A8F0-0EC1-022E-6E2E-C7A0DA5A3D5E}"/>
                </a:ext>
              </a:extLst>
            </p:cNvPr>
            <p:cNvSpPr txBox="1"/>
            <p:nvPr/>
          </p:nvSpPr>
          <p:spPr>
            <a:xfrm>
              <a:off x="2301732" y="3207731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t7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309084B-2A89-8359-A3EF-16E9B602AFA2}"/>
                </a:ext>
              </a:extLst>
            </p:cNvPr>
            <p:cNvSpPr txBox="1"/>
            <p:nvPr/>
          </p:nvSpPr>
          <p:spPr>
            <a:xfrm>
              <a:off x="2301732" y="2743495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t6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30C207A-2E53-069D-D0D4-F8DFA3B06567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2362664" y="2980501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4F6CB7D-D89B-E27E-CD43-DEB87FF574B2}"/>
                </a:ext>
              </a:extLst>
            </p:cNvPr>
            <p:cNvSpPr txBox="1"/>
            <p:nvPr/>
          </p:nvSpPr>
          <p:spPr>
            <a:xfrm>
              <a:off x="2840134" y="2949002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817E875-15B5-9D22-1B12-E030A7A0BE94}"/>
              </a:ext>
            </a:extLst>
          </p:cNvPr>
          <p:cNvGrpSpPr/>
          <p:nvPr/>
        </p:nvGrpSpPr>
        <p:grpSpPr>
          <a:xfrm>
            <a:off x="3616695" y="3340425"/>
            <a:ext cx="1364700" cy="741235"/>
            <a:chOff x="1795474" y="3515001"/>
            <a:chExt cx="1364700" cy="741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F649F923-6DE8-26EA-6F16-3E58D182A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8134" y="3793398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6524AA7-BF37-5C43-126E-8350A9FE5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938" y="3793398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2622045-E226-EC56-7826-336D60C41335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2359271" y="3844187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CB36251-83DC-A4D8-0062-A3B69EB0B142}"/>
                </a:ext>
              </a:extLst>
            </p:cNvPr>
            <p:cNvSpPr txBox="1"/>
            <p:nvPr/>
          </p:nvSpPr>
          <p:spPr>
            <a:xfrm>
              <a:off x="1795474" y="3720508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04ED5F8-EA56-08C3-442D-9C98184AF2F5}"/>
                </a:ext>
              </a:extLst>
            </p:cNvPr>
            <p:cNvSpPr txBox="1"/>
            <p:nvPr/>
          </p:nvSpPr>
          <p:spPr>
            <a:xfrm>
              <a:off x="2301732" y="3979237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8E42A93-92DC-4DA6-C299-D3C326EA735A}"/>
                </a:ext>
              </a:extLst>
            </p:cNvPr>
            <p:cNvSpPr txBox="1"/>
            <p:nvPr/>
          </p:nvSpPr>
          <p:spPr>
            <a:xfrm>
              <a:off x="2301732" y="3515001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t5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3386ADA4-A23E-5D0C-F06C-DE03B9738E4A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2362664" y="3752007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D7DF57-BA24-6EBD-4E7B-81CD557BD616}"/>
                </a:ext>
              </a:extLst>
            </p:cNvPr>
            <p:cNvSpPr txBox="1"/>
            <p:nvPr/>
          </p:nvSpPr>
          <p:spPr>
            <a:xfrm>
              <a:off x="2840134" y="3720508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F6CEECEA-4A30-2E24-EB3A-4A3B0619319C}"/>
              </a:ext>
            </a:extLst>
          </p:cNvPr>
          <p:cNvGrpSpPr/>
          <p:nvPr/>
        </p:nvGrpSpPr>
        <p:grpSpPr>
          <a:xfrm>
            <a:off x="4091560" y="4071286"/>
            <a:ext cx="1302814" cy="1020210"/>
            <a:chOff x="3535157" y="3447766"/>
            <a:chExt cx="1302814" cy="1020210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569CB92-6BEB-5435-0FA0-481256E29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307" y="3727395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BB6CE6F-1FC2-7346-4756-B14F55065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1307" y="4068628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F6AB904-6C0C-CE73-E9B0-75C20BC4B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765" y="4070026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039A1CA-D7C5-8068-09D8-29DAAAF22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387" y="3883801"/>
              <a:ext cx="151153" cy="17151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0A8D16A-F0B1-BD62-31F1-9838A9ED7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1666" y="3872158"/>
              <a:ext cx="132251" cy="167875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CE89174-B87D-5ED7-B91C-E50BCADBCD47}"/>
                </a:ext>
              </a:extLst>
            </p:cNvPr>
            <p:cNvSpPr txBox="1"/>
            <p:nvPr/>
          </p:nvSpPr>
          <p:spPr>
            <a:xfrm>
              <a:off x="4017905" y="3447766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BD4F673-4238-E5E9-95B5-E7ED2FA9BFFE}"/>
                </a:ext>
              </a:extLst>
            </p:cNvPr>
            <p:cNvSpPr txBox="1"/>
            <p:nvPr/>
          </p:nvSpPr>
          <p:spPr>
            <a:xfrm>
              <a:off x="3535157" y="3999278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44056F0-71EF-C095-817E-E31BC4416982}"/>
                </a:ext>
              </a:extLst>
            </p:cNvPr>
            <p:cNvSpPr txBox="1"/>
            <p:nvPr/>
          </p:nvSpPr>
          <p:spPr>
            <a:xfrm>
              <a:off x="4517931" y="3992655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345D099-C22D-DB81-BE70-DF4580C82E98}"/>
                </a:ext>
              </a:extLst>
            </p:cNvPr>
            <p:cNvSpPr txBox="1"/>
            <p:nvPr/>
          </p:nvSpPr>
          <p:spPr>
            <a:xfrm>
              <a:off x="3728575" y="3722279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56C7E9D-A65C-D146-F52E-B783327CF004}"/>
                </a:ext>
              </a:extLst>
            </p:cNvPr>
            <p:cNvSpPr txBox="1"/>
            <p:nvPr/>
          </p:nvSpPr>
          <p:spPr>
            <a:xfrm>
              <a:off x="4008213" y="4190977"/>
              <a:ext cx="31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t9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5B5E560-AC1D-86DE-1BFA-3A3F1CD7DD4B}"/>
                </a:ext>
              </a:extLst>
            </p:cNvPr>
            <p:cNvSpPr txBox="1"/>
            <p:nvPr/>
          </p:nvSpPr>
          <p:spPr>
            <a:xfrm>
              <a:off x="4327289" y="3720591"/>
              <a:ext cx="32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t7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56B594A-A88D-0B9C-7FAF-84F7DB86DDE7}"/>
                </a:ext>
              </a:extLst>
            </p:cNvPr>
            <p:cNvCxnSpPr>
              <a:cxnSpLocks/>
            </p:cNvCxnSpPr>
            <p:nvPr/>
          </p:nvCxnSpPr>
          <p:spPr>
            <a:xfrm>
              <a:off x="4035133" y="4156095"/>
              <a:ext cx="2938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5713DB6-AEA3-BF72-EE25-C3CA941CFB0E}"/>
              </a:ext>
            </a:extLst>
          </p:cNvPr>
          <p:cNvGrpSpPr/>
          <p:nvPr/>
        </p:nvGrpSpPr>
        <p:grpSpPr>
          <a:xfrm>
            <a:off x="4580549" y="2726227"/>
            <a:ext cx="1364700" cy="747667"/>
            <a:chOff x="1851836" y="4512932"/>
            <a:chExt cx="1364700" cy="747667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B8CAAEC-9654-8505-B37C-DFA4D1AE1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4496" y="4791329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5B921B86-D682-C73B-3B3F-CA6BAF584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00" y="4791329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219C5734-D164-4566-60D5-ABB0134C11F8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2415633" y="4842118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1D8C1FF-E754-6CE9-30A3-7D96D0379453}"/>
                </a:ext>
              </a:extLst>
            </p:cNvPr>
            <p:cNvSpPr txBox="1"/>
            <p:nvPr/>
          </p:nvSpPr>
          <p:spPr>
            <a:xfrm>
              <a:off x="1851836" y="4718439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48F525F-90CF-5CDA-08DE-95714CCC16D6}"/>
                </a:ext>
              </a:extLst>
            </p:cNvPr>
            <p:cNvSpPr txBox="1"/>
            <p:nvPr/>
          </p:nvSpPr>
          <p:spPr>
            <a:xfrm>
              <a:off x="2218235" y="4983600"/>
              <a:ext cx="60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t10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24CACC4-836D-E61B-8B50-5A522A203FBF}"/>
                </a:ext>
              </a:extLst>
            </p:cNvPr>
            <p:cNvSpPr txBox="1"/>
            <p:nvPr/>
          </p:nvSpPr>
          <p:spPr>
            <a:xfrm>
              <a:off x="2358094" y="4512932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t9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820B4AF1-3E42-4F64-9353-AF8D879246DE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2419026" y="4749938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1244F14-DF18-859E-34D8-AF2B3A9A6138}"/>
                </a:ext>
              </a:extLst>
            </p:cNvPr>
            <p:cNvSpPr txBox="1"/>
            <p:nvPr/>
          </p:nvSpPr>
          <p:spPr>
            <a:xfrm>
              <a:off x="2896496" y="4718439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659797F-DD63-9EE0-EFB1-E81820D3B3B8}"/>
              </a:ext>
            </a:extLst>
          </p:cNvPr>
          <p:cNvGrpSpPr/>
          <p:nvPr/>
        </p:nvGrpSpPr>
        <p:grpSpPr>
          <a:xfrm>
            <a:off x="5062395" y="3415523"/>
            <a:ext cx="1302814" cy="1020833"/>
            <a:chOff x="3594677" y="4573755"/>
            <a:chExt cx="1302814" cy="1020833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F6FD4D4-8328-B0F0-355A-2DF8E4856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2827" y="4853384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CD20CB1B-231F-4E94-D02A-C8CB8BEFF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0827" y="5194617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F17DDC2-7F99-F6C8-6873-420157C317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6285" y="5196015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8D7EE4B5-2407-CC75-43A2-8F6946744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907" y="5009790"/>
              <a:ext cx="151153" cy="17151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08F45404-15DC-502E-8C7C-34C237DC5C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1186" y="4998147"/>
              <a:ext cx="132251" cy="167875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4ED86B4-74AA-8FC3-EFA8-88EF69EBED0B}"/>
                </a:ext>
              </a:extLst>
            </p:cNvPr>
            <p:cNvSpPr txBox="1"/>
            <p:nvPr/>
          </p:nvSpPr>
          <p:spPr>
            <a:xfrm>
              <a:off x="4077425" y="4573755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5BE8455-808B-55C1-1424-84DD7FE78AA7}"/>
                </a:ext>
              </a:extLst>
            </p:cNvPr>
            <p:cNvSpPr txBox="1"/>
            <p:nvPr/>
          </p:nvSpPr>
          <p:spPr>
            <a:xfrm>
              <a:off x="3594677" y="5125267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B9A2EA1-3606-8147-F683-F1E9663CDA94}"/>
                </a:ext>
              </a:extLst>
            </p:cNvPr>
            <p:cNvSpPr txBox="1"/>
            <p:nvPr/>
          </p:nvSpPr>
          <p:spPr>
            <a:xfrm>
              <a:off x="4577451" y="5118644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317681A-70C0-305D-1F0B-44D12E6F1979}"/>
                </a:ext>
              </a:extLst>
            </p:cNvPr>
            <p:cNvSpPr txBox="1"/>
            <p:nvPr/>
          </p:nvSpPr>
          <p:spPr>
            <a:xfrm>
              <a:off x="3788095" y="4848268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t9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13F65366-E3F9-2D81-DCC3-73847DDDC644}"/>
                </a:ext>
              </a:extLst>
            </p:cNvPr>
            <p:cNvSpPr txBox="1"/>
            <p:nvPr/>
          </p:nvSpPr>
          <p:spPr>
            <a:xfrm>
              <a:off x="3927281" y="5317589"/>
              <a:ext cx="628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t11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0B131D3-8BC2-183A-FCA2-5952D35EBC6E}"/>
                </a:ext>
              </a:extLst>
            </p:cNvPr>
            <p:cNvSpPr txBox="1"/>
            <p:nvPr/>
          </p:nvSpPr>
          <p:spPr>
            <a:xfrm>
              <a:off x="4386809" y="4846580"/>
              <a:ext cx="32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46D3E18-DDC9-ADBD-9FA2-17C2027D7C1C}"/>
                </a:ext>
              </a:extLst>
            </p:cNvPr>
            <p:cNvCxnSpPr>
              <a:cxnSpLocks/>
            </p:cNvCxnSpPr>
            <p:nvPr/>
          </p:nvCxnSpPr>
          <p:spPr>
            <a:xfrm>
              <a:off x="4094653" y="5282084"/>
              <a:ext cx="2938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987CF6E-D6D3-9825-632E-1057F326795C}"/>
              </a:ext>
            </a:extLst>
          </p:cNvPr>
          <p:cNvGrpSpPr/>
          <p:nvPr/>
        </p:nvGrpSpPr>
        <p:grpSpPr>
          <a:xfrm>
            <a:off x="5432928" y="4516575"/>
            <a:ext cx="1364700" cy="952622"/>
            <a:chOff x="1916289" y="5823995"/>
            <a:chExt cx="1364700" cy="952622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DA53CC6-F65E-E994-6B36-4064721B9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8949" y="631377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C70E"/>
                </a:gs>
                <a:gs pos="7000">
                  <a:srgbClr val="FFC70E"/>
                </a:gs>
                <a:gs pos="100000">
                  <a:srgbClr val="FF0090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EB1E8FC-AE2F-5882-362C-9275DDF62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6753" y="631377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C70E"/>
                </a:gs>
                <a:gs pos="7000">
                  <a:srgbClr val="FFC70E"/>
                </a:gs>
                <a:gs pos="100000">
                  <a:srgbClr val="FF0090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B9AA351-0615-DD62-7200-47560C1D39D0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2480086" y="6364568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D9CBEBF-C604-0CA6-FE76-CAE66183B8C1}"/>
                </a:ext>
              </a:extLst>
            </p:cNvPr>
            <p:cNvSpPr txBox="1"/>
            <p:nvPr/>
          </p:nvSpPr>
          <p:spPr>
            <a:xfrm>
              <a:off x="1916289" y="6240889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2AF506DA-248D-2C03-3471-BD5CBFA55777}"/>
                </a:ext>
              </a:extLst>
            </p:cNvPr>
            <p:cNvSpPr txBox="1"/>
            <p:nvPr/>
          </p:nvSpPr>
          <p:spPr>
            <a:xfrm>
              <a:off x="2277938" y="6499618"/>
              <a:ext cx="60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t12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10A4BF7-BAF6-7600-8ADD-B66592A18F87}"/>
                </a:ext>
              </a:extLst>
            </p:cNvPr>
            <p:cNvSpPr txBox="1"/>
            <p:nvPr/>
          </p:nvSpPr>
          <p:spPr>
            <a:xfrm>
              <a:off x="2422547" y="6112991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D7B2264F-DE93-6BA0-4039-E6D6FBF1B1AE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2483479" y="6272388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F88BBB7-71ED-CEEB-317F-35803CC83426}"/>
                </a:ext>
              </a:extLst>
            </p:cNvPr>
            <p:cNvSpPr txBox="1"/>
            <p:nvPr/>
          </p:nvSpPr>
          <p:spPr>
            <a:xfrm>
              <a:off x="2960949" y="6240889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E36345E-1FD8-7C49-3A60-276B28118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605" y="5830799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864068F-3752-789F-6DC7-BE8F58C93CF0}"/>
                </a:ext>
              </a:extLst>
            </p:cNvPr>
            <p:cNvSpPr txBox="1"/>
            <p:nvPr/>
          </p:nvSpPr>
          <p:spPr>
            <a:xfrm>
              <a:off x="2008368" y="5825683"/>
              <a:ext cx="455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t10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31CFF3B8-952B-1A14-1541-0F3CB8FA3056}"/>
                </a:ext>
              </a:extLst>
            </p:cNvPr>
            <p:cNvSpPr txBox="1"/>
            <p:nvPr/>
          </p:nvSpPr>
          <p:spPr>
            <a:xfrm>
              <a:off x="2742587" y="5823995"/>
              <a:ext cx="32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t6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9C13239C-B882-CEF9-0C13-769F934E3467}"/>
                </a:ext>
              </a:extLst>
            </p:cNvPr>
            <p:cNvCxnSpPr>
              <a:cxnSpLocks/>
              <a:stCxn id="277" idx="3"/>
              <a:endCxn id="270" idx="0"/>
            </p:cNvCxnSpPr>
            <p:nvPr/>
          </p:nvCxnSpPr>
          <p:spPr>
            <a:xfrm flipH="1">
              <a:off x="2317753" y="5969075"/>
              <a:ext cx="214576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5BA15754-E126-F249-A8C6-E783CE20B66B}"/>
                </a:ext>
              </a:extLst>
            </p:cNvPr>
            <p:cNvCxnSpPr>
              <a:cxnSpLocks/>
              <a:stCxn id="269" idx="0"/>
              <a:endCxn id="277" idx="5"/>
            </p:cNvCxnSpPr>
            <p:nvPr/>
          </p:nvCxnSpPr>
          <p:spPr>
            <a:xfrm flipH="1" flipV="1">
              <a:off x="2646881" y="5969075"/>
              <a:ext cx="233068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8BABEA0-1EF6-1338-C616-839F5D6F4176}"/>
              </a:ext>
            </a:extLst>
          </p:cNvPr>
          <p:cNvGrpSpPr/>
          <p:nvPr/>
        </p:nvGrpSpPr>
        <p:grpSpPr>
          <a:xfrm>
            <a:off x="6878264" y="2764991"/>
            <a:ext cx="1364700" cy="1225447"/>
            <a:chOff x="3633291" y="5589981"/>
            <a:chExt cx="1364700" cy="1225447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C761B66-9886-4677-2959-0B445B7E0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5951" y="6352590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C70E"/>
                </a:gs>
                <a:gs pos="7000">
                  <a:srgbClr val="FFC70E"/>
                </a:gs>
                <a:gs pos="100000">
                  <a:srgbClr val="FF0090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BAA3583-14E3-E908-4CE8-45E6F5764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3755" y="6352590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rgbClr val="FFC70E"/>
                </a:gs>
                <a:gs pos="7000">
                  <a:srgbClr val="FFC70E"/>
                </a:gs>
                <a:gs pos="100000">
                  <a:srgbClr val="FF0090"/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F187546-792B-53FA-5E40-4358B1A0CFC6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4197088" y="6403379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DF0EE8B-7D30-C044-BEF1-FD089EBEC136}"/>
                </a:ext>
              </a:extLst>
            </p:cNvPr>
            <p:cNvSpPr txBox="1"/>
            <p:nvPr/>
          </p:nvSpPr>
          <p:spPr>
            <a:xfrm>
              <a:off x="3633291" y="6279700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277EA05-95FB-8555-E047-2CB9BEB4BDEA}"/>
                </a:ext>
              </a:extLst>
            </p:cNvPr>
            <p:cNvSpPr txBox="1"/>
            <p:nvPr/>
          </p:nvSpPr>
          <p:spPr>
            <a:xfrm>
              <a:off x="3994940" y="6538429"/>
              <a:ext cx="60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t15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F2A86D7-A408-949D-6739-DFC00897D8D7}"/>
                </a:ext>
              </a:extLst>
            </p:cNvPr>
            <p:cNvSpPr txBox="1"/>
            <p:nvPr/>
          </p:nvSpPr>
          <p:spPr>
            <a:xfrm>
              <a:off x="4070540" y="6153075"/>
              <a:ext cx="438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t11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E27DFD60-A011-2324-2B4A-2854B4C3B452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4200481" y="6311199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FD7A0C53-7A7D-2ADA-4EF7-C0B4224EAC30}"/>
                </a:ext>
              </a:extLst>
            </p:cNvPr>
            <p:cNvSpPr txBox="1"/>
            <p:nvPr/>
          </p:nvSpPr>
          <p:spPr>
            <a:xfrm>
              <a:off x="4677951" y="6279700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36DE436-551D-B819-D5A3-A7D915676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5607" y="5869610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FCECBE-4C0E-A300-BC3A-C198E0F4C6E2}"/>
                </a:ext>
              </a:extLst>
            </p:cNvPr>
            <p:cNvSpPr txBox="1"/>
            <p:nvPr/>
          </p:nvSpPr>
          <p:spPr>
            <a:xfrm>
              <a:off x="4150205" y="558998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BCFA2F2-CA2D-461D-CC61-F6D592C256D3}"/>
                </a:ext>
              </a:extLst>
            </p:cNvPr>
            <p:cNvSpPr txBox="1"/>
            <p:nvPr/>
          </p:nvSpPr>
          <p:spPr>
            <a:xfrm>
              <a:off x="3725370" y="5864494"/>
              <a:ext cx="455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t14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E28324C-D1C3-18CF-E65B-6EBE2B46D79C}"/>
                </a:ext>
              </a:extLst>
            </p:cNvPr>
            <p:cNvSpPr txBox="1"/>
            <p:nvPr/>
          </p:nvSpPr>
          <p:spPr>
            <a:xfrm>
              <a:off x="4459590" y="5862806"/>
              <a:ext cx="37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t10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C6F3A9B9-D664-17AA-BE75-62189F525B47}"/>
                </a:ext>
              </a:extLst>
            </p:cNvPr>
            <p:cNvCxnSpPr>
              <a:cxnSpLocks/>
              <a:stCxn id="291" idx="3"/>
              <a:endCxn id="284" idx="0"/>
            </p:cNvCxnSpPr>
            <p:nvPr/>
          </p:nvCxnSpPr>
          <p:spPr>
            <a:xfrm flipH="1">
              <a:off x="4034755" y="6007886"/>
              <a:ext cx="214576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8F4FA935-D484-EC1E-C750-35E4DCA8846F}"/>
                </a:ext>
              </a:extLst>
            </p:cNvPr>
            <p:cNvCxnSpPr>
              <a:cxnSpLocks/>
              <a:stCxn id="283" idx="0"/>
              <a:endCxn id="291" idx="5"/>
            </p:cNvCxnSpPr>
            <p:nvPr/>
          </p:nvCxnSpPr>
          <p:spPr>
            <a:xfrm flipH="1" flipV="1">
              <a:off x="4363883" y="6007886"/>
              <a:ext cx="233068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A58A235-FB8D-C861-A9E4-D960A215C6F1}"/>
              </a:ext>
            </a:extLst>
          </p:cNvPr>
          <p:cNvGrpSpPr/>
          <p:nvPr/>
        </p:nvGrpSpPr>
        <p:grpSpPr>
          <a:xfrm>
            <a:off x="8160171" y="3697169"/>
            <a:ext cx="1364700" cy="742858"/>
            <a:chOff x="5050361" y="4816225"/>
            <a:chExt cx="1364700" cy="742858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4367110B-6703-339C-6667-F171B3A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021" y="5089813"/>
              <a:ext cx="162000" cy="162000"/>
            </a:xfrm>
            <a:prstGeom prst="ellipse">
              <a:avLst/>
            </a:prstGeom>
            <a:solidFill>
              <a:srgbClr val="FFC7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9CDF9B0-DEE4-2E5C-048F-DFF2E0946F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0825" y="5089813"/>
              <a:ext cx="162000" cy="162000"/>
            </a:xfrm>
            <a:prstGeom prst="ellipse">
              <a:avLst/>
            </a:prstGeom>
            <a:solidFill>
              <a:srgbClr val="FFC7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1E85A43-6E30-97CA-821A-47003A59F7C2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5614158" y="5140602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07EFDE4B-7585-4CBF-244F-7CA9EA3D9AF0}"/>
                </a:ext>
              </a:extLst>
            </p:cNvPr>
            <p:cNvSpPr txBox="1"/>
            <p:nvPr/>
          </p:nvSpPr>
          <p:spPr>
            <a:xfrm>
              <a:off x="5050361" y="5016923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381360F-320F-D6FD-1BA3-7CB389AEBF49}"/>
                </a:ext>
              </a:extLst>
            </p:cNvPr>
            <p:cNvSpPr txBox="1"/>
            <p:nvPr/>
          </p:nvSpPr>
          <p:spPr>
            <a:xfrm>
              <a:off x="5416760" y="5282084"/>
              <a:ext cx="60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t17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EA0A82F-A2F6-F083-697C-6AF03E1002A2}"/>
                </a:ext>
              </a:extLst>
            </p:cNvPr>
            <p:cNvSpPr txBox="1"/>
            <p:nvPr/>
          </p:nvSpPr>
          <p:spPr>
            <a:xfrm>
              <a:off x="5523271" y="4816225"/>
              <a:ext cx="425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t10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8DB1580D-1577-1B33-8CE6-543C901BF69B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5617551" y="5048422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1FD24D3E-CF7D-4DB0-F76C-3482B70C3D33}"/>
                </a:ext>
              </a:extLst>
            </p:cNvPr>
            <p:cNvSpPr txBox="1"/>
            <p:nvPr/>
          </p:nvSpPr>
          <p:spPr>
            <a:xfrm>
              <a:off x="6095021" y="5016923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3C24D81-959E-30E6-791C-B088947C363B}"/>
              </a:ext>
            </a:extLst>
          </p:cNvPr>
          <p:cNvGrpSpPr/>
          <p:nvPr/>
        </p:nvGrpSpPr>
        <p:grpSpPr>
          <a:xfrm>
            <a:off x="8642635" y="4430184"/>
            <a:ext cx="1364700" cy="1225447"/>
            <a:chOff x="5321256" y="5478283"/>
            <a:chExt cx="1364700" cy="1225447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116442A0-B99A-6B5F-72A1-3D9130398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3916" y="6240892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96CB4501-95EB-0BE0-E91A-BCFA6BEA6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720" y="6240892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B0E6053E-8426-EF93-19C7-72DCB83941F8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5885053" y="6291681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B02EFE6-F8E1-8CF2-F9FC-CFBB253271A0}"/>
                </a:ext>
              </a:extLst>
            </p:cNvPr>
            <p:cNvSpPr txBox="1"/>
            <p:nvPr/>
          </p:nvSpPr>
          <p:spPr>
            <a:xfrm>
              <a:off x="5321256" y="6168002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5406F73-D15C-5CE3-AD6F-87FC721CE589}"/>
                </a:ext>
              </a:extLst>
            </p:cNvPr>
            <p:cNvSpPr txBox="1"/>
            <p:nvPr/>
          </p:nvSpPr>
          <p:spPr>
            <a:xfrm>
              <a:off x="5682905" y="6426731"/>
              <a:ext cx="60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8399C20-E643-3B49-BFA1-AEEFF59EC288}"/>
                </a:ext>
              </a:extLst>
            </p:cNvPr>
            <p:cNvSpPr txBox="1"/>
            <p:nvPr/>
          </p:nvSpPr>
          <p:spPr>
            <a:xfrm>
              <a:off x="5758505" y="6041377"/>
              <a:ext cx="438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t15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3A102E94-F1F0-EC7E-7063-AE73D23E0090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5888446" y="6199501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2B66BC8-1DC5-EA11-F43E-1B1EBFECEF6E}"/>
                </a:ext>
              </a:extLst>
            </p:cNvPr>
            <p:cNvSpPr txBox="1"/>
            <p:nvPr/>
          </p:nvSpPr>
          <p:spPr>
            <a:xfrm>
              <a:off x="6365916" y="6168002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1FB3F617-326D-550B-0EFC-12466FAE3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572" y="5757912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4953D61-A430-D7A9-B94A-4C15F1B10365}"/>
                </a:ext>
              </a:extLst>
            </p:cNvPr>
            <p:cNvSpPr txBox="1"/>
            <p:nvPr/>
          </p:nvSpPr>
          <p:spPr>
            <a:xfrm>
              <a:off x="5838170" y="5478283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46B309C6-E9D8-BBC7-744F-2548C219CB82}"/>
                </a:ext>
              </a:extLst>
            </p:cNvPr>
            <p:cNvSpPr txBox="1"/>
            <p:nvPr/>
          </p:nvSpPr>
          <p:spPr>
            <a:xfrm>
              <a:off x="5413335" y="5752796"/>
              <a:ext cx="455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t17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A1482405-0A37-5EFD-9981-A75798A49FB6}"/>
                </a:ext>
              </a:extLst>
            </p:cNvPr>
            <p:cNvSpPr txBox="1"/>
            <p:nvPr/>
          </p:nvSpPr>
          <p:spPr>
            <a:xfrm>
              <a:off x="6147555" y="5751108"/>
              <a:ext cx="37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2F77342A-DE01-3E55-79E4-F33D5611CFA2}"/>
                </a:ext>
              </a:extLst>
            </p:cNvPr>
            <p:cNvCxnSpPr>
              <a:cxnSpLocks/>
              <a:stCxn id="315" idx="3"/>
              <a:endCxn id="308" idx="0"/>
            </p:cNvCxnSpPr>
            <p:nvPr/>
          </p:nvCxnSpPr>
          <p:spPr>
            <a:xfrm flipH="1">
              <a:off x="5722720" y="5896188"/>
              <a:ext cx="214576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39960CD8-5D59-623B-EBB6-9805E797B77B}"/>
                </a:ext>
              </a:extLst>
            </p:cNvPr>
            <p:cNvCxnSpPr>
              <a:cxnSpLocks/>
              <a:stCxn id="307" idx="0"/>
              <a:endCxn id="315" idx="5"/>
            </p:cNvCxnSpPr>
            <p:nvPr/>
          </p:nvCxnSpPr>
          <p:spPr>
            <a:xfrm flipH="1" flipV="1">
              <a:off x="6051848" y="5896188"/>
              <a:ext cx="233068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9D0B2BF6-00EA-EB4E-75DC-B11015B81630}"/>
              </a:ext>
            </a:extLst>
          </p:cNvPr>
          <p:cNvGrpSpPr/>
          <p:nvPr/>
        </p:nvGrpSpPr>
        <p:grpSpPr>
          <a:xfrm>
            <a:off x="8959998" y="2765606"/>
            <a:ext cx="1364700" cy="1225447"/>
            <a:chOff x="5467346" y="3178262"/>
            <a:chExt cx="1364700" cy="1225447"/>
          </a:xfrm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8F37D8F-D383-8AB6-EAAA-033AE8E6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0006" y="394087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8987B678-5000-B5C6-C517-8CC7097CB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7810" y="394087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EDADB968-BF34-5DBF-5DCC-04130F86156F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6031143" y="3991660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59D3895-E8D4-AB7D-84FA-63381FEC8A54}"/>
                </a:ext>
              </a:extLst>
            </p:cNvPr>
            <p:cNvSpPr txBox="1"/>
            <p:nvPr/>
          </p:nvSpPr>
          <p:spPr>
            <a:xfrm>
              <a:off x="5467346" y="386798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F05AAF-6410-CC38-8B15-22CA733B8C71}"/>
                </a:ext>
              </a:extLst>
            </p:cNvPr>
            <p:cNvSpPr txBox="1"/>
            <p:nvPr/>
          </p:nvSpPr>
          <p:spPr>
            <a:xfrm>
              <a:off x="5828995" y="4126710"/>
              <a:ext cx="609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t19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427DE056-9AC1-DC13-CD20-41C91A698E17}"/>
                </a:ext>
              </a:extLst>
            </p:cNvPr>
            <p:cNvSpPr txBox="1"/>
            <p:nvPr/>
          </p:nvSpPr>
          <p:spPr>
            <a:xfrm>
              <a:off x="5904595" y="3741356"/>
              <a:ext cx="438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t18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45BF4305-DFBD-25BD-7297-CF437AF5A050}"/>
                </a:ext>
              </a:extLst>
            </p:cNvPr>
            <p:cNvCxnSpPr>
              <a:cxnSpLocks/>
            </p:cNvCxnSpPr>
            <p:nvPr/>
          </p:nvCxnSpPr>
          <p:spPr>
            <a:xfrm rot="19260000" flipH="1" flipV="1">
              <a:off x="6034536" y="3899480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D655EA9A-BA67-E61F-7109-7111C994791D}"/>
                </a:ext>
              </a:extLst>
            </p:cNvPr>
            <p:cNvSpPr txBox="1"/>
            <p:nvPr/>
          </p:nvSpPr>
          <p:spPr>
            <a:xfrm>
              <a:off x="6512006" y="386798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C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6AA0243-19F9-4C6E-9400-EC691BA41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9662" y="345789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FCA3ED7-0F77-6634-BB3A-1438F730C78B}"/>
                </a:ext>
              </a:extLst>
            </p:cNvPr>
            <p:cNvSpPr txBox="1"/>
            <p:nvPr/>
          </p:nvSpPr>
          <p:spPr>
            <a:xfrm>
              <a:off x="5984260" y="3178262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D61477F-F617-C70B-E337-D269598A132E}"/>
                </a:ext>
              </a:extLst>
            </p:cNvPr>
            <p:cNvSpPr txBox="1"/>
            <p:nvPr/>
          </p:nvSpPr>
          <p:spPr>
            <a:xfrm>
              <a:off x="5559425" y="3452775"/>
              <a:ext cx="455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t15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09303B1-445A-6F50-B211-F983A48F504E}"/>
                </a:ext>
              </a:extLst>
            </p:cNvPr>
            <p:cNvSpPr txBox="1"/>
            <p:nvPr/>
          </p:nvSpPr>
          <p:spPr>
            <a:xfrm>
              <a:off x="6293645" y="3451087"/>
              <a:ext cx="37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t10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B4D2FD9A-2A6E-F256-BC7A-72B1CB1512AA}"/>
                </a:ext>
              </a:extLst>
            </p:cNvPr>
            <p:cNvCxnSpPr>
              <a:cxnSpLocks/>
              <a:stCxn id="330" idx="3"/>
              <a:endCxn id="323" idx="0"/>
            </p:cNvCxnSpPr>
            <p:nvPr/>
          </p:nvCxnSpPr>
          <p:spPr>
            <a:xfrm flipH="1">
              <a:off x="5868810" y="3596167"/>
              <a:ext cx="214576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AC70390A-969B-4797-F394-B68D4E28C691}"/>
                </a:ext>
              </a:extLst>
            </p:cNvPr>
            <p:cNvCxnSpPr>
              <a:cxnSpLocks/>
              <a:stCxn id="322" idx="0"/>
              <a:endCxn id="330" idx="5"/>
            </p:cNvCxnSpPr>
            <p:nvPr/>
          </p:nvCxnSpPr>
          <p:spPr>
            <a:xfrm flipH="1" flipV="1">
              <a:off x="6197938" y="3596167"/>
              <a:ext cx="233068" cy="34470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4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693454-DC8D-58BE-7802-F1D9FD89B6C9}"/>
              </a:ext>
            </a:extLst>
          </p:cNvPr>
          <p:cNvCxnSpPr/>
          <p:nvPr/>
        </p:nvCxnSpPr>
        <p:spPr>
          <a:xfrm>
            <a:off x="253048" y="2257062"/>
            <a:ext cx="1176972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6">
            <a:extLst>
              <a:ext uri="{FF2B5EF4-FFF2-40B4-BE49-F238E27FC236}">
                <a16:creationId xmlns:a16="http://schemas.microsoft.com/office/drawing/2014/main" id="{724906B3-4F2A-FB54-9B72-476B004E8250}"/>
              </a:ext>
            </a:extLst>
          </p:cNvPr>
          <p:cNvSpPr txBox="1"/>
          <p:nvPr/>
        </p:nvSpPr>
        <p:spPr>
          <a:xfrm>
            <a:off x="294670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728F5CC-8A41-DE74-2973-495FCF4A8993}"/>
              </a:ext>
            </a:extLst>
          </p:cNvPr>
          <p:cNvCxnSpPr/>
          <p:nvPr/>
        </p:nvCxnSpPr>
        <p:spPr>
          <a:xfrm>
            <a:off x="543660" y="2160621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81CC4F-32BD-EFF4-4968-20284165AAC1}"/>
              </a:ext>
            </a:extLst>
          </p:cNvPr>
          <p:cNvCxnSpPr/>
          <p:nvPr/>
        </p:nvCxnSpPr>
        <p:spPr>
          <a:xfrm>
            <a:off x="824765" y="216054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6">
            <a:extLst>
              <a:ext uri="{FF2B5EF4-FFF2-40B4-BE49-F238E27FC236}">
                <a16:creationId xmlns:a16="http://schemas.microsoft.com/office/drawing/2014/main" id="{A745A1CA-670F-B936-654D-C8017531AFC3}"/>
              </a:ext>
            </a:extLst>
          </p:cNvPr>
          <p:cNvSpPr txBox="1"/>
          <p:nvPr/>
        </p:nvSpPr>
        <p:spPr>
          <a:xfrm>
            <a:off x="601110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F1CF284-B1F2-C799-ACFC-A9C5C9645F6D}"/>
              </a:ext>
            </a:extLst>
          </p:cNvPr>
          <p:cNvCxnSpPr/>
          <p:nvPr/>
        </p:nvCxnSpPr>
        <p:spPr>
          <a:xfrm>
            <a:off x="1244586" y="216054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66">
            <a:extLst>
              <a:ext uri="{FF2B5EF4-FFF2-40B4-BE49-F238E27FC236}">
                <a16:creationId xmlns:a16="http://schemas.microsoft.com/office/drawing/2014/main" id="{E513DE83-36CE-0CC7-4FCF-705F5377F8FD}"/>
              </a:ext>
            </a:extLst>
          </p:cNvPr>
          <p:cNvSpPr txBox="1"/>
          <p:nvPr/>
        </p:nvSpPr>
        <p:spPr>
          <a:xfrm>
            <a:off x="995596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00" name="TextBox 66">
            <a:extLst>
              <a:ext uri="{FF2B5EF4-FFF2-40B4-BE49-F238E27FC236}">
                <a16:creationId xmlns:a16="http://schemas.microsoft.com/office/drawing/2014/main" id="{9186B0FC-7470-5C2B-E2B2-08CE5DFFD384}"/>
              </a:ext>
            </a:extLst>
          </p:cNvPr>
          <p:cNvSpPr txBox="1"/>
          <p:nvPr/>
        </p:nvSpPr>
        <p:spPr>
          <a:xfrm>
            <a:off x="1569361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5EFC75-AC2A-4EE6-179C-718F2EB2C896}"/>
              </a:ext>
            </a:extLst>
          </p:cNvPr>
          <p:cNvCxnSpPr>
            <a:cxnSpLocks/>
          </p:cNvCxnSpPr>
          <p:nvPr/>
        </p:nvCxnSpPr>
        <p:spPr>
          <a:xfrm>
            <a:off x="1800014" y="216054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5">
            <a:extLst>
              <a:ext uri="{FF2B5EF4-FFF2-40B4-BE49-F238E27FC236}">
                <a16:creationId xmlns:a16="http://schemas.microsoft.com/office/drawing/2014/main" id="{47DE6792-1236-1D9A-3097-49478F8F30E3}"/>
              </a:ext>
            </a:extLst>
          </p:cNvPr>
          <p:cNvSpPr txBox="1"/>
          <p:nvPr/>
        </p:nvSpPr>
        <p:spPr>
          <a:xfrm>
            <a:off x="384187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</a:t>
            </a:r>
          </a:p>
        </p:txBody>
      </p:sp>
      <p:sp>
        <p:nvSpPr>
          <p:cNvPr id="104" name="TextBox 75">
            <a:extLst>
              <a:ext uri="{FF2B5EF4-FFF2-40B4-BE49-F238E27FC236}">
                <a16:creationId xmlns:a16="http://schemas.microsoft.com/office/drawing/2014/main" id="{FEAD8F45-2A89-FD53-D675-32DF3C8E91D8}"/>
              </a:ext>
            </a:extLst>
          </p:cNvPr>
          <p:cNvSpPr txBox="1"/>
          <p:nvPr/>
        </p:nvSpPr>
        <p:spPr>
          <a:xfrm>
            <a:off x="639750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t2</a:t>
            </a:r>
          </a:p>
        </p:txBody>
      </p:sp>
      <p:sp>
        <p:nvSpPr>
          <p:cNvPr id="105" name="TextBox 75">
            <a:extLst>
              <a:ext uri="{FF2B5EF4-FFF2-40B4-BE49-F238E27FC236}">
                <a16:creationId xmlns:a16="http://schemas.microsoft.com/office/drawing/2014/main" id="{BF7C8F1E-88F5-9DFF-7625-AFBAB3F43765}"/>
              </a:ext>
            </a:extLst>
          </p:cNvPr>
          <p:cNvSpPr txBox="1"/>
          <p:nvPr/>
        </p:nvSpPr>
        <p:spPr>
          <a:xfrm>
            <a:off x="1104667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t3</a:t>
            </a:r>
          </a:p>
        </p:txBody>
      </p:sp>
      <p:sp>
        <p:nvSpPr>
          <p:cNvPr id="106" name="TextBox 75">
            <a:extLst>
              <a:ext uri="{FF2B5EF4-FFF2-40B4-BE49-F238E27FC236}">
                <a16:creationId xmlns:a16="http://schemas.microsoft.com/office/drawing/2014/main" id="{30F3BEAB-4C0F-7249-8F7F-98EBA303127B}"/>
              </a:ext>
            </a:extLst>
          </p:cNvPr>
          <p:cNvSpPr txBox="1"/>
          <p:nvPr/>
        </p:nvSpPr>
        <p:spPr>
          <a:xfrm>
            <a:off x="1615768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t4</a:t>
            </a:r>
          </a:p>
        </p:txBody>
      </p:sp>
      <p:sp>
        <p:nvSpPr>
          <p:cNvPr id="107" name="TextBox 66">
            <a:extLst>
              <a:ext uri="{FF2B5EF4-FFF2-40B4-BE49-F238E27FC236}">
                <a16:creationId xmlns:a16="http://schemas.microsoft.com/office/drawing/2014/main" id="{94F274D3-0449-AE62-5C99-3084147D1F7A}"/>
              </a:ext>
            </a:extLst>
          </p:cNvPr>
          <p:cNvSpPr txBox="1"/>
          <p:nvPr/>
        </p:nvSpPr>
        <p:spPr>
          <a:xfrm>
            <a:off x="1917898" y="1871676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08" name="TextBox 66">
            <a:extLst>
              <a:ext uri="{FF2B5EF4-FFF2-40B4-BE49-F238E27FC236}">
                <a16:creationId xmlns:a16="http://schemas.microsoft.com/office/drawing/2014/main" id="{01770A77-2291-244D-B88C-D1C1C4CC4D57}"/>
              </a:ext>
            </a:extLst>
          </p:cNvPr>
          <p:cNvSpPr txBox="1"/>
          <p:nvPr/>
        </p:nvSpPr>
        <p:spPr>
          <a:xfrm>
            <a:off x="2790654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</a:t>
            </a:r>
          </a:p>
        </p:txBody>
      </p:sp>
      <p:sp>
        <p:nvSpPr>
          <p:cNvPr id="109" name="TextBox 66">
            <a:extLst>
              <a:ext uri="{FF2B5EF4-FFF2-40B4-BE49-F238E27FC236}">
                <a16:creationId xmlns:a16="http://schemas.microsoft.com/office/drawing/2014/main" id="{708069E2-8C0C-5A2D-4876-FCDC2E281DBD}"/>
              </a:ext>
            </a:extLst>
          </p:cNvPr>
          <p:cNvSpPr txBox="1"/>
          <p:nvPr/>
        </p:nvSpPr>
        <p:spPr>
          <a:xfrm>
            <a:off x="3649944" y="1873254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CB</a:t>
            </a:r>
          </a:p>
        </p:txBody>
      </p:sp>
      <p:sp>
        <p:nvSpPr>
          <p:cNvPr id="110" name="TextBox 66">
            <a:extLst>
              <a:ext uri="{FF2B5EF4-FFF2-40B4-BE49-F238E27FC236}">
                <a16:creationId xmlns:a16="http://schemas.microsoft.com/office/drawing/2014/main" id="{6FFA3F49-4CEB-7C0B-2D92-C27C02A4304C}"/>
              </a:ext>
            </a:extLst>
          </p:cNvPr>
          <p:cNvSpPr txBox="1"/>
          <p:nvPr/>
        </p:nvSpPr>
        <p:spPr>
          <a:xfrm>
            <a:off x="4037909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</a:t>
            </a:r>
          </a:p>
        </p:txBody>
      </p:sp>
      <p:sp>
        <p:nvSpPr>
          <p:cNvPr id="111" name="TextBox 75">
            <a:extLst>
              <a:ext uri="{FF2B5EF4-FFF2-40B4-BE49-F238E27FC236}">
                <a16:creationId xmlns:a16="http://schemas.microsoft.com/office/drawing/2014/main" id="{3F4A9CFD-2CED-CA9C-048C-8D3A4D4D6BDD}"/>
              </a:ext>
            </a:extLst>
          </p:cNvPr>
          <p:cNvSpPr txBox="1"/>
          <p:nvPr/>
        </p:nvSpPr>
        <p:spPr>
          <a:xfrm>
            <a:off x="1984267" y="2375676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t5</a:t>
            </a:r>
          </a:p>
        </p:txBody>
      </p:sp>
      <p:sp>
        <p:nvSpPr>
          <p:cNvPr id="112" name="TextBox 75">
            <a:extLst>
              <a:ext uri="{FF2B5EF4-FFF2-40B4-BE49-F238E27FC236}">
                <a16:creationId xmlns:a16="http://schemas.microsoft.com/office/drawing/2014/main" id="{6E1DC22C-BAF8-4177-C653-BD064A4207B7}"/>
              </a:ext>
            </a:extLst>
          </p:cNvPr>
          <p:cNvSpPr txBox="1"/>
          <p:nvPr/>
        </p:nvSpPr>
        <p:spPr>
          <a:xfrm>
            <a:off x="2852443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t6</a:t>
            </a:r>
          </a:p>
        </p:txBody>
      </p:sp>
      <p:sp>
        <p:nvSpPr>
          <p:cNvPr id="113" name="TextBox 75">
            <a:extLst>
              <a:ext uri="{FF2B5EF4-FFF2-40B4-BE49-F238E27FC236}">
                <a16:creationId xmlns:a16="http://schemas.microsoft.com/office/drawing/2014/main" id="{8928BC02-65D8-2C99-2C79-49CBD1DA2C8F}"/>
              </a:ext>
            </a:extLst>
          </p:cNvPr>
          <p:cNvSpPr txBox="1"/>
          <p:nvPr/>
        </p:nvSpPr>
        <p:spPr>
          <a:xfrm>
            <a:off x="3733307" y="2375676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t7</a:t>
            </a:r>
          </a:p>
        </p:txBody>
      </p:sp>
      <p:sp>
        <p:nvSpPr>
          <p:cNvPr id="114" name="TextBox 75">
            <a:extLst>
              <a:ext uri="{FF2B5EF4-FFF2-40B4-BE49-F238E27FC236}">
                <a16:creationId xmlns:a16="http://schemas.microsoft.com/office/drawing/2014/main" id="{F0F2C976-D5FC-576A-D2AE-F6D9C6AB6A98}"/>
              </a:ext>
            </a:extLst>
          </p:cNvPr>
          <p:cNvSpPr txBox="1"/>
          <p:nvPr/>
        </p:nvSpPr>
        <p:spPr>
          <a:xfrm>
            <a:off x="4128463" y="2376971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t8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1D7561-3909-E096-9670-671CE8A1781C}"/>
              </a:ext>
            </a:extLst>
          </p:cNvPr>
          <p:cNvCxnSpPr/>
          <p:nvPr/>
        </p:nvCxnSpPr>
        <p:spPr>
          <a:xfrm>
            <a:off x="2143743" y="2159676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746F32-2D30-0A32-36DC-ECBAA136A68E}"/>
              </a:ext>
            </a:extLst>
          </p:cNvPr>
          <p:cNvCxnSpPr/>
          <p:nvPr/>
        </p:nvCxnSpPr>
        <p:spPr>
          <a:xfrm>
            <a:off x="3024502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6">
            <a:extLst>
              <a:ext uri="{FF2B5EF4-FFF2-40B4-BE49-F238E27FC236}">
                <a16:creationId xmlns:a16="http://schemas.microsoft.com/office/drawing/2014/main" id="{67D3170C-5E4E-4BE4-6A86-5AE50A1F6BA6}"/>
              </a:ext>
            </a:extLst>
          </p:cNvPr>
          <p:cNvSpPr txBox="1"/>
          <p:nvPr/>
        </p:nvSpPr>
        <p:spPr>
          <a:xfrm>
            <a:off x="4433503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AC</a:t>
            </a:r>
          </a:p>
        </p:txBody>
      </p:sp>
      <p:sp>
        <p:nvSpPr>
          <p:cNvPr id="118" name="TextBox 66">
            <a:extLst>
              <a:ext uri="{FF2B5EF4-FFF2-40B4-BE49-F238E27FC236}">
                <a16:creationId xmlns:a16="http://schemas.microsoft.com/office/drawing/2014/main" id="{DD918D25-774C-80F2-AB56-362BCEBECB8A}"/>
              </a:ext>
            </a:extLst>
          </p:cNvPr>
          <p:cNvSpPr txBox="1"/>
          <p:nvPr/>
        </p:nvSpPr>
        <p:spPr>
          <a:xfrm>
            <a:off x="5016462" y="187413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CA</a:t>
            </a:r>
          </a:p>
        </p:txBody>
      </p:sp>
      <p:sp>
        <p:nvSpPr>
          <p:cNvPr id="119" name="TextBox 75">
            <a:extLst>
              <a:ext uri="{FF2B5EF4-FFF2-40B4-BE49-F238E27FC236}">
                <a16:creationId xmlns:a16="http://schemas.microsoft.com/office/drawing/2014/main" id="{4D5C1858-BEBC-3EEF-BFDE-9CEA074B6C09}"/>
              </a:ext>
            </a:extLst>
          </p:cNvPr>
          <p:cNvSpPr txBox="1"/>
          <p:nvPr/>
        </p:nvSpPr>
        <p:spPr>
          <a:xfrm>
            <a:off x="4526123" y="2376000"/>
            <a:ext cx="32573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t9</a:t>
            </a:r>
          </a:p>
        </p:txBody>
      </p:sp>
      <p:sp>
        <p:nvSpPr>
          <p:cNvPr id="120" name="TextBox 75">
            <a:extLst>
              <a:ext uri="{FF2B5EF4-FFF2-40B4-BE49-F238E27FC236}">
                <a16:creationId xmlns:a16="http://schemas.microsoft.com/office/drawing/2014/main" id="{DB811001-98D4-E152-9EBA-24DA38895012}"/>
              </a:ext>
            </a:extLst>
          </p:cNvPr>
          <p:cNvSpPr txBox="1"/>
          <p:nvPr/>
        </p:nvSpPr>
        <p:spPr>
          <a:xfrm>
            <a:off x="5059835" y="2377569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t10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8A36994-8BBC-0316-28F5-F47B7528BC92}"/>
              </a:ext>
            </a:extLst>
          </p:cNvPr>
          <p:cNvCxnSpPr/>
          <p:nvPr/>
        </p:nvCxnSpPr>
        <p:spPr>
          <a:xfrm>
            <a:off x="4294528" y="2167491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4AC8658-967C-706C-E033-33DADCD33FA4}"/>
              </a:ext>
            </a:extLst>
          </p:cNvPr>
          <p:cNvCxnSpPr/>
          <p:nvPr/>
        </p:nvCxnSpPr>
        <p:spPr>
          <a:xfrm>
            <a:off x="3882221" y="2163141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50E2F74-0277-92B2-5D24-0A99997821F8}"/>
              </a:ext>
            </a:extLst>
          </p:cNvPr>
          <p:cNvCxnSpPr/>
          <p:nvPr/>
        </p:nvCxnSpPr>
        <p:spPr>
          <a:xfrm>
            <a:off x="4689995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A3F0A2E-3C05-6FEB-38D6-A4B3F3F1CC3C}"/>
              </a:ext>
            </a:extLst>
          </p:cNvPr>
          <p:cNvCxnSpPr/>
          <p:nvPr/>
        </p:nvCxnSpPr>
        <p:spPr>
          <a:xfrm>
            <a:off x="5270658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75">
            <a:extLst>
              <a:ext uri="{FF2B5EF4-FFF2-40B4-BE49-F238E27FC236}">
                <a16:creationId xmlns:a16="http://schemas.microsoft.com/office/drawing/2014/main" id="{744D9A22-4E48-A0A2-131B-93FA8B888124}"/>
              </a:ext>
            </a:extLst>
          </p:cNvPr>
          <p:cNvSpPr txBox="1"/>
          <p:nvPr/>
        </p:nvSpPr>
        <p:spPr>
          <a:xfrm>
            <a:off x="5506855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t11</a:t>
            </a:r>
          </a:p>
        </p:txBody>
      </p:sp>
      <p:sp>
        <p:nvSpPr>
          <p:cNvPr id="126" name="TextBox 75">
            <a:extLst>
              <a:ext uri="{FF2B5EF4-FFF2-40B4-BE49-F238E27FC236}">
                <a16:creationId xmlns:a16="http://schemas.microsoft.com/office/drawing/2014/main" id="{F999288A-809C-D7A8-337A-45B1B11484C1}"/>
              </a:ext>
            </a:extLst>
          </p:cNvPr>
          <p:cNvSpPr txBox="1"/>
          <p:nvPr/>
        </p:nvSpPr>
        <p:spPr>
          <a:xfrm>
            <a:off x="5867286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t12</a:t>
            </a:r>
          </a:p>
        </p:txBody>
      </p:sp>
      <p:sp>
        <p:nvSpPr>
          <p:cNvPr id="127" name="TextBox 66">
            <a:extLst>
              <a:ext uri="{FF2B5EF4-FFF2-40B4-BE49-F238E27FC236}">
                <a16:creationId xmlns:a16="http://schemas.microsoft.com/office/drawing/2014/main" id="{C66EC5C2-6EA5-352B-9FAB-4F8CB9EACB3C}"/>
              </a:ext>
            </a:extLst>
          </p:cNvPr>
          <p:cNvSpPr txBox="1"/>
          <p:nvPr/>
        </p:nvSpPr>
        <p:spPr>
          <a:xfrm>
            <a:off x="5515466" y="1886777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CB</a:t>
            </a:r>
          </a:p>
        </p:txBody>
      </p:sp>
      <p:sp>
        <p:nvSpPr>
          <p:cNvPr id="128" name="TextBox 66">
            <a:extLst>
              <a:ext uri="{FF2B5EF4-FFF2-40B4-BE49-F238E27FC236}">
                <a16:creationId xmlns:a16="http://schemas.microsoft.com/office/drawing/2014/main" id="{1DA4E98A-02C4-9171-8B89-15BC20E758CC}"/>
              </a:ext>
            </a:extLst>
          </p:cNvPr>
          <p:cNvSpPr txBox="1"/>
          <p:nvPr/>
        </p:nvSpPr>
        <p:spPr>
          <a:xfrm>
            <a:off x="5868634" y="1873929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29" name="TextBox 66">
            <a:extLst>
              <a:ext uri="{FF2B5EF4-FFF2-40B4-BE49-F238E27FC236}">
                <a16:creationId xmlns:a16="http://schemas.microsoft.com/office/drawing/2014/main" id="{8250854E-C3C3-F04D-A385-86C082D74156}"/>
              </a:ext>
            </a:extLst>
          </p:cNvPr>
          <p:cNvSpPr txBox="1"/>
          <p:nvPr/>
        </p:nvSpPr>
        <p:spPr>
          <a:xfrm>
            <a:off x="6229503" y="1873929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CB93EF03-9C2C-7787-AFCB-19CBCD6F9603}"/>
              </a:ext>
            </a:extLst>
          </p:cNvPr>
          <p:cNvSpPr txBox="1"/>
          <p:nvPr/>
        </p:nvSpPr>
        <p:spPr>
          <a:xfrm>
            <a:off x="6849195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B77EE-D667-C911-1EA6-36403D495835}"/>
              </a:ext>
            </a:extLst>
          </p:cNvPr>
          <p:cNvCxnSpPr/>
          <p:nvPr/>
        </p:nvCxnSpPr>
        <p:spPr>
          <a:xfrm>
            <a:off x="5747149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272491C-CAD9-6D39-CBEB-2B0F72240229}"/>
              </a:ext>
            </a:extLst>
          </p:cNvPr>
          <p:cNvCxnSpPr/>
          <p:nvPr/>
        </p:nvCxnSpPr>
        <p:spPr>
          <a:xfrm>
            <a:off x="6102665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7C29074-0878-733A-B521-3A40D16B27C9}"/>
              </a:ext>
            </a:extLst>
          </p:cNvPr>
          <p:cNvCxnSpPr/>
          <p:nvPr/>
        </p:nvCxnSpPr>
        <p:spPr>
          <a:xfrm>
            <a:off x="6474743" y="2158293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75">
            <a:extLst>
              <a:ext uri="{FF2B5EF4-FFF2-40B4-BE49-F238E27FC236}">
                <a16:creationId xmlns:a16="http://schemas.microsoft.com/office/drawing/2014/main" id="{6BF42DE0-AED8-BCC8-8AE1-719D25C5D871}"/>
              </a:ext>
            </a:extLst>
          </p:cNvPr>
          <p:cNvSpPr txBox="1"/>
          <p:nvPr/>
        </p:nvSpPr>
        <p:spPr>
          <a:xfrm>
            <a:off x="6268444" y="2381194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t13</a:t>
            </a:r>
          </a:p>
        </p:txBody>
      </p:sp>
      <p:sp>
        <p:nvSpPr>
          <p:cNvPr id="135" name="TextBox 75">
            <a:extLst>
              <a:ext uri="{FF2B5EF4-FFF2-40B4-BE49-F238E27FC236}">
                <a16:creationId xmlns:a16="http://schemas.microsoft.com/office/drawing/2014/main" id="{0BFB5632-7A26-A585-8D64-F7A80F777B8E}"/>
              </a:ext>
            </a:extLst>
          </p:cNvPr>
          <p:cNvSpPr txBox="1"/>
          <p:nvPr/>
        </p:nvSpPr>
        <p:spPr>
          <a:xfrm>
            <a:off x="6897762" y="2367987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t14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F0BA51A-9434-7B9A-9B59-DC143758F0F0}"/>
              </a:ext>
            </a:extLst>
          </p:cNvPr>
          <p:cNvCxnSpPr>
            <a:cxnSpLocks/>
          </p:cNvCxnSpPr>
          <p:nvPr/>
        </p:nvCxnSpPr>
        <p:spPr>
          <a:xfrm>
            <a:off x="7090134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66">
            <a:extLst>
              <a:ext uri="{FF2B5EF4-FFF2-40B4-BE49-F238E27FC236}">
                <a16:creationId xmlns:a16="http://schemas.microsoft.com/office/drawing/2014/main" id="{09519CB9-AD13-7939-7DDF-2BF14637B0CA}"/>
              </a:ext>
            </a:extLst>
          </p:cNvPr>
          <p:cNvSpPr txBox="1"/>
          <p:nvPr/>
        </p:nvSpPr>
        <p:spPr>
          <a:xfrm>
            <a:off x="7314211" y="1872886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028029-7AF5-A399-9229-5A37CA1D2933}"/>
              </a:ext>
            </a:extLst>
          </p:cNvPr>
          <p:cNvCxnSpPr>
            <a:cxnSpLocks/>
          </p:cNvCxnSpPr>
          <p:nvPr/>
        </p:nvCxnSpPr>
        <p:spPr>
          <a:xfrm>
            <a:off x="7566621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75">
            <a:extLst>
              <a:ext uri="{FF2B5EF4-FFF2-40B4-BE49-F238E27FC236}">
                <a16:creationId xmlns:a16="http://schemas.microsoft.com/office/drawing/2014/main" id="{6907E904-BE71-6E3B-BDA5-ECFD61ED2B0F}"/>
              </a:ext>
            </a:extLst>
          </p:cNvPr>
          <p:cNvSpPr txBox="1"/>
          <p:nvPr/>
        </p:nvSpPr>
        <p:spPr>
          <a:xfrm>
            <a:off x="7352187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t15</a:t>
            </a:r>
          </a:p>
        </p:txBody>
      </p:sp>
      <p:sp>
        <p:nvSpPr>
          <p:cNvPr id="144" name="TextBox 66">
            <a:extLst>
              <a:ext uri="{FF2B5EF4-FFF2-40B4-BE49-F238E27FC236}">
                <a16:creationId xmlns:a16="http://schemas.microsoft.com/office/drawing/2014/main" id="{B983CD26-DB98-E68A-00CC-B754375FE374}"/>
              </a:ext>
            </a:extLst>
          </p:cNvPr>
          <p:cNvSpPr txBox="1"/>
          <p:nvPr/>
        </p:nvSpPr>
        <p:spPr>
          <a:xfrm>
            <a:off x="8581093" y="1864284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AC</a:t>
            </a:r>
          </a:p>
        </p:txBody>
      </p:sp>
      <p:sp>
        <p:nvSpPr>
          <p:cNvPr id="145" name="TextBox 66">
            <a:extLst>
              <a:ext uri="{FF2B5EF4-FFF2-40B4-BE49-F238E27FC236}">
                <a16:creationId xmlns:a16="http://schemas.microsoft.com/office/drawing/2014/main" id="{8E8B53C7-840D-8AF8-8B63-F9FAB263667E}"/>
              </a:ext>
            </a:extLst>
          </p:cNvPr>
          <p:cNvSpPr txBox="1"/>
          <p:nvPr/>
        </p:nvSpPr>
        <p:spPr>
          <a:xfrm>
            <a:off x="9096610" y="1862355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CB</a:t>
            </a:r>
          </a:p>
        </p:txBody>
      </p:sp>
      <p:sp>
        <p:nvSpPr>
          <p:cNvPr id="146" name="TextBox 75">
            <a:extLst>
              <a:ext uri="{FF2B5EF4-FFF2-40B4-BE49-F238E27FC236}">
                <a16:creationId xmlns:a16="http://schemas.microsoft.com/office/drawing/2014/main" id="{0B2427AB-0AE4-85E0-761D-B58200774081}"/>
              </a:ext>
            </a:extLst>
          </p:cNvPr>
          <p:cNvSpPr txBox="1"/>
          <p:nvPr/>
        </p:nvSpPr>
        <p:spPr>
          <a:xfrm>
            <a:off x="8620034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t17</a:t>
            </a:r>
          </a:p>
        </p:txBody>
      </p:sp>
      <p:sp>
        <p:nvSpPr>
          <p:cNvPr id="147" name="TextBox 75">
            <a:extLst>
              <a:ext uri="{FF2B5EF4-FFF2-40B4-BE49-F238E27FC236}">
                <a16:creationId xmlns:a16="http://schemas.microsoft.com/office/drawing/2014/main" id="{9ECF191E-DE3A-E754-E0A7-3C80C7C22133}"/>
              </a:ext>
            </a:extLst>
          </p:cNvPr>
          <p:cNvSpPr txBox="1"/>
          <p:nvPr/>
        </p:nvSpPr>
        <p:spPr>
          <a:xfrm>
            <a:off x="9133602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t18</a:t>
            </a:r>
          </a:p>
        </p:txBody>
      </p:sp>
      <p:sp>
        <p:nvSpPr>
          <p:cNvPr id="148" name="TextBox 66">
            <a:extLst>
              <a:ext uri="{FF2B5EF4-FFF2-40B4-BE49-F238E27FC236}">
                <a16:creationId xmlns:a16="http://schemas.microsoft.com/office/drawing/2014/main" id="{EDADD167-30AB-D707-BA08-C73128F6E4E1}"/>
              </a:ext>
            </a:extLst>
          </p:cNvPr>
          <p:cNvSpPr txBox="1"/>
          <p:nvPr/>
        </p:nvSpPr>
        <p:spPr>
          <a:xfrm>
            <a:off x="9399584" y="1863241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BC</a:t>
            </a:r>
          </a:p>
        </p:txBody>
      </p:sp>
      <p:sp>
        <p:nvSpPr>
          <p:cNvPr id="149" name="TextBox 75">
            <a:extLst>
              <a:ext uri="{FF2B5EF4-FFF2-40B4-BE49-F238E27FC236}">
                <a16:creationId xmlns:a16="http://schemas.microsoft.com/office/drawing/2014/main" id="{985D0493-0451-7DFF-CDBE-E2925EB2EA7B}"/>
              </a:ext>
            </a:extLst>
          </p:cNvPr>
          <p:cNvSpPr txBox="1"/>
          <p:nvPr/>
        </p:nvSpPr>
        <p:spPr>
          <a:xfrm>
            <a:off x="9437558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t19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CC25E4B-4D51-F700-00CA-61F8B60D7A60}"/>
              </a:ext>
            </a:extLst>
          </p:cNvPr>
          <p:cNvCxnSpPr>
            <a:cxnSpLocks/>
          </p:cNvCxnSpPr>
          <p:nvPr/>
        </p:nvCxnSpPr>
        <p:spPr>
          <a:xfrm>
            <a:off x="8851412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75">
            <a:extLst>
              <a:ext uri="{FF2B5EF4-FFF2-40B4-BE49-F238E27FC236}">
                <a16:creationId xmlns:a16="http://schemas.microsoft.com/office/drawing/2014/main" id="{D961E68A-DE55-4303-3FBE-D3E1A252EB21}"/>
              </a:ext>
            </a:extLst>
          </p:cNvPr>
          <p:cNvSpPr txBox="1"/>
          <p:nvPr/>
        </p:nvSpPr>
        <p:spPr>
          <a:xfrm>
            <a:off x="10557167" y="2376000"/>
            <a:ext cx="410690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t20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83C983E-0E3E-9FC6-9B46-203C4BFC63DF}"/>
              </a:ext>
            </a:extLst>
          </p:cNvPr>
          <p:cNvCxnSpPr>
            <a:cxnSpLocks/>
          </p:cNvCxnSpPr>
          <p:nvPr/>
        </p:nvCxnSpPr>
        <p:spPr>
          <a:xfrm>
            <a:off x="9339476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933724-2051-87D3-F1D4-E81B101860AE}"/>
              </a:ext>
            </a:extLst>
          </p:cNvPr>
          <p:cNvCxnSpPr>
            <a:cxnSpLocks/>
          </p:cNvCxnSpPr>
          <p:nvPr/>
        </p:nvCxnSpPr>
        <p:spPr>
          <a:xfrm>
            <a:off x="9642348" y="215035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729BF39-6714-3812-AAFF-A130A417464F}"/>
              </a:ext>
            </a:extLst>
          </p:cNvPr>
          <p:cNvCxnSpPr>
            <a:cxnSpLocks/>
          </p:cNvCxnSpPr>
          <p:nvPr/>
        </p:nvCxnSpPr>
        <p:spPr>
          <a:xfrm>
            <a:off x="10778596" y="2160000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66">
            <a:extLst>
              <a:ext uri="{FF2B5EF4-FFF2-40B4-BE49-F238E27FC236}">
                <a16:creationId xmlns:a16="http://schemas.microsoft.com/office/drawing/2014/main" id="{1BA0AE53-0974-DE5F-248F-B731BFE71FA7}"/>
              </a:ext>
            </a:extLst>
          </p:cNvPr>
          <p:cNvSpPr txBox="1"/>
          <p:nvPr/>
        </p:nvSpPr>
        <p:spPr>
          <a:xfrm>
            <a:off x="10524258" y="1872000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56" name="TextBox 66">
            <a:extLst>
              <a:ext uri="{FF2B5EF4-FFF2-40B4-BE49-F238E27FC236}">
                <a16:creationId xmlns:a16="http://schemas.microsoft.com/office/drawing/2014/main" id="{FAE013E6-C940-F0E7-5BCA-FBB0F5666145}"/>
              </a:ext>
            </a:extLst>
          </p:cNvPr>
          <p:cNvSpPr txBox="1"/>
          <p:nvPr/>
        </p:nvSpPr>
        <p:spPr>
          <a:xfrm>
            <a:off x="11540594" y="2333612"/>
            <a:ext cx="557066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time</a:t>
            </a:r>
          </a:p>
        </p:txBody>
      </p:sp>
      <p:sp>
        <p:nvSpPr>
          <p:cNvPr id="160" name="TextBox 66">
            <a:extLst>
              <a:ext uri="{FF2B5EF4-FFF2-40B4-BE49-F238E27FC236}">
                <a16:creationId xmlns:a16="http://schemas.microsoft.com/office/drawing/2014/main" id="{4CBCE6D7-3D9B-5D0A-7382-7F4C44074D8B}"/>
              </a:ext>
            </a:extLst>
          </p:cNvPr>
          <p:cNvSpPr txBox="1"/>
          <p:nvPr/>
        </p:nvSpPr>
        <p:spPr>
          <a:xfrm>
            <a:off x="7929816" y="1870482"/>
            <a:ext cx="497980" cy="3193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AB</a:t>
            </a:r>
          </a:p>
        </p:txBody>
      </p:sp>
      <p:sp>
        <p:nvSpPr>
          <p:cNvPr id="161" name="TextBox 75">
            <a:extLst>
              <a:ext uri="{FF2B5EF4-FFF2-40B4-BE49-F238E27FC236}">
                <a16:creationId xmlns:a16="http://schemas.microsoft.com/office/drawing/2014/main" id="{908B8FB7-909C-0249-583F-E45A1E587390}"/>
              </a:ext>
            </a:extLst>
          </p:cNvPr>
          <p:cNvSpPr txBox="1"/>
          <p:nvPr/>
        </p:nvSpPr>
        <p:spPr>
          <a:xfrm>
            <a:off x="7968757" y="2382198"/>
            <a:ext cx="396262" cy="2923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t16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1A2CB78-9C77-7781-68AC-F1BAA4D71F7C}"/>
              </a:ext>
            </a:extLst>
          </p:cNvPr>
          <p:cNvCxnSpPr>
            <a:cxnSpLocks/>
          </p:cNvCxnSpPr>
          <p:nvPr/>
        </p:nvCxnSpPr>
        <p:spPr>
          <a:xfrm>
            <a:off x="8200135" y="2166198"/>
            <a:ext cx="1" cy="204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6F7534F-3C87-6B56-FB2C-5D5ECD86EF87}"/>
              </a:ext>
            </a:extLst>
          </p:cNvPr>
          <p:cNvGrpSpPr/>
          <p:nvPr/>
        </p:nvGrpSpPr>
        <p:grpSpPr>
          <a:xfrm>
            <a:off x="120265" y="2767060"/>
            <a:ext cx="1364700" cy="741235"/>
            <a:chOff x="142197" y="2767334"/>
            <a:chExt cx="1364700" cy="741235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3D8889D-2623-C74F-3C54-D368ECA57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57" y="304573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rgbClr val="FF009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64075E0-8AAC-E4F9-F2D1-88745B907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661" y="3045731"/>
              <a:ext cx="162000" cy="162000"/>
            </a:xfrm>
            <a:prstGeom prst="ellipse">
              <a:avLst/>
            </a:prstGeom>
            <a:solidFill>
              <a:srgbClr val="FF0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5B6FA10-16CC-C0A4-9E28-F01D2701D9E5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705994" y="3096520"/>
              <a:ext cx="216000" cy="18000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37D4395-B281-BAF2-E599-BDECD60DDD7F}"/>
                </a:ext>
              </a:extLst>
            </p:cNvPr>
            <p:cNvSpPr txBox="1"/>
            <p:nvPr/>
          </p:nvSpPr>
          <p:spPr>
            <a:xfrm>
              <a:off x="142197" y="297284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A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D02B613-34F0-0414-50E9-3CE6DDE309F6}"/>
                </a:ext>
              </a:extLst>
            </p:cNvPr>
            <p:cNvSpPr txBox="1"/>
            <p:nvPr/>
          </p:nvSpPr>
          <p:spPr>
            <a:xfrm>
              <a:off x="648455" y="3231570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t2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CA86C94-736E-A74F-A5C3-58B155661ED5}"/>
                </a:ext>
              </a:extLst>
            </p:cNvPr>
            <p:cNvSpPr txBox="1"/>
            <p:nvPr/>
          </p:nvSpPr>
          <p:spPr>
            <a:xfrm>
              <a:off x="648455" y="2767334"/>
              <a:ext cx="32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t1</a:t>
              </a:r>
              <a:endParaRPr lang="en-CH" sz="11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5BD041C-FF28-DD79-8298-3A1BB75CBF70}"/>
                </a:ext>
              </a:extLst>
            </p:cNvPr>
            <p:cNvCxnSpPr>
              <a:cxnSpLocks/>
            </p:cNvCxnSpPr>
            <p:nvPr/>
          </p:nvCxnSpPr>
          <p:spPr>
            <a:xfrm rot="2340000" flipV="1">
              <a:off x="709387" y="3004340"/>
              <a:ext cx="216000" cy="17923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EB96D02-508A-BF59-5E18-FCA85270A291}"/>
                </a:ext>
              </a:extLst>
            </p:cNvPr>
            <p:cNvSpPr txBox="1"/>
            <p:nvPr/>
          </p:nvSpPr>
          <p:spPr>
            <a:xfrm>
              <a:off x="1186857" y="2972841"/>
              <a:ext cx="32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>
                  <a:latin typeface="Roboto Condensed Light" panose="02000000000000000000" pitchFamily="2" charset="0"/>
                  <a:ea typeface="Roboto Condensed Light" panose="02000000000000000000" pitchFamily="2" charset="0"/>
                  <a:cs typeface="CMU Serif Roman" panose="02000603000000000000" pitchFamily="2" charset="0"/>
                </a:rPr>
                <a:t>B</a:t>
              </a:r>
              <a:endParaRPr lang="en-CH" sz="12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35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0610476A-C1F1-BB3E-9B88-3FC39E41D461}"/>
              </a:ext>
            </a:extLst>
          </p:cNvPr>
          <p:cNvSpPr txBox="1"/>
          <p:nvPr/>
        </p:nvSpPr>
        <p:spPr>
          <a:xfrm>
            <a:off x="2433203" y="5551170"/>
            <a:ext cx="3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CMU Serif Roman" panose="02000603000000000000" pitchFamily="2" charset="0"/>
              </a:rPr>
              <a:t>C</a:t>
            </a:r>
            <a:endParaRPr lang="en-CH" sz="1200" dirty="0">
              <a:latin typeface="Roboto Condensed Light" panose="02000000000000000000" pitchFamily="2" charset="0"/>
              <a:ea typeface="Roboto Condensed Light" panose="02000000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9A0F490-605F-5250-1944-1FC4041A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66922"/>
            <a:ext cx="7772400" cy="25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7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195</Words>
  <Application>Microsoft Macintosh PowerPoint</Application>
  <PresentationFormat>Widescreen</PresentationFormat>
  <Paragraphs>195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Bianchi Federica</dc:creator>
  <cp:lastModifiedBy>Boschi Martina</cp:lastModifiedBy>
  <cp:revision>3</cp:revision>
  <dcterms:created xsi:type="dcterms:W3CDTF">2024-06-14T07:43:11Z</dcterms:created>
  <dcterms:modified xsi:type="dcterms:W3CDTF">2024-06-19T08:32:27Z</dcterms:modified>
</cp:coreProperties>
</file>