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496" r:id="rId5"/>
    <p:sldId id="497" r:id="rId6"/>
    <p:sldId id="498" r:id="rId7"/>
    <p:sldId id="505" r:id="rId8"/>
    <p:sldId id="508" r:id="rId9"/>
    <p:sldId id="507" r:id="rId10"/>
    <p:sldId id="509" r:id="rId11"/>
    <p:sldId id="510" r:id="rId12"/>
    <p:sldId id="511" r:id="rId13"/>
    <p:sldId id="515" r:id="rId14"/>
    <p:sldId id="514" r:id="rId15"/>
    <p:sldId id="516" r:id="rId16"/>
    <p:sldId id="518" r:id="rId17"/>
    <p:sldId id="517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6852BD-5501-4509-AC24-BFE1C19BAD8F}" type="datetime1">
              <a:rPr lang="it-IT" smtClean="0"/>
              <a:t>05/07/2021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07FD-9E5E-417F-9D7C-1E2A830189C2}" type="datetime1">
              <a:rPr lang="it-IT" smtClean="0"/>
              <a:pPr/>
              <a:t>05/07/2021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96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42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6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08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emento grafico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1" name="Rettangolo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0" name="Rettangolo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0" name="Rettangolo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immagine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testo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 del relatore</a:t>
            </a:r>
          </a:p>
        </p:txBody>
      </p:sp>
      <p:sp>
        <p:nvSpPr>
          <p:cNvPr id="14" name="Segnaposto testo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Posta elettronica</a:t>
            </a:r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Sito Web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>
                <a:solidFill>
                  <a:schemeClr val="bg1"/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immagine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11" name="Rettangolo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Rettangolo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8" name="Segnaposto immagine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immagine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Rettangolo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4" name="Segnaposto testo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5" name="Segnaposto testo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6" name="Segnaposto testo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  <p:sp>
        <p:nvSpPr>
          <p:cNvPr id="37" name="Segnaposto testo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it-IT" noProof="0"/>
              <a:t>Nome</a:t>
            </a:r>
          </a:p>
          <a:p>
            <a:pPr lvl="1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intestazione del contenuto cent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Rettangolo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>
                <a:solidFill>
                  <a:schemeClr val="tx1"/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71745"/>
            <a:ext cx="7077456" cy="1536192"/>
          </a:xfrm>
        </p:spPr>
        <p:txBody>
          <a:bodyPr rtlCol="0"/>
          <a:lstStyle/>
          <a:p>
            <a:pPr rtl="0"/>
            <a:r>
              <a:rPr lang="it-IT" sz="8800" dirty="0">
                <a:solidFill>
                  <a:schemeClr val="bg1"/>
                </a:solidFill>
              </a:rPr>
              <a:t>Barber shop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424" y="4373646"/>
            <a:ext cx="6931152" cy="1752834"/>
          </a:xfrm>
        </p:spPr>
        <p:txBody>
          <a:bodyPr rtlCol="0">
            <a:normAutofit/>
          </a:bodyPr>
          <a:lstStyle/>
          <a:p>
            <a:pPr rtl="0"/>
            <a:r>
              <a:rPr lang="it-IT" sz="3200" b="1" dirty="0">
                <a:solidFill>
                  <a:schemeClr val="bg1"/>
                </a:solidFill>
              </a:rPr>
              <a:t>Studenti:	 Buffolino Martina 0124001850</a:t>
            </a:r>
          </a:p>
          <a:p>
            <a:pPr rtl="0"/>
            <a:r>
              <a:rPr lang="it-IT" sz="3200" b="1" dirty="0">
                <a:solidFill>
                  <a:schemeClr val="bg1"/>
                </a:solidFill>
              </a:rPr>
              <a:t>        Guzzo Simone 0124001903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0B161A18-C921-4073-BBD7-4633CD3AF6F7}"/>
              </a:ext>
            </a:extLst>
          </p:cNvPr>
          <p:cNvSpPr txBox="1">
            <a:spLocks/>
          </p:cNvSpPr>
          <p:nvPr/>
        </p:nvSpPr>
        <p:spPr>
          <a:xfrm>
            <a:off x="2630424" y="1607937"/>
            <a:ext cx="6931152" cy="94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Progetto Tecnologie Web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A725BE-DC1E-4312-A99F-3C048DA720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r="304"/>
          <a:stretch/>
        </p:blipFill>
        <p:spPr>
          <a:xfrm>
            <a:off x="5364998" y="3934"/>
            <a:ext cx="6827002" cy="43503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DF9A5D41-9FEC-4A8A-9EFA-818BB271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Prodotti per capelli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D9E4772-7E1F-4AC9-8794-EE723EAD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706624"/>
            <a:ext cx="4724835" cy="3383280"/>
          </a:xfrm>
        </p:spPr>
        <p:txBody>
          <a:bodyPr>
            <a:normAutofit/>
          </a:bodyPr>
          <a:lstStyle/>
          <a:p>
            <a:r>
              <a:rPr lang="it-IT" dirty="0"/>
              <a:t>Nella sezione nel prodotto abbiamo sulla destra la descrizione del prodotto con il corrispettivo prezzo mentre alla sinistra la foto del prodotto che è possibile zoomare ponendo il cursore su di essa. </a:t>
            </a:r>
          </a:p>
          <a:p>
            <a:r>
              <a:rPr lang="it-IT" dirty="0"/>
              <a:t>Infine vi è il tasto ‘Torna indietro’ per ritornare alla pagina precedente.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6728324-C4AE-4591-8B1D-00835FBBDA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2C18C1E5-FB55-42F5-BD6D-9CC153FCDBE6}" type="slidenum">
              <a:rPr lang="it-IT" smtClean="0"/>
              <a:pPr algn="r">
                <a:spcAft>
                  <a:spcPts val="600"/>
                </a:spcAft>
              </a:pPr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320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9FA94A-AD8B-49CE-B32B-6AB2FE6A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Prodotti per BARBA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33EC8EC-AF95-4094-B8F4-4C8BA911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119086"/>
            <a:ext cx="10515599" cy="167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Nella sezioni «Prodotti per barba» troviamo i vari articoli trattati dal salone. Inoltre con l’icona del telefono in basso l’utente può effettuare una chiamata per fare richiesta del prodotto o per chiedere informazioni.</a:t>
            </a:r>
          </a:p>
          <a:p>
            <a:pPr marL="0" indent="0">
              <a:buNone/>
            </a:pPr>
            <a:r>
              <a:rPr lang="it-IT" dirty="0"/>
              <a:t>Attraverso il tasto ‘Apri’ l’utente ha la possibilità di esaminare ogni articolo presente nella sezione.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7EE1B86-14B4-49F9-B98E-6A315DBC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it-IT" noProof="0" smtClean="0"/>
              <a:pPr rtl="0">
                <a:spcAft>
                  <a:spcPts val="600"/>
                </a:spcAft>
              </a:pPr>
              <a:t>11</a:t>
            </a:fld>
            <a:endParaRPr lang="it-IT" noProof="0" dirty="0"/>
          </a:p>
        </p:txBody>
      </p:sp>
      <p:pic>
        <p:nvPicPr>
          <p:cNvPr id="19" name="Segnaposto immagine 8">
            <a:extLst>
              <a:ext uri="{FF2B5EF4-FFF2-40B4-BE49-F238E27FC236}">
                <a16:creationId xmlns:a16="http://schemas.microsoft.com/office/drawing/2014/main" id="{35A96850-B04A-46D6-B518-6241D858A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" r="338"/>
          <a:stretch/>
        </p:blipFill>
        <p:spPr>
          <a:xfrm>
            <a:off x="1182913" y="3792431"/>
            <a:ext cx="9826170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8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AFA725BE-DC1E-4312-A99F-3C048DA720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55" r="255"/>
          <a:stretch/>
        </p:blipFill>
        <p:spPr>
          <a:xfrm>
            <a:off x="5364998" y="0"/>
            <a:ext cx="6827002" cy="43503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DF9A5D41-9FEC-4A8A-9EFA-818BB271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Prodotti per barba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D9E4772-7E1F-4AC9-8794-EE723EAD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706624"/>
            <a:ext cx="4724835" cy="3383280"/>
          </a:xfrm>
        </p:spPr>
        <p:txBody>
          <a:bodyPr>
            <a:normAutofit/>
          </a:bodyPr>
          <a:lstStyle/>
          <a:p>
            <a:r>
              <a:rPr lang="it-IT" dirty="0"/>
              <a:t>Nella sezione nel prodotto abbiamo sulla destra la descrizione del prodotto con il corrispettivo prezzo mentre alla sinistra la foto del prodotto che è possibile zoomare ponendo il cursore su di essa. </a:t>
            </a:r>
          </a:p>
          <a:p>
            <a:r>
              <a:rPr lang="it-IT" dirty="0"/>
              <a:t>Infine vi è il tasto ‘Torna indietro’ per ritornare alla pagina precedente.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FB668FF-D732-4809-BA15-3334AAB0BFA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2C18C1E5-FB55-42F5-BD6D-9CC153FCDBE6}" type="slidenum">
              <a:rPr lang="it-IT" smtClean="0"/>
              <a:pPr algn="r">
                <a:spcAft>
                  <a:spcPts val="600"/>
                </a:spcAft>
              </a:pPr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8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247F330-5CBF-4133-88FD-3252CB94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9767"/>
            <a:ext cx="3922776" cy="1645920"/>
          </a:xfrm>
        </p:spPr>
        <p:txBody>
          <a:bodyPr/>
          <a:lstStyle/>
          <a:p>
            <a:r>
              <a:rPr lang="it-IT" dirty="0"/>
              <a:t>contatti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2E7B502-CE24-45B5-9CFC-AF60CE18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sezione «Contatti» l’utente ha la possibilità di contattare il salone effettuando una chiamata oppure per via mail.</a:t>
            </a:r>
          </a:p>
          <a:p>
            <a:r>
              <a:rPr lang="it-IT" dirty="0"/>
              <a:t>Anche qui l’utente deve necessariamente compilare tutti i campi.</a:t>
            </a:r>
          </a:p>
          <a:p>
            <a:r>
              <a:rPr lang="it-IT" dirty="0"/>
              <a:t>In caso contrario visualizzerà un </a:t>
            </a:r>
            <a:r>
              <a:rPr lang="it-IT" dirty="0" err="1"/>
              <a:t>alert</a:t>
            </a:r>
            <a:r>
              <a:rPr lang="it-IT" dirty="0"/>
              <a:t>.</a:t>
            </a:r>
          </a:p>
        </p:txBody>
      </p:sp>
      <p:pic>
        <p:nvPicPr>
          <p:cNvPr id="25" name="Segnaposto immagine 24">
            <a:extLst>
              <a:ext uri="{FF2B5EF4-FFF2-40B4-BE49-F238E27FC236}">
                <a16:creationId xmlns:a16="http://schemas.microsoft.com/office/drawing/2014/main" id="{0F9BBDA9-4DFA-4711-B6BD-E23DF3C18C5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-245"/>
          <a:stretch/>
        </p:blipFill>
        <p:spPr>
          <a:xfrm>
            <a:off x="4990132" y="3062515"/>
            <a:ext cx="7201859" cy="37954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Segnaposto immagine 8">
            <a:extLst>
              <a:ext uri="{FF2B5EF4-FFF2-40B4-BE49-F238E27FC236}">
                <a16:creationId xmlns:a16="http://schemas.microsoft.com/office/drawing/2014/main" id="{EB6A042C-EC8F-44DF-AE84-E802454641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23" r="603"/>
          <a:stretch/>
        </p:blipFill>
        <p:spPr>
          <a:xfrm>
            <a:off x="5333511" y="1252727"/>
            <a:ext cx="6515100" cy="1229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94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247F330-5CBF-4133-88FD-3252CB94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9767"/>
            <a:ext cx="3922776" cy="1645920"/>
          </a:xfrm>
        </p:spPr>
        <p:txBody>
          <a:bodyPr/>
          <a:lstStyle/>
          <a:p>
            <a:r>
              <a:rPr lang="it-IT" dirty="0"/>
              <a:t>contatti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2E7B502-CE24-45B5-9CFC-AF60CE18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Inoltre è presente anche una mappa collegata a </a:t>
            </a:r>
            <a:r>
              <a:rPr lang="it-IT" dirty="0" err="1"/>
              <a:t>maps</a:t>
            </a:r>
            <a:r>
              <a:rPr lang="it-IT" dirty="0"/>
              <a:t> utile per indicare la posizione esatta del salone.</a:t>
            </a:r>
          </a:p>
        </p:txBody>
      </p:sp>
      <p:pic>
        <p:nvPicPr>
          <p:cNvPr id="33" name="Segnaposto immagine 8">
            <a:extLst>
              <a:ext uri="{FF2B5EF4-FFF2-40B4-BE49-F238E27FC236}">
                <a16:creationId xmlns:a16="http://schemas.microsoft.com/office/drawing/2014/main" id="{4C57EE6A-2FD8-41AE-9F45-A2EF09EF7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9" r="199" b="-1605"/>
          <a:stretch/>
        </p:blipFill>
        <p:spPr>
          <a:xfrm>
            <a:off x="4553712" y="-14514"/>
            <a:ext cx="7584920" cy="5297714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61D9A20A-0421-4AD7-BAB9-D392060ADC4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2C18C1E5-FB55-42F5-BD6D-9CC153FCDBE6}" type="slidenum">
              <a:rPr lang="it-IT" smtClean="0"/>
              <a:pPr algn="r">
                <a:spcAft>
                  <a:spcPts val="600"/>
                </a:spcAft>
              </a:pPr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163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STRUTTURA</a:t>
            </a:r>
            <a:br>
              <a:rPr lang="it-IT" dirty="0"/>
            </a:br>
            <a:r>
              <a:rPr lang="it-IT" dirty="0"/>
              <a:t>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384" y="1307592"/>
            <a:ext cx="5736920" cy="4251960"/>
          </a:xfrm>
        </p:spPr>
        <p:txBody>
          <a:bodyPr rtlCol="0">
            <a:normAutofit/>
          </a:bodyPr>
          <a:lstStyle/>
          <a:p>
            <a:pPr lvl="0" rtl="0"/>
            <a:r>
              <a:rPr lang="it-IT" sz="3000" dirty="0"/>
              <a:t>Il progetto è stato realizzato utilizzando: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it-IT" sz="3000" dirty="0"/>
              <a:t>HTML per creare le varie pagine;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it-IT" sz="3000" dirty="0"/>
              <a:t>CSS per definire la formattazione dei documenti HTML;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it-IT" sz="3000" dirty="0"/>
              <a:t>JavaScript per rendere interattive le pagine web.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z="7200" dirty="0"/>
              <a:t>Introduzione: menu</a:t>
            </a:r>
            <a:endParaRPr lang="it-IT" dirty="0"/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3290726" cy="41937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BD99CA7F-8B87-4431-852C-815754D1C5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5557" r="5557"/>
          <a:stretch/>
        </p:blipFill>
        <p:spPr>
          <a:xfrm>
            <a:off x="2" y="4376484"/>
            <a:ext cx="4038599" cy="249603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Aprendo la web app possiamo notare in alto a sinistra il menu </a:t>
            </a:r>
            <a:r>
              <a:rPr lang="it-IT" u="sng" dirty="0"/>
              <a:t>che</a:t>
            </a:r>
            <a:r>
              <a:rPr lang="it-IT" dirty="0"/>
              <a:t> ci presenta le varie sezioni disponibili: prenota, orari, collaborazione, prodotti e contatti.</a:t>
            </a:r>
          </a:p>
          <a:p>
            <a:pPr rtl="0"/>
            <a:r>
              <a:rPr lang="it-IT" dirty="0"/>
              <a:t>Nella sezione prodotti inoltre è possibile aprire un sotto menu composto da altre due sezioni: prodotti capelli e prodotti barba.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BCDF373-B5D6-4F86-8E13-9DB22401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prenota</a:t>
            </a:r>
          </a:p>
        </p:txBody>
      </p:sp>
      <p:pic>
        <p:nvPicPr>
          <p:cNvPr id="17" name="Segnaposto immagine 16">
            <a:extLst>
              <a:ext uri="{FF2B5EF4-FFF2-40B4-BE49-F238E27FC236}">
                <a16:creationId xmlns:a16="http://schemas.microsoft.com/office/drawing/2014/main" id="{F298FAB9-AC47-4458-8F09-2B393B1526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364" t="359" b="359"/>
          <a:stretch/>
        </p:blipFill>
        <p:spPr>
          <a:xfrm>
            <a:off x="5123145" y="-1"/>
            <a:ext cx="7068855" cy="414350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22901A9-2FA2-4FF9-8C8C-B9DE9921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La sezione «Prenota» è stata ideata come una sorta di Home Page che permette all’utente di effettuare la prenotazione. All'interno di essa troviamo una tabella contenente i servizi offerti dal salone con i rispettivi costi, sulla destra, e il tempo necessario per permettere al barbiere di completare tale servizio, sulla sinistra.</a:t>
            </a:r>
          </a:p>
        </p:txBody>
      </p:sp>
      <p:sp>
        <p:nvSpPr>
          <p:cNvPr id="18" name="Segnaposto contenuto 6">
            <a:extLst>
              <a:ext uri="{FF2B5EF4-FFF2-40B4-BE49-F238E27FC236}">
                <a16:creationId xmlns:a16="http://schemas.microsoft.com/office/drawing/2014/main" id="{5F53196A-A7E1-44EC-AD4D-9D70DD04FF5C}"/>
              </a:ext>
            </a:extLst>
          </p:cNvPr>
          <p:cNvSpPr txBox="1">
            <a:spLocks/>
          </p:cNvSpPr>
          <p:nvPr/>
        </p:nvSpPr>
        <p:spPr>
          <a:xfrm>
            <a:off x="5926169" y="4398264"/>
            <a:ext cx="5462805" cy="1861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 basso troviamo l’icona del cellulare che permette all’utente di prenotarsi, infatti cliccandoci verrà notificata a schermo la possibilità di chiamare il salone mentre se verrà cliccata tramite dispositivo mobile la chiamata partirà in automatico.</a:t>
            </a:r>
          </a:p>
        </p:txBody>
      </p: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14361F9F-9A09-4641-BB22-0F25AEE1D950}"/>
              </a:ext>
            </a:extLst>
          </p:cNvPr>
          <p:cNvSpPr txBox="1">
            <a:spLocks/>
          </p:cNvSpPr>
          <p:nvPr/>
        </p:nvSpPr>
        <p:spPr>
          <a:xfrm>
            <a:off x="864108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it-IT" smtClean="0"/>
              <a:pPr algn="r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516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80D730-53DD-451E-BB8D-BE77FE8745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9386" b="6573"/>
          <a:stretch/>
        </p:blipFill>
        <p:spPr>
          <a:xfrm>
            <a:off x="0" y="-675249"/>
            <a:ext cx="4041336" cy="73967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08F1E61E-AC9D-4832-8D29-030EE219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Prenota: versione mobile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AEFFCCB-DDA0-4B9C-9DE9-FE901C10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 dispositivo mobile la struttura e tutte le funzioni offerte dal sito sono sempre le stesse ovviamente adattato in base al size.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BAE1FD-5267-45BB-8E2B-6F052AC6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it-IT" noProof="0" smtClean="0"/>
              <a:pPr rtl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876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F477A8C-E1C8-4110-9BA3-7DBD3634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orari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7121F78-057E-40A4-BD3B-39026BFB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sezione «Orari» troviamo una tabella contenente i giorni lavorativi, in giallo, con i rispettivi orari di apertura e chiusura del salone e i giorni festivi, in grigio, differenziati dalla dicitura ‘</a:t>
            </a:r>
            <a:r>
              <a:rPr lang="it-IT" b="1" dirty="0"/>
              <a:t>Day </a:t>
            </a:r>
            <a:r>
              <a:rPr lang="it-IT" dirty="0"/>
              <a:t>OFF</a:t>
            </a:r>
            <a:r>
              <a:rPr lang="it-IT" b="1" dirty="0"/>
              <a:t>’</a:t>
            </a:r>
            <a:r>
              <a:rPr lang="it-IT" dirty="0"/>
              <a:t>. </a:t>
            </a:r>
          </a:p>
        </p:txBody>
      </p:sp>
      <p:pic>
        <p:nvPicPr>
          <p:cNvPr id="12" name="Segnaposto 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5A7D9F-41ED-41D5-AEEF-474B8A4727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-200" t="-425" r="-2" b="-2"/>
          <a:stretch/>
        </p:blipFill>
        <p:spPr>
          <a:xfrm>
            <a:off x="5162843" y="1758462"/>
            <a:ext cx="7029157" cy="509953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21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05FAA12-365D-4436-A421-219088E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COLLABORAZIONE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9DA3F9F-951D-4D12-8164-D15C4AE1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4467157" cy="372160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La sezione «Collaborazione» è stata creata con l'intenzione di creare un legame con altri professionisti del settore e lavorare nel Team di Barber Shop. </a:t>
            </a:r>
          </a:p>
          <a:p>
            <a:r>
              <a:rPr lang="it-IT" dirty="0"/>
              <a:t>Per collaborare l'utente dovrà compilare il </a:t>
            </a:r>
            <a:r>
              <a:rPr lang="it-IT" dirty="0" err="1"/>
              <a:t>form</a:t>
            </a:r>
            <a:r>
              <a:rPr lang="it-IT" dirty="0"/>
              <a:t> inserendo i vari dati personali: Nome e Cognome - Email - Telefono e Messaggio, dove è possibile scrivere una presentazione.</a:t>
            </a:r>
          </a:p>
          <a:p>
            <a:r>
              <a:rPr lang="it-IT" dirty="0"/>
              <a:t>Al di sotto del </a:t>
            </a:r>
            <a:r>
              <a:rPr lang="it-IT" dirty="0" err="1"/>
              <a:t>form</a:t>
            </a:r>
            <a:r>
              <a:rPr lang="it-IT" dirty="0"/>
              <a:t> troviamo il tasto reset ‘Azzera tutti i </a:t>
            </a:r>
            <a:r>
              <a:rPr lang="it-IT" dirty="0" err="1"/>
              <a:t>campi’</a:t>
            </a:r>
            <a:r>
              <a:rPr lang="it-IT" dirty="0"/>
              <a:t> che ha lo scopo di cancellare tutto ciò che l’utente ha inserito e il tasto ‘Inviare la richiesta’.</a:t>
            </a:r>
          </a:p>
        </p:txBody>
      </p:sp>
      <p:pic>
        <p:nvPicPr>
          <p:cNvPr id="13" name="Segnaposto 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CDFA6-985E-4150-94AC-A735724298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15" r="269"/>
          <a:stretch/>
        </p:blipFill>
        <p:spPr>
          <a:xfrm>
            <a:off x="5098093" y="-14514"/>
            <a:ext cx="6931068" cy="5537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5F735D88-9F34-4607-97BF-CBDD5A8FEDDA}"/>
              </a:ext>
            </a:extLst>
          </p:cNvPr>
          <p:cNvSpPr txBox="1">
            <a:spLocks/>
          </p:cNvSpPr>
          <p:nvPr/>
        </p:nvSpPr>
        <p:spPr>
          <a:xfrm>
            <a:off x="8641080" y="6356350"/>
            <a:ext cx="2743200" cy="365125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it-IT" smtClean="0"/>
              <a:pPr algn="r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119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686CB22-894E-4C13-AD4A-0A967096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collaborazione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ABCDE6D-B177-442B-A128-A7A3C9FD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593890"/>
            <a:ext cx="6894576" cy="1249198"/>
          </a:xfrm>
        </p:spPr>
        <p:txBody>
          <a:bodyPr>
            <a:normAutofit fontScale="92500"/>
          </a:bodyPr>
          <a:lstStyle/>
          <a:p>
            <a:r>
              <a:rPr lang="it-IT" dirty="0"/>
              <a:t>Per procedere con l’invio della richiesta l’utente deve necessariamente compilare i campi obbligatori in quanto nel bottone ‘Inviare la richiesta’ vi è stata implementata una funzione in grado di verificare se i campi (Nome e Cognome - Email - Messaggio) sono stati compilati.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9FC9F0-5E23-4AE4-BB80-AFF222F0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it-IT" noProof="0" smtClean="0"/>
              <a:pPr rtl="0"/>
              <a:t>8</a:t>
            </a:fld>
            <a:endParaRPr lang="it-IT" noProof="0"/>
          </a:p>
        </p:txBody>
      </p:sp>
      <p:pic>
        <p:nvPicPr>
          <p:cNvPr id="18" name="Segnaposto 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4D5B46-3B6D-430A-9313-13632A24ED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371" r="1483" b="3703"/>
          <a:stretch/>
        </p:blipFill>
        <p:spPr>
          <a:xfrm>
            <a:off x="0" y="3843088"/>
            <a:ext cx="7565719" cy="301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210B49CD-3BE7-4378-9227-E9FBC8971C53}"/>
              </a:ext>
            </a:extLst>
          </p:cNvPr>
          <p:cNvSpPr txBox="1">
            <a:spLocks/>
          </p:cNvSpPr>
          <p:nvPr/>
        </p:nvSpPr>
        <p:spPr>
          <a:xfrm>
            <a:off x="7797420" y="3843087"/>
            <a:ext cx="4299046" cy="3014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 caso in cui la condizione non si è verificata la funzione stampa a schermo un </a:t>
            </a:r>
            <a:r>
              <a:rPr lang="it-IT" dirty="0" err="1"/>
              <a:t>alert</a:t>
            </a:r>
            <a:r>
              <a:rPr lang="it-IT" dirty="0"/>
              <a:t> avvisando l’utente che "I campi Nome e Cognome, Email e Messaggio sono obbligatori!".</a:t>
            </a:r>
          </a:p>
          <a:p>
            <a:r>
              <a:rPr lang="it-IT" dirty="0"/>
              <a:t>In caso contrario si aprirà in automatico la nostra posta elettronica dove nel corpo dell’email troviamo i campi compilati precedentemente e nella sezione destinatario troviamo l’email del salone.</a:t>
            </a:r>
          </a:p>
        </p:txBody>
      </p:sp>
      <p:pic>
        <p:nvPicPr>
          <p:cNvPr id="23" name="Segnaposto 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7065B0-699F-43E3-BD24-91F50BDC32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81" r="439"/>
          <a:stretch/>
        </p:blipFill>
        <p:spPr>
          <a:xfrm>
            <a:off x="240943" y="2112264"/>
            <a:ext cx="4172411" cy="78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95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9FA94A-AD8B-49CE-B32B-6AB2FE6A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Prodotti per capelli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33EC8EC-AF95-4094-B8F4-4C8BA911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119086"/>
            <a:ext cx="10515599" cy="167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Nella sezioni «Prodotti per capelli» troviamo i vari articoli trattati dal salone. Inoltre con l’icona del telefono in basso l’utente può effettuare una chiamata per fare richiesta del prodotto o per chiedere informazioni.</a:t>
            </a:r>
          </a:p>
          <a:p>
            <a:pPr marL="0" indent="0">
              <a:buNone/>
            </a:pPr>
            <a:r>
              <a:rPr lang="it-IT" dirty="0"/>
              <a:t>Attraverso il tasto ‘Apri’ l’utente ha la possibilità di esaminare ogni articolo presente nella sezione.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7EE1B86-14B4-49F9-B98E-6A315DBC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C18C1E5-FB55-42F5-BD6D-9CC153FCDBE6}" type="slidenum">
              <a:rPr lang="it-IT" noProof="0" smtClean="0"/>
              <a:pPr rtl="0">
                <a:spcAft>
                  <a:spcPts val="600"/>
                </a:spcAft>
              </a:pPr>
              <a:t>9</a:t>
            </a:fld>
            <a:endParaRPr lang="it-IT" noProof="0"/>
          </a:p>
        </p:txBody>
      </p:sp>
      <p:pic>
        <p:nvPicPr>
          <p:cNvPr id="19" name="Segnaposto immagine 8">
            <a:extLst>
              <a:ext uri="{FF2B5EF4-FFF2-40B4-BE49-F238E27FC236}">
                <a16:creationId xmlns:a16="http://schemas.microsoft.com/office/drawing/2014/main" id="{35A96850-B04A-46D6-B518-6241D858A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5" r="172"/>
          <a:stretch/>
        </p:blipFill>
        <p:spPr>
          <a:xfrm>
            <a:off x="1204683" y="3792431"/>
            <a:ext cx="97826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8623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4_TF00621257_Win32" id="{E7253C2D-2149-471A-8618-960C0DAD1F00}" vid="{6AB01F62-8D4D-4756-98FE-621B5CF1C2F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motivo Schizzo</Template>
  <TotalTime>1964</TotalTime>
  <Words>765</Words>
  <Application>Microsoft Office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The Hand Black</vt:lpstr>
      <vt:lpstr>The Serif Hand Black</vt:lpstr>
      <vt:lpstr>SketchyVTI</vt:lpstr>
      <vt:lpstr>Barber shop</vt:lpstr>
      <vt:lpstr>STRUTTURA PROGETTO</vt:lpstr>
      <vt:lpstr>Introduzione: menu</vt:lpstr>
      <vt:lpstr>prenota</vt:lpstr>
      <vt:lpstr>Prenota: versione mobile</vt:lpstr>
      <vt:lpstr>orari</vt:lpstr>
      <vt:lpstr>COLLABORAZIONE</vt:lpstr>
      <vt:lpstr>collaborazione</vt:lpstr>
      <vt:lpstr>Prodotti per capelli</vt:lpstr>
      <vt:lpstr>Prodotti per capelli</vt:lpstr>
      <vt:lpstr>Prodotti per BARBA</vt:lpstr>
      <vt:lpstr>Prodotti per barba</vt:lpstr>
      <vt:lpstr>contatti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 shop</dc:title>
  <dc:creator>Martina Buffolino</dc:creator>
  <cp:lastModifiedBy>Martina Buffolino</cp:lastModifiedBy>
  <cp:revision>23</cp:revision>
  <dcterms:created xsi:type="dcterms:W3CDTF">2021-06-29T20:59:05Z</dcterms:created>
  <dcterms:modified xsi:type="dcterms:W3CDTF">2021-07-06T18:51:49Z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