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B2FBE-DE5A-EA4B-7946-2FA4FC8B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D6ED247-2136-08F2-C0AE-FB2EA444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59A7-C0BA-4C30-A15D-A18C9DD8D829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783377-0702-B605-DD23-0E5B8DDA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B905B0-17FE-6499-34EF-044FE5E7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99E15-83E6-493E-8CA3-D222C5AFE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8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EB49DEB-AA45-D516-CF12-BEA62E7E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421B3E-3837-4EAC-B948-3DA91D588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172302-747F-9CC2-0D36-63CF528C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C59A7-C0BA-4C30-A15D-A18C9DD8D829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57093-7698-B4AD-F5C8-21DA67FC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3089C0-DFC7-824A-6FE2-CC80F09E1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99E15-83E6-493E-8CA3-D222C5AFEF2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42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A21B05B-A100-9B5C-B8A9-B3918F20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it-IT" sz="6000" b="0" strike="noStrike" spc="-1">
                <a:solidFill>
                  <a:srgbClr val="000000"/>
                </a:solidFill>
                <a:latin typeface="Aptos Display"/>
              </a:rPr>
              <a:t>S11 – </a:t>
            </a:r>
            <a:r>
              <a:rPr lang="it-IT" sz="6000" spc="-1">
                <a:solidFill>
                  <a:srgbClr val="000000"/>
                </a:solidFill>
                <a:latin typeface="Aptos Display"/>
              </a:rPr>
              <a:t>Oscillatore di Duffing</a:t>
            </a:r>
            <a:endParaRPr lang="it-IT" sz="6000" b="0" strike="noStrike" spc="-1" dirty="0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9734D7-2DA6-99EA-7960-BDB8BADE60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17D0341-AF21-EC58-643F-1E7A77A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CA5E01B-415D-E79A-4FAB-09A1842C23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13242D45-ED5A-747B-9BD6-AD2519C1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84B4518-BFE0-A322-B9F5-1F28E11D0C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4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E23F934-8335-C823-9380-EC1336F2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F878D2-BBA5-B590-7EA0-EA20F6AB1C8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12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0F946CE8-D26E-A539-765B-790406AD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86EFA26-6AA1-7438-D831-94EC0C27BD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2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A2B7536C-27F6-49B3-7CD8-C2297D05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7C2F77-4D64-7966-BEF7-94DC6CB2AB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9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E26CDD81-1E1E-7D34-299D-C335A843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650A09A-0EE1-8C20-C7AB-10D9BAA22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2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765D03D-4FB6-96AB-AF1F-8A0DE8C9D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A7B5A6-B427-2017-BEFC-1F96112990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04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F807A999-7BFE-8134-109C-97A736324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E165D0-6FC9-7190-9871-EE215B4BF9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0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D30BF9C-E1B8-A133-035F-9C4AED83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9F3F570-ABE1-3558-4855-F5D46DA835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B0EECDC6-389B-335B-2077-D75C72BE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E2760D5-C9CB-2EC3-066C-826632664E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D0BA0131-4DF7-F73D-9B30-C38AB26E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931572C-838D-BFB6-FBCB-09038AAE97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6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86D547C-BD27-424A-276A-2F52B86A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344C458-5F55-DC2D-A81A-33C0CC2BDC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57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9D2615EA-EF29-CEC8-8533-6C7267DF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61B289-2012-85B0-1596-01299484E2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6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C301CF4-E3DD-D049-4C8C-0CE2F1F4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B62E30-CF49-C51C-F077-F6A1D9C7A3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6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37AC0FED-2963-230D-655A-ED98B59F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5575B3D-162A-34B1-999F-F9DBFBCFC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3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24683F0-B0AD-2C02-AEB9-73B332F9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B5F5DC-4118-CFC4-0645-F2AAED63DA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755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di Office</vt:lpstr>
      <vt:lpstr>S11 – Oscillatore di Duffing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Collecchia</dc:creator>
  <cp:lastModifiedBy>Martina Collecchia</cp:lastModifiedBy>
  <cp:revision>1</cp:revision>
  <dcterms:created xsi:type="dcterms:W3CDTF">2025-02-27T22:12:01Z</dcterms:created>
  <dcterms:modified xsi:type="dcterms:W3CDTF">2025-02-27T22:12:01Z</dcterms:modified>
</cp:coreProperties>
</file>