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339CC-55E7-2D1A-57A0-5383C2FD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89F5007-857B-5BE8-B4AA-043C5822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BFDD-71F5-443D-BEAC-95DA97FCA61C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811BCBB-1B78-B75A-19B8-79E72141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CF0D3B-0017-6B4C-0985-BD66310D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A3857-8F47-473E-AD5F-CEBF1107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402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92F3C44-0BD8-F250-3667-24E2B7B3D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3A29A4C-500B-397F-9E26-8B00B34D6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94CD65-EE21-29CB-F40C-BF06B7D81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BBFDD-71F5-443D-BEAC-95DA97FCA61C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F0FEAE-3CD1-70B2-AD1A-04A58C62E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CCAD56-5C93-00E3-458D-B7F05A60E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A3857-8F47-473E-AD5F-CEBF1107BD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84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6A96D9B-9733-72E0-700E-C133EE8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rgbClr val="000000"/>
                </a:solidFill>
                <a:latin typeface="Aptos Display"/>
              </a:rPr>
              <a:t>S11 – </a:t>
            </a:r>
            <a:r>
              <a:rPr lang="it-IT" sz="6000" spc="-1">
                <a:solidFill>
                  <a:srgbClr val="000000"/>
                </a:solidFill>
                <a:latin typeface="Aptos Display"/>
              </a:rPr>
              <a:t>Oscillatore di Duffing</a:t>
            </a:r>
            <a:endParaRPr lang="it-IT" sz="6000" b="0" strike="noStrike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2101449-7C76-2E3F-E8E1-7FC97C83F8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BAA9F67-D52C-80AC-0FF2-58157C0B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DAB5F0-FBBF-6A8F-CC91-AB557A3760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4C2F9BE-D98A-4F5B-63B5-0501AD6E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C1A2614-A170-BA6A-1015-60C9D311F6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41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7DD3337-882D-BF53-A5D7-D1E40E41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8ACBF6-0C45-A33B-CB2F-2D01DD702D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1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703522DD-9743-5D64-0DC5-AD615FF3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5A2AF5-63C0-F891-DF73-E59BA14C0F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4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ED53B00-FA1F-EEF6-DBD1-071C7175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42095E0-8BEB-027C-4908-9A5F95F1B2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9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263067F-B8A7-80E3-4623-181844E0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07FF-4BC9-B277-B008-7162E9A920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AA7E582-8BE7-3BF3-D07A-2F3D906B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3994B3-4FE2-A54F-AEDC-6981B509A6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83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D7D3E2C-C40A-8F07-A6A8-2E1C1698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49EE11E-D3EA-4C01-E752-15DBFF2E52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9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ED4678D-A9DE-FC7B-3CC6-61905CE2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270A77F-3EBD-93BD-AED6-3277D9CA1B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53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C2330BEA-4B54-757E-294C-F2D59921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C6DA7E3-E956-5947-B5F5-AB5C20A5C0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59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D6281B7-122E-EFB9-EAAA-598FAEBB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810EEA9-DC14-45DE-8363-9D9A0988F5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03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di Office</vt:lpstr>
      <vt:lpstr>S11 – Oscillatore di Duffing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Collecchia</dc:creator>
  <cp:lastModifiedBy>Martina Collecchia</cp:lastModifiedBy>
  <cp:revision>1</cp:revision>
  <dcterms:created xsi:type="dcterms:W3CDTF">2025-02-27T12:14:50Z</dcterms:created>
  <dcterms:modified xsi:type="dcterms:W3CDTF">2025-02-27T12:14:50Z</dcterms:modified>
</cp:coreProperties>
</file>