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7" r:id="rId4"/>
    <p:sldId id="269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81" d="100"/>
          <a:sy n="81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352395-1AEB-4317-8FBF-76B3F892E133}" type="datetime1">
              <a:rPr lang="es-ES" smtClean="0"/>
              <a:t>18/01/2019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36A53-D1B8-4E48-B2A1-5F9F232D50C8}" type="datetime1">
              <a:rPr lang="es-ES" noProof="0" smtClean="0"/>
              <a:pPr/>
              <a:t>18/01/2019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375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863A0B-0AB0-4A00-A4B2-3FF1454F4C71}" type="datetime1">
              <a:rPr lang="es-ES" noProof="0" smtClean="0"/>
              <a:pPr/>
              <a:t>18/01/2019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4B7F50-4B16-4A43-AC5E-B60D726CE620}" type="datetime1">
              <a:rPr lang="es-ES" noProof="0" smtClean="0"/>
              <a:pPr/>
              <a:t>18/01/2019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2B14F-3395-4E65-8AC3-52BC76612979}" type="datetime1">
              <a:rPr lang="es-ES" noProof="0" smtClean="0"/>
              <a:t>18/01/2019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4A15-61A4-40CE-9F54-1A4B860DCEAD}" type="datetime1">
              <a:rPr lang="es-ES" noProof="0" smtClean="0"/>
              <a:t>18/01/2019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F397B3-1B87-43FA-8C97-E72B844712DC}" type="datetime1">
              <a:rPr lang="es-ES" noProof="0" smtClean="0"/>
              <a:t>18/01/2019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AC6B63-9EA6-453A-9419-839BA22E14BD}" type="datetime1">
              <a:rPr lang="es-ES" smtClean="0"/>
              <a:pPr/>
              <a:t>18/01/2019</a:t>
            </a:fld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991A91-982D-4D0A-97BA-3C973229C17D}" type="datetime1">
              <a:rPr lang="es-ES" noProof="0" smtClean="0"/>
              <a:pPr/>
              <a:t>18/01/2019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4C16-5248-430E-B264-231FA6214EAA}" type="datetime1">
              <a:rPr lang="es-ES" noProof="0" smtClean="0"/>
              <a:t>18/01/2019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8792BC-57D2-4D97-9D81-68C5B807A8FB}" type="datetime1">
              <a:rPr lang="es-ES" noProof="0" smtClean="0"/>
              <a:pPr/>
              <a:t>18/01/2019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670DFA3D-F034-4938-9094-D7E14211575F}" type="datetime1">
              <a:rPr lang="es-ES" noProof="0" smtClean="0"/>
              <a:pPr/>
              <a:t>18/01/2019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CSS (</a:t>
            </a:r>
            <a:r>
              <a:rPr lang="es-ES" dirty="0" err="1"/>
              <a:t>Cascade</a:t>
            </a:r>
            <a:r>
              <a:rPr lang="es-ES" dirty="0"/>
              <a:t> Style </a:t>
            </a:r>
            <a:r>
              <a:rPr lang="es-ES" dirty="0" err="1"/>
              <a:t>Sheet</a:t>
            </a:r>
            <a:r>
              <a:rPr lang="es-ES" dirty="0"/>
              <a:t>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MODELO DE CAJA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MODELO DE CAJA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Sirve para </a:t>
            </a:r>
            <a:r>
              <a:rPr lang="es-ES" dirty="0" smtClean="0"/>
              <a:t>entender </a:t>
            </a:r>
            <a:r>
              <a:rPr lang="es-ES" dirty="0"/>
              <a:t>que elementos o que partes de un </a:t>
            </a:r>
            <a:r>
              <a:rPr lang="es-ES" dirty="0" smtClean="0"/>
              <a:t>elemento  </a:t>
            </a:r>
            <a:r>
              <a:rPr lang="es-ES" dirty="0"/>
              <a:t>determinan el </a:t>
            </a:r>
            <a:r>
              <a:rPr lang="es-ES" dirty="0" smtClean="0"/>
              <a:t>tamaño </a:t>
            </a:r>
            <a:r>
              <a:rPr lang="es-ES" dirty="0"/>
              <a:t>y el espacio que ocupará dentro de la página y con respecto a otros elementos. </a:t>
            </a:r>
            <a:r>
              <a:rPr lang="es-ES" dirty="0" smtClean="0"/>
              <a:t>div</a:t>
            </a:r>
            <a:r>
              <a:rPr lang="es-ES" dirty="0"/>
              <a:t>, </a:t>
            </a:r>
            <a:r>
              <a:rPr lang="es-ES" dirty="0" err="1"/>
              <a:t>section</a:t>
            </a:r>
            <a:r>
              <a:rPr lang="es-ES" dirty="0"/>
              <a:t>, </a:t>
            </a:r>
            <a:r>
              <a:rPr lang="es-ES" dirty="0" smtClean="0"/>
              <a:t>etc. </a:t>
            </a:r>
          </a:p>
          <a:p>
            <a:pPr rtl="0"/>
            <a:r>
              <a:rPr lang="es-ES" dirty="0" smtClean="0"/>
              <a:t>Hay </a:t>
            </a:r>
            <a:r>
              <a:rPr lang="es-ES" dirty="0"/>
              <a:t>que entender todos los atributos que tienen que ver con el elemento de caja. 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536C-E4B2-455B-B5AC-BC86D649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4794"/>
            <a:ext cx="8786192" cy="543594"/>
          </a:xfrm>
        </p:spPr>
        <p:txBody>
          <a:bodyPr>
            <a:normAutofit fontScale="90000"/>
          </a:bodyPr>
          <a:lstStyle/>
          <a:p>
            <a:r>
              <a:rPr lang="es-ES" dirty="0"/>
              <a:t>MODELO DE CAJA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A8E96D-0BA2-4825-B106-8DC5389EB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0" r="4633"/>
          <a:stretch/>
        </p:blipFill>
        <p:spPr>
          <a:xfrm>
            <a:off x="5087888" y="332655"/>
            <a:ext cx="6617377" cy="5129749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8BD9481-2A00-4A04-8214-F542EC6B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61" y="629712"/>
            <a:ext cx="4536504" cy="5598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solidFill>
                  <a:srgbClr val="FFFF00"/>
                </a:solidFill>
              </a:rPr>
              <a:t>Content:</a:t>
            </a:r>
            <a:r>
              <a:rPr lang="es-ES" dirty="0"/>
              <a:t> contenido de la etiqueta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FFFF00"/>
                </a:solidFill>
              </a:rPr>
              <a:t>Border</a:t>
            </a:r>
            <a:r>
              <a:rPr lang="es-ES" b="1" dirty="0">
                <a:solidFill>
                  <a:srgbClr val="FFFF00"/>
                </a:solidFill>
              </a:rPr>
              <a:t>: </a:t>
            </a:r>
            <a:r>
              <a:rPr lang="es-ES" dirty="0"/>
              <a:t>borde externo del elemento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FFFF00"/>
                </a:solidFill>
              </a:rPr>
              <a:t>Padding</a:t>
            </a:r>
            <a:r>
              <a:rPr lang="es-ES" dirty="0"/>
              <a:t>: borde interno del elemento- no es obligatorio, pero se puede añadir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FFFF00"/>
                </a:solidFill>
              </a:rPr>
              <a:t>Background</a:t>
            </a:r>
            <a:r>
              <a:rPr lang="es-ES" b="1" dirty="0">
                <a:solidFill>
                  <a:srgbClr val="FFFF00"/>
                </a:solidFill>
              </a:rPr>
              <a:t> </a:t>
            </a:r>
            <a:r>
              <a:rPr lang="es-ES" b="1" dirty="0" err="1">
                <a:solidFill>
                  <a:srgbClr val="FFFF00"/>
                </a:solidFill>
              </a:rPr>
              <a:t>image</a:t>
            </a:r>
            <a:r>
              <a:rPr lang="es-ES" b="1" dirty="0">
                <a:solidFill>
                  <a:srgbClr val="FFFF00"/>
                </a:solidFill>
              </a:rPr>
              <a:t>: </a:t>
            </a:r>
            <a:r>
              <a:rPr lang="es-ES" b="1" dirty="0"/>
              <a:t>fondo con imagen 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FFFF00"/>
                </a:solidFill>
              </a:rPr>
              <a:t>Background</a:t>
            </a:r>
            <a:r>
              <a:rPr lang="es-ES" b="1" dirty="0">
                <a:solidFill>
                  <a:srgbClr val="FFFF00"/>
                </a:solidFill>
              </a:rPr>
              <a:t> color: </a:t>
            </a:r>
            <a:r>
              <a:rPr lang="es-ES" dirty="0"/>
              <a:t>fondo con color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FFFF00"/>
                </a:solidFill>
              </a:rPr>
              <a:t>Margin</a:t>
            </a:r>
            <a:r>
              <a:rPr lang="es-ES" b="1" dirty="0">
                <a:solidFill>
                  <a:srgbClr val="FFFF00"/>
                </a:solidFill>
              </a:rPr>
              <a:t>: </a:t>
            </a:r>
            <a:r>
              <a:rPr lang="es-ES" dirty="0"/>
              <a:t>margen que separa el elemento con respecto a los de alrededor. </a:t>
            </a:r>
          </a:p>
        </p:txBody>
      </p:sp>
    </p:spTree>
    <p:extLst>
      <p:ext uri="{BB962C8B-B14F-4D97-AF65-F5344CB8AC3E}">
        <p14:creationId xmlns:p14="http://schemas.microsoft.com/office/powerpoint/2010/main" val="42566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5FCAA-4BB7-4F49-80E0-F31B7981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Estados de un enlace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83432" y="1772816"/>
            <a:ext cx="10370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00"/>
                </a:solidFill>
              </a:rPr>
              <a:t>Link no visitado</a:t>
            </a:r>
            <a:r>
              <a:rPr lang="es-ES" dirty="0" smtClean="0"/>
              <a:t>. Se define con el atributo </a:t>
            </a:r>
            <a:r>
              <a:rPr lang="es-ES" b="1" dirty="0" smtClean="0">
                <a:solidFill>
                  <a:srgbClr val="FFFF00"/>
                </a:solidFill>
              </a:rPr>
              <a:t>link</a:t>
            </a:r>
          </a:p>
          <a:p>
            <a:r>
              <a:rPr lang="es-ES" b="1" dirty="0" smtClean="0">
                <a:solidFill>
                  <a:srgbClr val="FFFF00"/>
                </a:solidFill>
              </a:rPr>
              <a:t>Link visitado</a:t>
            </a:r>
            <a:r>
              <a:rPr lang="es-ES" dirty="0" smtClean="0"/>
              <a:t>. Se define con el atributo </a:t>
            </a:r>
            <a:r>
              <a:rPr lang="es-ES" b="1" dirty="0" err="1" smtClean="0">
                <a:solidFill>
                  <a:srgbClr val="FFFF00"/>
                </a:solidFill>
              </a:rPr>
              <a:t>visited</a:t>
            </a:r>
            <a:r>
              <a:rPr lang="es-ES" b="1" dirty="0" smtClean="0">
                <a:solidFill>
                  <a:srgbClr val="FFFF00"/>
                </a:solidFill>
              </a:rPr>
              <a:t>. </a:t>
            </a:r>
          </a:p>
          <a:p>
            <a:r>
              <a:rPr lang="es-ES" b="1" dirty="0" smtClean="0">
                <a:solidFill>
                  <a:srgbClr val="FFFF00"/>
                </a:solidFill>
              </a:rPr>
              <a:t>Link activo </a:t>
            </a:r>
            <a:r>
              <a:rPr lang="es-ES" dirty="0" smtClean="0"/>
              <a:t>(justo cuando presionamos). Se define con </a:t>
            </a:r>
            <a:r>
              <a:rPr lang="es-ES" b="1" dirty="0" smtClean="0">
                <a:solidFill>
                  <a:srgbClr val="FFFF00"/>
                </a:solidFill>
              </a:rPr>
              <a:t>active</a:t>
            </a:r>
          </a:p>
          <a:p>
            <a:r>
              <a:rPr lang="es-ES" b="1" dirty="0" smtClean="0">
                <a:solidFill>
                  <a:srgbClr val="FFFF00"/>
                </a:solidFill>
              </a:rPr>
              <a:t>Link con el ratón encima</a:t>
            </a:r>
            <a:r>
              <a:rPr lang="es-ES" dirty="0" smtClean="0"/>
              <a:t>. Se define con </a:t>
            </a:r>
            <a:r>
              <a:rPr lang="es-ES" b="1" dirty="0" err="1" smtClean="0">
                <a:solidFill>
                  <a:srgbClr val="FFFF00"/>
                </a:solidFill>
              </a:rPr>
              <a:t>hover</a:t>
            </a:r>
            <a:endParaRPr lang="es-ES" b="1" dirty="0" smtClean="0">
              <a:solidFill>
                <a:srgbClr val="FFFF0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401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CETO DE CIUDAD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755_TF03031010_TF03031010.potx" id="{6502C5B4-BC1D-4665-B660-4778CE5B702E}" vid="{AC68B619-44AC-48CE-8735-52326BEA3D6C}"/>
    </a:ext>
  </a:extLst>
</a:theme>
</file>

<file path=ppt/theme/theme2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Fondo de presentación de un boceto de una ciudad con oficinas (pantalla panorámica)</Template>
  <TotalTime>857</TotalTime>
  <Words>166</Words>
  <Application>Microsoft Office PowerPoint</Application>
  <PresentationFormat>Panorámica</PresentationFormat>
  <Paragraphs>19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Schoolbook</vt:lpstr>
      <vt:lpstr>BOCETO DE CIUDAD 16X9</vt:lpstr>
      <vt:lpstr>CSS (Cascade Style Sheet)</vt:lpstr>
      <vt:lpstr>MODELO DE CAJA</vt:lpstr>
      <vt:lpstr>MODELO DE CAJA</vt:lpstr>
      <vt:lpstr>Estados de un enlace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(Cascade Style Sheet)</dc:title>
  <dc:creator>Gemma</dc:creator>
  <cp:lastModifiedBy>Usuario de Windows</cp:lastModifiedBy>
  <cp:revision>33</cp:revision>
  <dcterms:created xsi:type="dcterms:W3CDTF">2019-01-09T09:09:13Z</dcterms:created>
  <dcterms:modified xsi:type="dcterms:W3CDTF">2019-01-18T18:24:46Z</dcterms:modified>
</cp:coreProperties>
</file>