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8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352395-1AEB-4317-8FBF-76B3F892E133}" type="datetime1">
              <a:rPr lang="es-ES" smtClean="0"/>
              <a:t>10/01/2019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6A53-D1B8-4E48-B2A1-5F9F232D50C8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375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6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234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868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038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034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22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502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63A0B-0AB0-4A00-A4B2-3FF1454F4C71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B7F50-4B16-4A43-AC5E-B60D726CE620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2B14F-3395-4E65-8AC3-52BC76612979}" type="datetime1">
              <a:rPr lang="es-ES" noProof="0" smtClean="0"/>
              <a:t>10/01/2019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4A15-61A4-40CE-9F54-1A4B860DCEAD}" type="datetime1">
              <a:rPr lang="es-ES" noProof="0" smtClean="0"/>
              <a:t>10/01/2019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97B3-1B87-43FA-8C97-E72B844712DC}" type="datetime1">
              <a:rPr lang="es-ES" noProof="0" smtClean="0"/>
              <a:t>10/01/2019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C6B63-9EA6-453A-9419-839BA22E14BD}" type="datetime1">
              <a:rPr lang="es-ES" smtClean="0"/>
              <a:pPr/>
              <a:t>10/01/2019</a:t>
            </a:fld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991A91-982D-4D0A-97BA-3C973229C17D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4C16-5248-430E-B264-231FA6214EAA}" type="datetime1">
              <a:rPr lang="es-ES" noProof="0" smtClean="0"/>
              <a:t>10/01/2019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792BC-57D2-4D97-9D81-68C5B807A8FB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0DFA3D-F034-4938-9094-D7E14211575F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iz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Hoja_de_estilos_en_cascad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CSS (</a:t>
            </a:r>
            <a:r>
              <a:rPr lang="es-ES" dirty="0" err="1"/>
              <a:t>Cascade</a:t>
            </a:r>
            <a:r>
              <a:rPr lang="es-ES" dirty="0"/>
              <a:t> Style </a:t>
            </a:r>
            <a:r>
              <a:rPr lang="es-ES" dirty="0" err="1"/>
              <a:t>Sheet</a:t>
            </a:r>
            <a:r>
              <a:rPr lang="es-ES" dirty="0"/>
              <a:t>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CSS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E30529-5BAF-43DC-AB88-0A4168DDDF13}"/>
              </a:ext>
            </a:extLst>
          </p:cNvPr>
          <p:cNvSpPr txBox="1"/>
          <p:nvPr/>
        </p:nvSpPr>
        <p:spPr>
          <a:xfrm>
            <a:off x="983432" y="4581128"/>
            <a:ext cx="1058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primero que se le aplica a una página es el CSS del navegador, por ejemplo, los h1 se ven en negrita, los enlaces en azul, </a:t>
            </a:r>
            <a:r>
              <a:rPr lang="es-ES" dirty="0" err="1"/>
              <a:t>etc</a:t>
            </a:r>
            <a:r>
              <a:rPr lang="es-ES" dirty="0"/>
              <a:t>…después de aplica el CSS del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A107DD-7C8A-4F79-B38A-C5BA0CAB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510350"/>
            <a:ext cx="9408368" cy="30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Primeros pasos antes de escribir CSS: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9C7984-F992-4696-AFB5-F96B604F9D10}"/>
              </a:ext>
            </a:extLst>
          </p:cNvPr>
          <p:cNvSpPr txBox="1"/>
          <p:nvPr/>
        </p:nvSpPr>
        <p:spPr>
          <a:xfrm>
            <a:off x="839416" y="1988840"/>
            <a:ext cx="102971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b="1" u="sng" dirty="0">
                <a:solidFill>
                  <a:srgbClr val="FFFF00"/>
                </a:solidFill>
              </a:rPr>
              <a:t>Normalizar</a:t>
            </a:r>
            <a:r>
              <a:rPr lang="es-ES" b="1" u="sng" dirty="0"/>
              <a:t> </a:t>
            </a:r>
            <a:r>
              <a:rPr lang="es-ES" dirty="0"/>
              <a:t>para dejar sin formato el navegador antes de cargar nuestra web. </a:t>
            </a:r>
          </a:p>
          <a:p>
            <a:endParaRPr lang="es-ES" dirty="0"/>
          </a:p>
          <a:p>
            <a:pPr lvl="0"/>
            <a:r>
              <a:rPr lang="es-ES" dirty="0"/>
              <a:t>2. </a:t>
            </a:r>
            <a:r>
              <a:rPr lang="es-ES" b="1" u="sng" dirty="0">
                <a:solidFill>
                  <a:srgbClr val="FFFF00"/>
                </a:solidFill>
              </a:rPr>
              <a:t>Compatibilizar</a:t>
            </a:r>
            <a:r>
              <a:rPr lang="es-ES" dirty="0"/>
              <a:t> bien el código CSS. Los navegadores tienen diferentes motores para leer el CSS3. </a:t>
            </a:r>
            <a:r>
              <a:rPr lang="es-ES" dirty="0" err="1"/>
              <a:t>Compatibilizador</a:t>
            </a:r>
            <a:r>
              <a:rPr lang="es-ES" dirty="0"/>
              <a:t> </a:t>
            </a:r>
            <a:r>
              <a:rPr lang="es-ES" dirty="0" err="1"/>
              <a:t>modernizr</a:t>
            </a:r>
            <a:r>
              <a:rPr lang="es-ES" dirty="0"/>
              <a:t>, para asegurarnos que cualquier versión del navegador pueda leer el CSS. Hay que hacer compatible el CSS3. </a:t>
            </a:r>
          </a:p>
          <a:p>
            <a:r>
              <a:rPr lang="es-ES" dirty="0"/>
              <a:t>MODERNIZR</a:t>
            </a:r>
          </a:p>
          <a:p>
            <a:r>
              <a:rPr lang="es-ES" dirty="0">
                <a:hlinkClick r:id="rId3"/>
              </a:rPr>
              <a:t>https://modernizr.com/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3. </a:t>
            </a:r>
            <a:r>
              <a:rPr lang="es-ES" b="1" u="sng" dirty="0">
                <a:solidFill>
                  <a:srgbClr val="FFFF00"/>
                </a:solidFill>
              </a:rPr>
              <a:t>Prefijos. </a:t>
            </a:r>
            <a:r>
              <a:rPr lang="es-ES" dirty="0"/>
              <a:t>Para reproducir estilos muy </a:t>
            </a:r>
          </a:p>
          <a:p>
            <a:r>
              <a:rPr lang="es-ES" dirty="0"/>
              <a:t>nuevos en CSS3 en determinados tipos de navegadores.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42900" indent="-342900">
              <a:buAutoNum type="arabicPeriod"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D181F3-55FC-4A91-95C9-B5D913CA6A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75"/>
          <a:stretch/>
        </p:blipFill>
        <p:spPr>
          <a:xfrm>
            <a:off x="7248128" y="3212976"/>
            <a:ext cx="4943872" cy="32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6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A2C6BD6-8BE3-45D8-A439-C306913F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008" y="332656"/>
            <a:ext cx="5299098" cy="37170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63A741-C87A-4EBC-9E03-0A77CFDC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5" y="188640"/>
            <a:ext cx="6630339" cy="62646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5D5967-19E0-4637-86C8-1CDC9B9C3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010" y="4482510"/>
            <a:ext cx="5299098" cy="181378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0BB173E-2C57-4202-9689-4A43B9E380F7}"/>
              </a:ext>
            </a:extLst>
          </p:cNvPr>
          <p:cNvSpPr txBox="1"/>
          <p:nvPr/>
        </p:nvSpPr>
        <p:spPr>
          <a:xfrm>
            <a:off x="6859772" y="4149080"/>
            <a:ext cx="48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PREFIJOS CSS</a:t>
            </a:r>
          </a:p>
        </p:txBody>
      </p:sp>
    </p:spTree>
    <p:extLst>
      <p:ext uri="{BB962C8B-B14F-4D97-AF65-F5344CB8AC3E}">
        <p14:creationId xmlns:p14="http://schemas.microsoft.com/office/powerpoint/2010/main" val="121440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345B5-FB55-4A07-82C1-59C828E4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90448" cy="543594"/>
          </a:xfrm>
        </p:spPr>
        <p:txBody>
          <a:bodyPr>
            <a:normAutofit fontScale="90000"/>
          </a:bodyPr>
          <a:lstStyle/>
          <a:p>
            <a:r>
              <a:rPr lang="es-ES" dirty="0"/>
              <a:t>¿En que propiedades es necesario utilizar los prefijos?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D11309-8CDE-4CC5-A17E-099FAA2A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95837"/>
            <a:ext cx="5029200" cy="685800"/>
          </a:xfrm>
        </p:spPr>
        <p:txBody>
          <a:bodyPr/>
          <a:lstStyle/>
          <a:p>
            <a:r>
              <a:rPr lang="es-ES" dirty="0"/>
              <a:t>Can I use?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284E27-BE30-46C0-AC37-CDC21E99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442152"/>
            <a:ext cx="10369152" cy="50507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C24487-8599-41E4-8F59-7F4208C3E80C}"/>
              </a:ext>
            </a:extLst>
          </p:cNvPr>
          <p:cNvSpPr txBox="1"/>
          <p:nvPr/>
        </p:nvSpPr>
        <p:spPr>
          <a:xfrm>
            <a:off x="2711624" y="111624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https://caniuse.com/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9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CSS Y PARA QUE SIRVE?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Hoja de Estilos en Cascada</a:t>
            </a:r>
          </a:p>
          <a:p>
            <a:pPr rtl="0"/>
            <a:r>
              <a:rPr lang="es-ES" dirty="0"/>
              <a:t>Nos ayuda a definir como se verá nuestro </a:t>
            </a:r>
            <a:r>
              <a:rPr lang="es-ES" dirty="0" err="1"/>
              <a:t>html</a:t>
            </a: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html</a:t>
            </a:r>
            <a:r>
              <a:rPr lang="es-ES" dirty="0"/>
              <a:t> sirve para decir QUE VA A TENER la página. El contenido en sí y ya está. Cómo se va a ver, ESO ES EL CSS. </a:t>
            </a:r>
          </a:p>
          <a:p>
            <a:r>
              <a:rPr lang="es-ES" dirty="0"/>
              <a:t>Con el CSS podemos modificar el estilo del </a:t>
            </a:r>
            <a:r>
              <a:rPr lang="es-ES" dirty="0" err="1"/>
              <a:t>html</a:t>
            </a:r>
            <a:r>
              <a:rPr lang="es-ES" dirty="0"/>
              <a:t>, pero con solo un archivo CSS, podemos modificar todas las páginas de nuestro sitio web, por el hecho de ser en cascada. </a:t>
            </a:r>
          </a:p>
          <a:p>
            <a:pPr marL="0" indent="0">
              <a:buNone/>
            </a:pPr>
            <a:r>
              <a:rPr lang="es-ES" dirty="0"/>
              <a:t>¿SABEIS COMO SE HACE?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536C-E4B2-455B-B5AC-BC86D649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HOJAS DE ESTILO EN CASCADA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6C170-4D94-4E50-83F2-79A6CC5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Imagina que un archivo HTML tiene vida, y te pregunta, ¿oye, como tengo que ser? Y le respondemos eso te lo va a decir el archivo CSS. Y si ahora tenemos otro archivo </a:t>
            </a:r>
            <a:r>
              <a:rPr lang="es-ES" dirty="0" err="1"/>
              <a:t>html</a:t>
            </a:r>
            <a:r>
              <a:rPr lang="es-ES" dirty="0"/>
              <a:t>, y te pregunta lo mismo….pues le decimos que te lo va a decir el mismo archivo CSS anterior. </a:t>
            </a:r>
          </a:p>
          <a:p>
            <a:r>
              <a:rPr lang="es-ES" dirty="0"/>
              <a:t>Los archivos </a:t>
            </a:r>
            <a:r>
              <a:rPr lang="es-ES" dirty="0" err="1"/>
              <a:t>html</a:t>
            </a:r>
            <a:r>
              <a:rPr lang="es-ES" dirty="0"/>
              <a:t>, los vinculamos al archivo CSS y si se hace un cambio en el archivo CSS, se cambia automáticamente en todos los archivos </a:t>
            </a:r>
            <a:r>
              <a:rPr lang="es-ES" dirty="0" err="1"/>
              <a:t>html</a:t>
            </a:r>
            <a:r>
              <a:rPr lang="es-ES" dirty="0"/>
              <a:t> donde tengamos vinculado ese archivo CSS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E840F7-8732-4A67-BAFB-15A1B6AC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4001294"/>
            <a:ext cx="5041404" cy="237433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E3ADCC-0FEC-4BDE-AC85-3F213D666E43}"/>
              </a:ext>
            </a:extLst>
          </p:cNvPr>
          <p:cNvSpPr txBox="1"/>
          <p:nvPr/>
        </p:nvSpPr>
        <p:spPr>
          <a:xfrm>
            <a:off x="1055440" y="5013176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https://es.wikipedia.org/wiki/Hoja_de_estilos_en_cascada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66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73028-7613-4679-90CE-C3DAF73B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8BD4D-EC0C-4118-9449-2EBCDD5C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En un proyecto real, ¿es aconsejable que se tenga en un archivo CSS todo el contenido de todas las páginas?</a:t>
            </a:r>
          </a:p>
          <a:p>
            <a:pPr marL="0" indent="0" algn="ctr">
              <a:buNone/>
            </a:pPr>
            <a:r>
              <a:rPr lang="es-ES" sz="4400" dirty="0">
                <a:solidFill>
                  <a:srgbClr val="FFFF00"/>
                </a:solidFill>
              </a:rPr>
              <a:t>NO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FFFF00"/>
                </a:solidFill>
              </a:rPr>
              <a:t>¿POR QUÉ?</a:t>
            </a:r>
          </a:p>
          <a:p>
            <a:pPr lvl="0"/>
            <a:r>
              <a:rPr lang="es-ES" dirty="0"/>
              <a:t>Porque ese archivo será enorme</a:t>
            </a:r>
          </a:p>
          <a:p>
            <a:pPr lvl="0"/>
            <a:r>
              <a:rPr lang="es-ES" dirty="0"/>
              <a:t>Y porque cuando la página </a:t>
            </a:r>
            <a:r>
              <a:rPr lang="es-ES" dirty="0" err="1"/>
              <a:t>html</a:t>
            </a:r>
            <a:r>
              <a:rPr lang="es-ES" dirty="0"/>
              <a:t> cargue el archivo </a:t>
            </a:r>
            <a:r>
              <a:rPr lang="es-ES" dirty="0" err="1"/>
              <a:t>css</a:t>
            </a:r>
            <a:r>
              <a:rPr lang="es-ES" dirty="0"/>
              <a:t> va a cargar todos los </a:t>
            </a:r>
            <a:r>
              <a:rPr lang="es-ES" dirty="0" err="1"/>
              <a:t>css</a:t>
            </a:r>
            <a:r>
              <a:rPr lang="es-ES" dirty="0"/>
              <a:t> de todas las páginas.</a:t>
            </a:r>
          </a:p>
          <a:p>
            <a:pPr lvl="0"/>
            <a:r>
              <a:rPr lang="es-ES" dirty="0"/>
              <a:t>Se recomienda:</a:t>
            </a:r>
          </a:p>
          <a:p>
            <a:pPr lvl="1"/>
            <a:r>
              <a:rPr lang="es-ES" dirty="0"/>
              <a:t>En el mismo </a:t>
            </a:r>
            <a:r>
              <a:rPr lang="es-ES" dirty="0" err="1"/>
              <a:t>css</a:t>
            </a:r>
            <a:r>
              <a:rPr lang="es-ES" dirty="0"/>
              <a:t> enlazar las características globales de las páginas o características comunes. </a:t>
            </a:r>
          </a:p>
          <a:p>
            <a:pPr lvl="1"/>
            <a:r>
              <a:rPr lang="es-ES" dirty="0"/>
              <a:t>Y después cada archivo </a:t>
            </a:r>
            <a:r>
              <a:rPr lang="es-ES" dirty="0" err="1"/>
              <a:t>html</a:t>
            </a:r>
            <a:r>
              <a:rPr lang="es-ES" dirty="0"/>
              <a:t> tenga su propio </a:t>
            </a:r>
            <a:r>
              <a:rPr lang="es-ES" dirty="0" err="1"/>
              <a:t>css</a:t>
            </a:r>
            <a:r>
              <a:rPr lang="es-ES" dirty="0"/>
              <a:t> con características especificas</a:t>
            </a:r>
          </a:p>
          <a:p>
            <a:r>
              <a:rPr lang="es-ES" dirty="0"/>
              <a:t> </a:t>
            </a:r>
          </a:p>
          <a:p>
            <a:pPr marL="0" indent="0" algn="just">
              <a:buNone/>
            </a:pPr>
            <a:endParaRPr lang="es-E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CSS3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SINTAXIS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Cómo se estructura la Sintaxis de CSS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5070B02-674D-4F23-9677-B7351C853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772816"/>
            <a:ext cx="4896544" cy="28647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28E44E-6724-4A63-BE8B-F02D1126B0CA}"/>
              </a:ext>
            </a:extLst>
          </p:cNvPr>
          <p:cNvSpPr txBox="1"/>
          <p:nvPr/>
        </p:nvSpPr>
        <p:spPr>
          <a:xfrm>
            <a:off x="5879976" y="1772816"/>
            <a:ext cx="5976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SUBLIME TEXT:</a:t>
            </a:r>
          </a:p>
          <a:p>
            <a:pPr marL="285750" indent="-285750">
              <a:buFontTx/>
              <a:buChar char="-"/>
            </a:pPr>
            <a:r>
              <a:rPr lang="es-ES" dirty="0"/>
              <a:t>elije CSS, después se escribir el elemento al que queremos asignar el </a:t>
            </a:r>
            <a:r>
              <a:rPr lang="es-ES" dirty="0" err="1"/>
              <a:t>css</a:t>
            </a:r>
            <a:r>
              <a:rPr lang="es-ES" dirty="0"/>
              <a:t>, se abren las llaves, y dentro metemos todos los atributos o propiedades que queramos darle al elemento. </a:t>
            </a:r>
          </a:p>
          <a:p>
            <a:pPr marL="285750" indent="-285750">
              <a:buFontTx/>
              <a:buChar char="-"/>
            </a:pPr>
            <a:r>
              <a:rPr lang="es-ES" dirty="0"/>
              <a:t>Podemos meter tantas propiedades como queramos, cada una de ellas va separada por un ;</a:t>
            </a:r>
          </a:p>
          <a:p>
            <a:pPr marL="285750" indent="-285750">
              <a:buFontTx/>
              <a:buChar char="-"/>
            </a:pPr>
            <a:r>
              <a:rPr lang="es-ES" dirty="0"/>
              <a:t>Altura, anchura, alineado, márgenes, color de fondo,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pPr marL="285750" indent="-285750">
              <a:buFontTx/>
              <a:buChar char="-"/>
            </a:pPr>
            <a:r>
              <a:rPr lang="es-ES" dirty="0"/>
              <a:t>Los ; son importantes porque dicen cuando acaba un atributo o propiedad y empieza otra. </a:t>
            </a:r>
          </a:p>
          <a:p>
            <a:endParaRPr lang="es-ES" dirty="0"/>
          </a:p>
          <a:p>
            <a:r>
              <a:rPr lang="es-ES" dirty="0"/>
              <a:t>Todos los elementos tienen que estar colocados en el </a:t>
            </a:r>
            <a:r>
              <a:rPr lang="es-ES" dirty="0" err="1"/>
              <a:t>body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¿Cómo enlazamos el CSS en el HTML?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F5A69B-2C1F-47DC-BE09-4A1A527C0F6C}"/>
              </a:ext>
            </a:extLst>
          </p:cNvPr>
          <p:cNvSpPr txBox="1"/>
          <p:nvPr/>
        </p:nvSpPr>
        <p:spPr>
          <a:xfrm>
            <a:off x="838200" y="1844824"/>
            <a:ext cx="10730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ANTES DE NADA, TENER EN CUENTA!!!!</a:t>
            </a:r>
          </a:p>
          <a:p>
            <a:r>
              <a:rPr lang="es-ES" dirty="0"/>
              <a:t>Los archivos CSS se guardan con extensión .</a:t>
            </a:r>
            <a:r>
              <a:rPr lang="es-ES" dirty="0" err="1"/>
              <a:t>css</a:t>
            </a:r>
            <a:endParaRPr lang="es-ES" dirty="0"/>
          </a:p>
          <a:p>
            <a:r>
              <a:rPr lang="es-ES" dirty="0"/>
              <a:t>Para comentar el texto en CSS se utiliza /*……*/</a:t>
            </a:r>
          </a:p>
          <a:p>
            <a:endParaRPr lang="es-ES" dirty="0"/>
          </a:p>
          <a:p>
            <a:r>
              <a:rPr lang="es-ES" dirty="0"/>
              <a:t>EXISTEN 3 FORMAS PARA ENLAZAR EL ARCHIVO CSS EN EL HTML:</a:t>
            </a:r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>
                <a:solidFill>
                  <a:srgbClr val="FFFF00"/>
                </a:solidFill>
              </a:rPr>
              <a:t>El archivo CSS se enlaza siempre en el head</a:t>
            </a:r>
          </a:p>
          <a:p>
            <a:r>
              <a:rPr lang="es-ES" dirty="0">
                <a:solidFill>
                  <a:srgbClr val="FFFF00"/>
                </a:solidFill>
              </a:rPr>
              <a:t>Se suele hacer cuando queremos que el estilo</a:t>
            </a:r>
          </a:p>
          <a:p>
            <a:r>
              <a:rPr lang="es-ES" dirty="0">
                <a:solidFill>
                  <a:srgbClr val="FFFF00"/>
                </a:solidFill>
              </a:rPr>
              <a:t> sea igual para todas las páginas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F88460-5218-4610-96FE-5AEBBC5C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3861048"/>
            <a:ext cx="6096000" cy="27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¿Cómo enlazamos el CSS en el HTML?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F5A69B-2C1F-47DC-BE09-4A1A527C0F6C}"/>
              </a:ext>
            </a:extLst>
          </p:cNvPr>
          <p:cNvSpPr txBox="1"/>
          <p:nvPr/>
        </p:nvSpPr>
        <p:spPr>
          <a:xfrm>
            <a:off x="838200" y="1844824"/>
            <a:ext cx="10730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2. El código CSS que se escriba en el head de esa página, solo se aplica a esa página. </a:t>
            </a:r>
          </a:p>
          <a:p>
            <a:endParaRPr lang="es-ES" dirty="0">
              <a:solidFill>
                <a:srgbClr val="FFFF00"/>
              </a:solidFill>
            </a:endParaRPr>
          </a:p>
          <a:p>
            <a:endParaRPr lang="es-ES" dirty="0">
              <a:solidFill>
                <a:srgbClr val="FFFF00"/>
              </a:solidFill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880" y="2420888"/>
            <a:ext cx="4827835" cy="39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¿Cómo enlazamos el CSS en el HTML?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F5A69B-2C1F-47DC-BE09-4A1A527C0F6C}"/>
              </a:ext>
            </a:extLst>
          </p:cNvPr>
          <p:cNvSpPr txBox="1"/>
          <p:nvPr/>
        </p:nvSpPr>
        <p:spPr>
          <a:xfrm>
            <a:off x="838200" y="1844824"/>
            <a:ext cx="10730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3. En caso de que queramos aplicar un estilo concreto a un elemento concreto. </a:t>
            </a:r>
          </a:p>
          <a:p>
            <a:endParaRPr lang="es-ES" dirty="0">
              <a:solidFill>
                <a:srgbClr val="FFFF00"/>
              </a:solidFill>
            </a:endParaRPr>
          </a:p>
          <a:p>
            <a:endParaRPr lang="es-ES" dirty="0">
              <a:solidFill>
                <a:srgbClr val="FFFF00"/>
              </a:solidFill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2348880"/>
            <a:ext cx="6112076" cy="37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7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CETO DE CIUDAD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5_TF03031010_TF03031010.potx" id="{6502C5B4-BC1D-4665-B660-4778CE5B702E}" vid="{AC68B619-44AC-48CE-8735-52326BEA3D6C}"/>
    </a:ext>
  </a:extLst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 de presentación de un boceto de una ciudad con oficinas (pantalla panorámica)</Template>
  <TotalTime>190</TotalTime>
  <Words>670</Words>
  <Application>Microsoft Office PowerPoint</Application>
  <PresentationFormat>Panorámica</PresentationFormat>
  <Paragraphs>79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Century Schoolbook</vt:lpstr>
      <vt:lpstr>BOCETO DE CIUDAD 16X9</vt:lpstr>
      <vt:lpstr>CSS (Cascade Style Sheet)</vt:lpstr>
      <vt:lpstr>¿QUÉ ES CSS Y PARA QUE SIRVE?</vt:lpstr>
      <vt:lpstr>HOJAS DE ESTILO EN CASCADA</vt:lpstr>
      <vt:lpstr>INTRODUCCIÓN</vt:lpstr>
      <vt:lpstr>CSS3</vt:lpstr>
      <vt:lpstr>Cómo se estructura la Sintaxis de CSS</vt:lpstr>
      <vt:lpstr>¿Cómo enlazamos el CSS en el HTML?</vt:lpstr>
      <vt:lpstr>¿Cómo enlazamos el CSS en el HTML?</vt:lpstr>
      <vt:lpstr>¿Cómo enlazamos el CSS en el HTML?</vt:lpstr>
      <vt:lpstr>CSS</vt:lpstr>
      <vt:lpstr>Primeros pasos antes de escribir CSS:</vt:lpstr>
      <vt:lpstr>Presentación de PowerPoint</vt:lpstr>
      <vt:lpstr>¿En que propiedades es necesario utilizar los prefijos?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(Cascade Style Sheet)</dc:title>
  <dc:creator>Gemma</dc:creator>
  <cp:lastModifiedBy>Usuario de Windows</cp:lastModifiedBy>
  <cp:revision>21</cp:revision>
  <dcterms:created xsi:type="dcterms:W3CDTF">2019-01-09T09:09:13Z</dcterms:created>
  <dcterms:modified xsi:type="dcterms:W3CDTF">2019-01-10T18:50:23Z</dcterms:modified>
</cp:coreProperties>
</file>